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3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4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5.xml" ContentType="application/vnd.openxmlformats-officedocument.presentationml.notesSlide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notesSlides/notesSlide6.xml" ContentType="application/vnd.openxmlformats-officedocument.presentationml.notesSlide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notesSlides/notesSlide7.xml" ContentType="application/vnd.openxmlformats-officedocument.presentationml.notesSlide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notesSlides/notesSlide8.xml" ContentType="application/vnd.openxmlformats-officedocument.presentationml.notesSlide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notesSlides/notesSlide9.xml" ContentType="application/vnd.openxmlformats-officedocument.presentationml.notesSlide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notesSlides/notesSlide10.xml" ContentType="application/vnd.openxmlformats-officedocument.presentationml.notesSlide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notesSlides/notesSlide13.xml" ContentType="application/vnd.openxmlformats-officedocument.presentationml.notesSlide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notesSlides/notesSlide14.xml" ContentType="application/vnd.openxmlformats-officedocument.presentationml.notesSlide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8" r:id="rId4"/>
    <p:sldId id="271" r:id="rId5"/>
    <p:sldId id="28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8" r:id="rId16"/>
    <p:sldId id="289" r:id="rId17"/>
    <p:sldId id="290" r:id="rId18"/>
    <p:sldId id="291" r:id="rId19"/>
    <p:sldId id="292" r:id="rId20"/>
    <p:sldId id="287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89474" autoAdjust="0"/>
  </p:normalViewPr>
  <p:slideViewPr>
    <p:cSldViewPr snapToGrid="0">
      <p:cViewPr varScale="1">
        <p:scale>
          <a:sx n="77" d="100"/>
          <a:sy n="77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46:41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19 207 24575,'-1'-1'0,"0"1"0,0 0 0,0 0 0,1-1 0,-1 1 0,0-1 0,0 1 0,0-1 0,0 1 0,0-1 0,0 0 0,1 1 0,-1-1 0,0 0 0,1 0 0,-1 1 0,0-1 0,1 0 0,-1 0 0,1 0 0,-1 0 0,1 0 0,-1 0 0,1 0 0,0 0 0,0 0 0,-1 0 0,1 0 0,0 0 0,0 0 0,0 0 0,0 0 0,1-2 0,3-35 0,-1 32 0,0 0 0,0 1 0,1-1 0,-1 1 0,1 0 0,0 0 0,1 0 0,-1 1 0,1-1 0,0 1 0,0 0 0,11-6 0,8-3 0,45-19 0,-34 18 0,-32 12 0,1 0 0,-1 1 0,1-1 0,0 1 0,-1 0 0,1 0 0,0 1 0,0-1 0,0 1 0,0 0 0,0 0 0,-1 0 0,1 0 0,0 1 0,0 0 0,0 0 0,0 0 0,4 2 0,-5-2 0,0 1 0,-1 0 0,1 0 0,-1 0 0,1 1 0,-1-1 0,1 1 0,-1-1 0,0 1 0,0 0 0,-1-1 0,1 1 0,-1 0 0,1 0 0,-1 1 0,0-1 0,0 0 0,0 0 0,0 0 0,-1 1 0,1 4 0,0 4 0,0 1 0,-1-1 0,0 0 0,-1 0 0,0 0 0,-1 0 0,-1 0 0,1 0 0,-9 19 0,-1-4 0,-2-1 0,-29 45 0,25-44 0,-5 10 0,-2-2 0,-55 62 0,78-96 0,1-1 0,0 1 0,0 0 0,0 0 0,0 0 0,1 0 0,-1 0 0,0 0 0,0 0 0,0 1 0,1-1 0,-1 0 0,1 0 0,-1 0 0,1 1 0,-1-1 0,1 0 0,0 1 0,0-1 0,0 0 0,-1 1 0,1-1 0,1 2 0,-1-2 0,1 0 0,0 0 0,0 0 0,-1 0 0,1 0 0,0 0 0,0 0 0,0 0 0,0-1 0,0 1 0,1 0 0,-1-1 0,0 1 0,0-1 0,0 1 0,1-1 0,-1 1 0,0-1 0,2 0 0,12 2 0,-1 0 0,0-1 0,20-2 0,-25 1 0,24 0 0,1-2 0,-1-1 0,43-10 0,-7 3-1365,-48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30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79 248,'0'-15'653,"-8"-48"4912,7 62-5177,4 5-154,-1-1 1,0 1-1,0 0 1,0 0-1,0 0 1,-1 0-1,1 0 1,-1 0-1,0 0 1,0 5-1,0-5-43,11 38 521,-6-24-712,-1 0 0,-1 0 0,-1 0 0,2 24 0,-5-42-429,-7 2-4293,4-5 2993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2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1 209 368,'3'-20'3805,"-2"20"-3738,-1 0 0,0 0 0,0-1 0,0 1 0,1 0 0,-1 0 0,0 0 0,0 0 0,0 0 0,1 0 0,-1 0 0,0 0 0,0 0 0,1-1 0,-1 1 0,0 0 0,0 0 0,1 0 0,-1 0 0,0 1 0,0-1 0,1 0 0,-1 0 0,0 0 0,0 0 0,1 0 0,-1 0 0,0 0 0,0 0 0,0 0 0,1 1 1,-1-1-1,0 0 0,0 0 0,0 0 0,0 0 0,1 1 0,-1-1 0,0 0 0,25 35 2770,-10-12-2248,-13-21-464,37 32 803,-37-33-909,0 0 0,0 0 0,0 0 0,0 0 0,0 0 0,0 0 0,1-1 0,-1 1 0,0-1 0,0 0 0,0 1 1,1-1-1,-1 0 0,0 0 0,0 0 0,0-1 0,1 1 0,-1-1 0,0 1 0,0-1 0,0 1 0,4-3 0,-1 0-6,-1-1 0,1 0 1,-1 0-1,0 0 0,0 0 0,0 0 0,0-1 1,-1 0-1,0 0 0,0 0 0,0 0 0,-1 0 0,1-1 1,-1 1-1,-1-1 0,1 1 0,-1-1 0,0 0 1,0 0-1,0-7 0,0 3 59,-1 1 0,0-1 0,0 1 1,-1-1-1,-1 1 0,1 0 0,-1-1 0,-1 1 0,0 0 0,0 0 1,-1 1-1,-6-12 0,5 10 333,-8-17 619,13 27-985,0 0-1,0-1 1,0 1-1,0-1 1,-1 1-1,1-1 1,0 1-1,0 0 1,0-1-1,-1 1 1,1 0-1,0-1 1,0 1-1,-1 0 1,1-1 0,0 1-1,-1 0 1,1-1-1,0 1 1,-1 0-1,1 0 1,-1-1-1,1 1 1,0 0-1,-1 0 1,1 0-1,-1 0 1,1 0-1,-1 0 1,1-1-1,0 1 1,-1 0-1,1 0 1,-1 0-1,1 0 1,-1 1-1,0-1 1,1 0 141,-6 57 702,7-44-823,1 0 1,0 0-1,1 0 1,0 0-1,1-1 1,1 0-1,0 0 1,8 13-1,-11-19-56,2 0 0,-1-1 0,1 0 0,-1 1 0,1-1 0,1 0 0,-1-1 0,1 1 0,0-1-1,0 0 1,0 0 0,0 0 0,1-1 0,0 0 0,-1 0 0,1 0 0,13 3 0,-16-6-31,0 0 0,1 0-1,-1 0 1,0-1 0,1 1 0,-1-1 0,0 0-1,1 0 1,-1 0 0,0 0 0,0-1 0,0 1-1,0-1 1,0 0 0,0 0 0,-1 0 0,1 0-1,0 0 1,-1-1 0,0 1 0,0-1-1,1 1 1,2-6 0,0 1-29,-1-1 0,1 1 0,-1-1-1,-1 0 1,0 0 0,0 0 0,4-17 0,-4-5-5,-1-52 1,-2 57 515,0 26-443,0-1 1,-1 0-1,1 1 0,0-1 0,0 0 1,-1 1-1,1-1 0,0 0 0,-1 1 1,1-1-1,0 0 0,-1 0 0,1 0 1,0 1-1,-1-1 0,1 0 0,-1 0 1,1 0-1,0 0 0,-1 0 0,1 0 1,-1 0-1,1 0 0,0 0 0,-1 0 1,1 0-1,-1 0 0,1 0 0,0 0 1,-1 0-1,1 0 0,-1 0 1,1 0-1,0-1 0,-1 1 0,1 0 1,0 0-1,-1 0 0,1-1 0,0 1 1,-1 0-1,1-1 0,0 1 0,-1 0 1,1 0-1,0-1 0,0 0 0,0 14 46,1 0-1,0 0 0,1 0 1,0 0-1,2-1 0,-1 1 1,1-1-1,1 0 0,0 0 1,8 13-1,-10-19-82,1-1-1,0 1 1,0-1 0,0 0-1,0-1 1,1 1 0,-1-1-1,1 1 1,0-1 0,1-1 0,-1 1-1,1-1 1,0 0 0,-1 0-1,1-1 1,0 1 0,1-1-1,-1-1 1,0 1 0,1-1 0,-1 0-1,9 0 1,-12-2-4,0 1 0,0-1 0,0 0 0,0 0 0,0 0 0,0 0 0,0 0 0,0-1 0,0 1-1,-1-1 1,1 0 0,0 1 0,-1-2 0,0 1 0,1 0 0,-1 0 0,0-1 0,0 1 0,0-1 0,0 1 0,-1-1 0,1 0 0,-1 0 0,0 0 0,1 0 0,-1 0 0,0-3 0,3-6-79,-1 0 1,0-1 0,-1 1-1,0-1 1,0-20-1,-2 26 149,0-1 0,-1 0 0,1 0-1,-1 0 1,-1 0 0,0 0-1,0 1 1,-4-11 0,0 54 879,5-14-757,2 0 1,0 1-1,9 42 0,-8-54-176,1-1-1,0 0 1,1 0 0,0-1-1,0 1 1,1-1-1,0 0 1,1 0 0,0 0-1,13 14 1,-17-21-113,0 0 0,0 0 0,0 0 0,0-1 0,0 1 1,1 0-1,-1-1 0,1 0 0,-1 1 0,1-1 0,0 0 0,-1 0 0,4 0 0,15-5-7864,5-11 4094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7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7 100 40,'-7'-16'4519,"16"53"-2230,-3-13-2117,41 191 811,-40-186-2117,-5-23-125,-9-23 590,6 15 666,-12-24 675,10 20-315,-1-1 1,1 0-1,0 0 1,0-1-1,1 1 1,-3-16 428,52 9-953,-39 10 72,0 0-1,-1 0 1,1 0-1,-1-1 1,0 0-1,-1-1 1,1 1-1,-1-1 1,0-1-1,-1 1 1,1-1-1,-1 0 1,-1 0-1,1 0 1,6-16 0,-5 8 224,-1 0 0,0 0 0,-1 0 0,0-1 0,-2 0 0,0 0 0,0-26 831,-12 28 274,7 27-1250,0 0 0,0 0 0,1 0 0,1 1 0,0-1 0,1 0 0,0 1 0,3 16 0,0 16-1489,-3-44 1358,0 0 0,0 0 1,0 0-1,1 0 0,-1 0 0,1 0 1,0 0-1,-1 0 0,1 0 0,0-1 1,0 1-1,0 0 0,0 0 0,3 2 1,-1 0-315,3 7-1420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9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0 160,'0'0'2504,"4"4"-2154,1 0-163,-1 1-1,0 0 1,-1 1-1,1-1 0,-1 1 1,0-1-1,-1 1 1,1 0-1,-1 0 0,0 0 1,-1 1-1,1-1 1,0 11-1,-1-10-149,4 16 145,-3-8-143,1 1-1,1-1 1,0 0 0,1 0-1,1 0 1,0 0-1,11 16 1,-8-23-2177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30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0 301 244,'1'3'224,"1"4"400,1 1 0,-1-1 0,1 0 0,1 0 0,6 11 0,-8-16-545,0 1 0,0-1 0,0 0 0,1 0 0,-1 0 0,1 0 0,-1-1 0,1 1 0,0-1 0,0 1 0,-1-1 0,1 0 0,0 0 0,0 0 0,0-1 0,0 1 0,5 0 0,3 0 44,-1-1 1,1 0-1,-1 0 1,1-1-1,-1-1 1,0 1-1,1-2 1,-1 1 0,0-2-1,0 1 1,-1-1-1,16-9 1,-18 9-67,-1 0 1,1-1-1,-1 1 1,0-2 0,0 1-1,0-1 1,-1 0-1,0 0 1,0 0-1,-1-1 1,0 1 0,0-1-1,0 0 1,-1-1-1,0 1 1,0 0 0,1-10-1,-2 9 12,-1 0 0,-1 0 0,0 0 0,0 0 0,0 0 0,-1 0 0,0 0 0,-1 0 0,0 0 0,0 0 0,-5-10 0,-3-4 154,-1 0 0,-20-31-1,30 51-197,0 0 0,-1 0 0,1 0 0,0 0-1,-1 0 1,1 0 0,-1 1 0,0-1 0,0 0-1,0 1 1,0-1 0,0 1 0,0 0 0,0 0 0,0 0-1,0 0 1,0 0 0,-1 0 0,1 0 0,0 1 0,-1-1-1,1 1 1,-1 0 0,1-1 0,0 1 0,-1 0 0,1 1-1,-1-1 1,1 0 0,0 1 0,-1-1 0,1 1-1,0 0 1,-3 1 0,2-1-26,1 1 0,0-1 0,-1 1-1,1 0 1,0 0 0,0 0 0,0 0 0,0 0 0,0 0-1,1 1 1,-1-1 0,1 1 0,-1-1 0,1 1 0,0-1-1,0 1 1,0 0 0,1 0 0,-1-1 0,0 1 0,1 0-1,0 0 1,0 0 0,0 0 0,0 0 0,0-1-1,1 6 1,1-2-17,1-1-1,-1 1 1,1 0-1,1 0 1,-1-1-1,1 0 1,-1 0-1,2 0 1,-1 0 0,0 0-1,1-1 1,0 0-1,0 0 1,0 0-1,1-1 1,-1 0-1,1 0 1,0 0-1,-1 0 1,12 2-1,-15-4-14,-1-1 0,0 1 0,1-1 0,-1 0 0,1 1 0,-1-1 0,0 0 0,1 0 0,-1 0 0,1 0 0,-1 0 0,1 0 0,-1 0 0,0 0 0,1-1 0,-1 1 0,0-1 0,1 1 0,-1-1 0,0 1 0,1-1 0,-1 0 0,0 1 0,2-2 0,16-28-138,-19 29 184,0 1 0,1-1 0,-1 1 0,0 0-1,1-1 1,-1 1 0,1 0 0,-1-1 0,0 1 0,1 0-1,-1-1 1,1 1 0,-1 0 0,1 0 0,-1 0 0,1-1-1,-1 1 1,1 0 0,0 0 0,-1 0 0,1 0 0,-1 0-1,1 0 1,-1 0 0,1 0 0,-1 0 0,1 0 0,-1 0-1,1 0 1,0 1 0,-1-1 0,1 0 0,-1 0 0,0 1-1,1-1 1,-1 0 0,1 0 0,-1 1 0,1-1 0,-1 0-1,1 1 1,-1-1 0,0 1 0,1-1 0,-1 1 0,0-1-1,0 1 1,1-1 0,-1 1 0,0 0 0,32 39 128,-7-8-41,53 44-133,-41-46-4205,-30-24 2285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38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724 55 40,'0'-1'120,"0"0"0,0 0 0,0 0 0,-1 0 1,1 0-1,0 0 0,0 0 0,0 0 0,1 0 0,-1 0 0,0 0 0,0 0 0,0 0 1,1 0-1,-1 0 0,1 0 0,-1 0 0,1 0 0,0-1 0,-2 2-49,1 0-1,0 0 0,-1 0 1,1-1-1,0 1 0,0 0 1,-1-1-1,1 1 0,0 0 1,0-1-1,-1 1 1,1 0-1,0-1 0,0 1 1,0 0-1,0-1 0,0 1 1,-1 0-1,1-1 0,0 1 1,0-1-1,0 1 1,0 0-1,0-1 0,0 1 1,0-1-1,0 1 0,0 0 1,1-1-1,-1 1 0,0 0 1,0-1-1,0 1 1,0-1-1,0 1 0,1 0 1,-1-1-1,0 1 0,0 0 1,1 0-1,-1-1 0,0 1 1,1 0-1,-1-1 0,0 1 1,0 0-1,1 0 1,-1 0-1,1-1 0,-1 1 1,0 0-1,1 0 0,-1 0 1,0 0-1,1 0 0,-1 0 1,1 0-1,-1 0 1,0 0-1,1 0 0,-1 0 1,1 0-1,-1 0 0,1 0 1,-3-2-45,-1 0 1,1 1-1,-1-1 1,1 1-1,-1-1 0,0 1 1,1 0-1,-1 0 1,0 0-1,0 0 1,0 1-1,0-1 1,-4 1-1,6 0-9,-17-1 97,-1 1 0,1 1 1,0 0-1,0 2 0,-27 6 0,33-5-44,0 0-1,0-1 1,-18 2-1,20-4-53,1 1-1,0 0 1,0 0 0,0 1-1,-16 7 1,18-6 4,1 0-1,0 0 0,0 1 1,0 0-1,1 0 1,0 1-1,0-1 1,0 1-1,0 1 1,1-1-1,0 0 0,1 1 1,-1 0-1,1 0 1,1 0-1,-4 11 1,-1 12 39,0 1 1,-3 53 0,7-54-85,-13 364 217,16-389-192,0-1-1,-1 1 1,0-1 0,0 0-1,0 1 1,-1-1 0,-2 6-1,2-5 1,0-1 0,0 1-1,1-1 1,0 1-1,0 0 1,0 0-1,0 7 1,-1 58 113,-3 0 1,-16 80 0,21-148-70,0 37 73,1-16-24,-1-15-75,1 0 1,-1 0-1,-1 0 1,0 0-1,0 0 0,0 0 1,-1 0-1,-4 13 1,-8 20 52,2 0-1,1 1 1,-5 58 0,6-42-36,-3 42-24,9-60 6,-13 59-1,2-27-38,-10 147 0,15-108 22,-18 179 48,28-232-103,1-47 53,-1 1 0,0-1 1,-1 0-1,-2 17 0,-16 102 139,-4 193-1,19-222-113,-7 846-102,13-581 58,-1-362 24,-1 0-1,0 1 1,1-1-1,0 0 0,0 0 1,0 0-1,1 0 1,2 6-1,7 29 32,-4 40 91,4 97-96,-11-170-27,1 1 0,0 0-1,1-1 1,-1 0-1,6 13 1,4 18-28,8 138 115,-2-19-25,14 66 18,-27-196-54,0 0 0,2-1 0,1 0 1,1-1-1,1 1 0,1-1 0,24 41 0,-26-53 23,0-1 0,0-1-1,1 1 1,1-2 0,0 1-1,0-1 1,1-1 0,0 0-1,1 0 1,0-1 0,0-1-1,0 0 1,1 0 0,-1-2-1,1 1 1,1-2 0,-1 1-1,0-2 1,1 0 0,0-1-1,-1 0 1,21-1 0,-1 0 26,0-1 0,0-1 0,56-12 0,-8-3-198,-62 14-132,-1-1 0,26-8 0,-5 5-1226,-20 7-1915,-11 0 1137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3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19 76,'0'0'1840,"-1"-11"-1402,0 11-370,1-1-1,0 1 1,0 0 0,0 0-1,0 0 1,0 0 0,0-1-1,0 1 1,0 0 0,0 0-1,0 0 1,0-1 0,0 1 0,0 0-1,0 0 1,0 0 0,0-1-1,0 1 1,0 0 0,0 0-1,0 0 1,2-3 880,-2 3-881,0 0 1,0 0 0,0 0-1,0 0 1,1 0 0,-1 0-1,0 0 1,0 0 0,0 0-1,0 0 1,1 0 0,-1 0-1,0 0 1,0 0 0,0 0 0,1 0-1,1 1-6,-1 1 0,1 0 0,-1 0 0,1 0 0,-1 0 0,0 0 0,0 0 0,1 0 0,-2 0-1,1 1 1,0-1 0,0 0 0,-1 1 0,1-1 0,-1 3 0,2 52 544,-4-34-461,-2 0 1,-8 31-1,8-39-57,-1 1 0,2-1 0,0 1 1,0 0-1,1 29 0,1-37-49,0 0 0,0-1 0,-1 1 0,0 0-1,-5 12 1,-7 28 334,13-47-364,1 1 1,-1 0 0,1-1-1,0 1 1,-1 0 0,1-1 0,0 1-1,0 0 1,0-1 0,0 1 0,1 0-1,-1-1 1,0 1 0,1 0 0,-1-1-1,1 1 1,0 0 0,-1-1 0,1 1-1,0-1 1,0 1 0,0-1 0,0 0-1,0 1 1,0-1 0,0 0 0,1 0-1,-1 0 1,0 0 0,1 0 0,-1 0-1,1 0 1,-1 0 0,1 0-1,-1-1 1,1 1 0,0-1 0,-1 1-1,1-1 1,0 0 0,-1 1 0,1-1-1,0 0 1,2 0 0,41 2 198,61-4 0,-26 0-4091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3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65 52,'-4'-52'4366,"3"39"-1649,3 40-1417,3 318 522,-7-195-5726,2-118 1783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1 300,'1'41'4333,"4"87"-3474,13 105 220,-9-197-918,0-9 14,-11-186 617,4 148-782,0-1 0,1 1 0,0 0 1,1 0-1,0 0 0,1 0 0,1 1 0,-1 0 1,10-13-1,-11 16-17,-3 5 13,1-1 0,-1 1-1,0 0 1,0-1 0,1 1-1,-1 0 1,1 0 0,0 0-1,0 0 1,0 0 0,0 1-1,0-1 1,0 1-1,0-1 1,0 1 0,1-1-1,-1 1 1,0 0 0,3 0-1,-2 1-3,-1 1 0,0 0 0,1-1-1,-1 1 1,0 1 0,0-1 0,0 0-1,0 0 1,0 1 0,0-1 0,0 1-1,2 3 1,0-2-2,6 8 2,0 0 0,-1 0 0,0 1 0,-1 0 0,-1 1 0,0-1 0,0 2 0,-1-1-1,8 28 1,3 3 60,-7-17-167,11 24 163,-20-48-279,1-1 0,-1 1 1,0-1-1,1 0 0,0 0 1,-1 1-1,1-1 0,0 0 1,0 0-1,0-1 0,1 1 1,-1 0-1,0-1 0,5 3 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5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64,'0'-23'2212,"0"37"164,0 9-2108,0 1 0,1-1 1,2 1-1,0-1 0,8 27 0,1-14-60,-10-27-170,0-1 0,1 1 1,0-1-1,0 0 0,1 1 0,0-2 0,0 1 0,1 0 1,0-1-1,1 0 0,-1 0 0,10 8 0,-13-13-36,1 0 0,-1-1 0,0 1-1,1-1 1,0 0 0,-1 0 0,1 0-1,0 0 1,-1 0 0,1-1 0,0 1 0,0-1-1,0 0 1,-1 0 0,1 0 0,0 0-1,0 0 1,5-1 0,-3-1-22,-1 0 0,1 0 0,-1 0 0,1 0 0,-1-1 0,0 1 0,0-1 0,0 0 0,0 0 0,4-5 0,0-1-42,1-1 0,-2 0-1,1-1 1,-1 0 0,-1 0-1,0 0 1,7-21 0,-8 14 171,-1 0 1,-1-1 0,0 1-1,-2-1 1,-1-32 0,-13 21 241,13 29-321,0 0 1,0 1-1,0-1 1,-1 0 0,1 0-1,0 0 1,-1 0-1,1 0 1,-1 0-1,1 1 1,-1-1-1,1 0 1,-1 0-1,0 1 1,1-1 0,-1 1-1,0-1 1,0 0-1,1 1 1,-1-1-1,0 1 1,0-1-1,0 1 1,0 0-1,0-1 1,0 1-1,1 0 1,-1 0 0,-2-1-1,1 8 15,0 0 0,0-1 0,0 1 0,1 0 0,0 0 0,0 0 0,1 0-1,-1 0 1,3 13 0,-2-7-5,1 6 0,0-1 1,2 1-1,0 0 0,11 34 0,-12-44-94,1-1 0,0 1 0,1-1 0,0 0 0,0-1 0,0 1 0,1 0-1,1-1 1,-1 0 0,1-1 0,0 1 0,13 9 0,-17-14-108,0-1 0,0 1 0,1-1-1,-1 0 1,1 0 0,-1 0-1,1 0 1,-1 0 0,1 0-1,-1-1 1,1 1 0,0-1-1,-1 0 1,1 0 0,0 0 0,-1 0-1,1 0 1,0-1 0,-1 1-1,3-2 1,-1 1 5,0-1-1,0-1 1,-1 1-1,1 0 1,-1-1 0,1 1-1,-1-1 1,0 0-1,0 0 1,-1-1 0,5-4-1,6-9-658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60 100,'0'-4'334,"0"1"0,-1-1 0,1 0 0,-1 0 0,0 1 0,0-1 0,0 0 0,-2-3 0,3 7-306,0 0-1,0 0 1,0 0 0,0 0-1,0 0 1,0 1-1,0-1 1,0 0 0,0 0-1,0 0 1,0 0 0,0 0-1,0 0 1,0 0 0,0 0-1,0 0 1,-1 0-1,1 0 1,0 1 0,0-1-1,0 0 1,0 0 0,0 0-1,0 0 1,0 0-1,0 0 1,0 0 0,0 0-1,-1 0 1,1 0 0,0 0-1,0 0 1,0 0-1,0 0 1,0 0 0,0 0-1,0 0 1,0 0 0,0 0-1,-1 0 1,1 0-1,0 0 1,0 0 0,0 0-1,0 0 1,0 0 0,0 0-1,0 0 1,0-1-1,0 1 1,0 0 0,0 0-1,-1 0 1,1 0 0,0 0-1,0 0 1,0 0-1,0 0 1,0 0 0,0 0-1,0 0 1,0 0 0,0-1-1,0 24 707,1-14-612,1 22 86,2 0-1,1 0 0,1-1 0,15 45 1,7-25-170,-27-47-86,1-1-1,-1 0 1,1 0-1,0 0 1,-1 0-1,1 0 1,0 0-1,0-1 1,1 1 0,-1 0-1,0-1 1,0 0-1,1 0 1,-1 1-1,1-1 1,-1-1-1,1 1 1,2 1 0,-4-2-220,12-5-188,-8 1 389,1 0-1,-2 0 1,1-1-1,0 0 1,-1 0-1,0 0 1,0 0-1,-1-1 0,1 0 1,-1 1-1,0-1 1,-1 0-1,1-1 1,-1 1-1,0 0 1,1-12-1,1-10 415,-2 1 1,-1-50-1,-2 43 958,-16 26-792,16 22-434,1 0 1,0-1 0,1 1-1,1 0 1,0-1 0,1 1 0,0-1-1,1 0 1,7 15 0,-10-24-63,4 11 20,1 0 0,15 26 0,-18-36-61,0 0-1,0 0 1,1 0-1,-1-1 1,1 0-1,0 0 1,0 0 0,1 0-1,-1 0 1,1-1-1,6 4 1,-8-6-27,0 0-1,0-1 1,0 1 0,0-1 0,0 0 0,0 0 0,1 0-1,-1 0 1,0 0 0,0 0 0,0-1 0,0 0 0,0 1 0,0-1-1,0-1 1,0 1 0,0 0 0,-1-1 0,1 1 0,0-1-1,-1 0 1,1 0 0,-1 0 0,1 0 0,-1 0 0,0 0-1,2-4 1,5-3-101,-1-1-1,-1 0 1,0-1-1,0 0 1,6-14-1,-8 10 96,0 0-1,-2 0 1,1 0-1,-2-1 0,0 1 1,-1-1-1,-2-27 1,1 27 208,-1 10-11,-1-1-1,1 0 0,-1 1 0,0-1 0,-1 1 0,-6-12 0,7 14 120,1 46 572,3-22-780,0 11-74,1 1 0,2-1 0,1-1 1,2 1-1,18 48 0,-24-73-244,1-1-1,0 1 1,0-1 0,1 1-1,0-1 1,-1 0 0,2 0 0,-1-1-1,1 1 1,-1-1 0,8 5-1,-2-5-662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6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21 263 56,'1'-5'303,"1"1"0,-1-1-1,1 0 1,0 1 0,1 0 0,-1-1-1,1 1 1,0 0 0,0 0 0,0 1 0,1-1-1,4-4 1,13-17-195,-14 15-5,0 0 0,-1 0 0,0-1 0,-1 0 0,-1 0 0,1-1 0,-2 1 0,0-1 0,0 0 0,-1 0 0,1-16 0,-3 27-77,0-1-1,0 1 0,0 0 0,-1 0 0,1 0 0,0-1 0,-1 1 0,1 0 1,-1 0-1,1 0 0,-1 0 0,1 0 0,-1 0 0,0 0 0,1 0 0,-1 0 1,0 0-1,0 0 0,0 1 0,0-1 0,0 0 0,0 0 0,0 1 0,0-1 1,0 1-1,0-1 0,0 1 0,0-1 0,-1 1 0,1 0 0,0 0 0,0-1 1,0 1-1,-2 0 0,0 0 35,1 0 0,-1 0 0,1 0 0,-1 0 0,1 0 0,-1 1 1,0-1-1,1 1 0,-1 0 0,1-1 0,0 1 0,-1 1 0,1-1 0,0 0 0,-3 2 0,-1 2-17,1 1 0,-1-1 0,1 1 0,0 0-1,1 1 1,0-1 0,0 1 0,0 0-1,1 0 1,0 0 0,0 0 0,0 1 0,1-1-1,1 1 1,-1 0 0,1-1 0,0 1 0,1 0-1,0 0 1,0-1 0,1 1 0,0 0 0,0 0-1,0-1 1,1 1 0,4 8 0,-1-2-41,1 0 0,0-1 1,16 24-1,-21-34-203,2 0-1,-1 0 1,0 0-1,0-1 1,1 1-1,0-1 1,-1 0-1,1 1 1,0-1 0,0-1-1,0 1 1,0 0-1,0-1 1,1 1-1,-1-1 1,0 0-1,1 0 1,-1-1 0,1 1-1,4 0 1,2-1-827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2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53 584,'-5'-7'643,"3"3"-163,0 0 0,0 0 1,-1 1-1,1-1 0,-1 1 1,1 0-1,-1-1 1,0 1-1,-1 1 0,1-1 1,0 0-1,-7-3 0,10 7-426,-1 0 0,1 0 0,-1-1 0,1 1 0,-1 0 0,1 0 0,0 0-1,0 0 1,-1 0 0,1 0 0,0 0 0,0 0 0,0 0 0,0 0 0,0 0-1,0 0 1,0 0 0,0 0 0,1 0 0,-1 0 0,0 0 0,1-1 0,-1 1 0,0 0-1,2 2 1,7 25-1235,10 10-1566,-8-19 1099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5:46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15 205 412,'-2'4'274,"0"-1"1,0 0-1,1 1 0,-1-1 0,1 1 1,0 0-1,0-1 0,0 1 1,1 0-1,-1 0 0,1 0 0,0-1 1,0 1-1,0 0 0,0 0 1,1 0-1,1 6 0,-1-9-257,-1 1 0,1-1 0,-1 1-1,1-1 1,0 1 0,-1-1 0,1 0 0,0 1 0,0-1-1,0 0 1,0 0 0,0 1 0,0-1 0,0 0-1,1 0 1,-1 0 0,0 0 0,1-1 0,-1 1 0,1 0-1,-1 0 1,1-1 0,-1 1 0,1-1 0,-1 0-1,1 1 1,-1-1 0,1 0 0,-1 0 0,1 0 0,0 0-1,-1 0 1,1 0 0,-1 0 0,1-1 0,0 1-1,-1 0 1,1-1 0,-1 1 0,2-2 0,6-1-40,0-1 0,0 0 1,0-1-1,0 0 0,8-7 1,-10 8 3,0-1 1,-1-1-1,1 0 1,-1 0-1,0 0 1,0 0-1,-1-1 1,0 0 0,0 0-1,0 0 1,-1-1-1,0 0 1,-1 0-1,0 0 1,0 0-1,-1 0 1,3-13 0,-5 19 56,0-37 658,-1 35-584,0-1 0,0 1-1,0 0 1,-1 0 0,0-1-1,1 1 1,-1 0 0,-1 1 0,1-1-1,-1 0 1,1 1 0,-1-1-1,0 1 1,-6-5 0,9 8-99,-1 0 1,1 0 0,0 0 0,-1-1-1,1 1 1,-1 0 0,1 0 0,0 0-1,-1 0 1,1 0 0,-1 0-1,1 0 1,-1 0 0,1 0 0,0 0-1,-1 0 1,1 0 0,-1 0-1,1 0 1,0 0 0,-1 1 0,1-1-1,-1 0 1,1 0 0,0 0 0,-1 1-1,1-1 1,0 0 0,-1 0-1,1 1 1,0-1 0,-1 0 0,1 1-1,0-1 1,0 0 0,-1 1-1,1-1 1,0 1 0,0-1 0,0 0-1,-1 1 1,1-1 0,0 1 0,0-1-1,0 0 1,0 1 0,0-1-1,0 1 1,0 0 0,-4 29 160,3-25-99,0 9-21,0-1-1,1 1 0,0 0 1,1-1-1,1 1 1,0-1-1,4 14 0,-4-20-68,1 0-1,0 0 0,0 0 0,0 0 1,1 0-1,-1-1 0,2 1 0,-1-1 0,1 0 1,0-1-1,0 1 0,0-1 0,1 0 1,11 8-1,-13-11-34,-1-1 1,1 0-1,-1 0 0,1 0 1,-1 0-1,1 0 0,0-1 1,-1 1-1,1-1 0,0 0 1,0 0-1,-1-1 0,1 1 1,0-1-1,-1 0 0,1 0 1,-1 0-1,1 0 0,-1 0 1,0-1-1,1 0 0,4-3 1,-1 1-8,0 0 1,0-1-1,-1 0 1,0-1 0,0 1-1,0-1 1,0 0-1,-1 0 1,5-9 0,-3 1 150,-1-1 0,0 0 1,-1 0-1,-1 0 0,0 0 1,-1-1-1,-1 0 0,-1 1 0,0-1 1,-2-25-1,-2 28 125,-3 20-21,-3 28 3,9-20-177,0 1-1,1-1 0,1 1 1,1 0-1,0-1 0,0 0 1,2 0-1,0 0 1,1 0-1,0-1 0,1 0 1,15 23-1,-19-32-71,1-2-1,-1 1 0,0 0 1,1-1-1,0 1 0,0-1 1,0 0-1,0 0 1,1-1-1,-1 1 0,1-1 1,-1 0-1,1 0 1,0 0-1,0-1 0,-1 0 1,1 0-1,0 0 0,7 0 1,-5-2-63,0 1 0,0-1 1,0-1-1,0 1 0,0-1 0,-1 0 1,1-1-1,-1 0 0,1 0 0,-1 0 1,0-1-1,9-7 0,-5 4 27,-1-1 0,0 0 0,0-1 0,-1 0 0,0 0 0,-1-1 1,0 0-1,0 0 0,-1-1 0,0 0 0,-1 0 0,-1 0 0,0-1 0,0 1 0,-1-1 0,2-12 0,-5 20 99,0-46 956,0 48-929,0 1-1,0 0 0,0-1 0,0 1 0,0 0 1,-1-1-1,1 1 0,0 0 0,-1-1 1,1 1-1,-1 0 0,1-1 0,-1 1 0,0 0 1,1 0-1,-1 0 0,0 0 0,0 0 0,0 0 1,0 0-1,0 0 0,0 0 0,0 0 0,0 0 1,0 0-1,0 1 0,-1-1 0,1 0 0,0 1 1,-1-1-1,-1 1 0,2 0-16,0 0-1,0 0 0,0 0 1,0 1-1,1-1 1,-1 1-1,0-1 1,0 1-1,0-1 1,0 1-1,1-1 1,-1 1-1,0-1 1,1 1-1,-1 0 0,0 0 1,1-1-1,-1 1 1,1 0-1,-1 0 1,1 0-1,-1 0 1,1-1-1,0 1 1,-1 0-1,1 0 1,0 0-1,0 0 1,0 0-1,0 0 0,0 0 1,0 0-1,0 1 1,1 38 333,0-34-280,0 4-68,0-1 1,1 1-1,0 0 0,1-1 1,0 0-1,0 0 0,1 0 1,1 0-1,-1 0 0,8 9 0,-9-13-36,1-1 0,-1 1 0,1-1 0,0 0 0,0-1 0,1 1-1,-1-1 1,1 1 0,0-1 0,-1-1 0,1 1 0,0-1-1,1 0 1,-1 0 0,0 0 0,1-1 0,-1 1 0,1-2-1,-1 1 1,7 0 0,-4-1 5,-1 0-1,0-1 1,0 1-1,1-2 1,-1 1-1,0-1 0,0 0 1,0 0-1,0-1 1,-1 0-1,1 0 1,-1 0-1,0-1 1,0 0-1,0-1 1,0 1-1,-1-1 1,1 0-1,-1 0 1,0-1-1,-1 1 1,0-1-1,0 0 1,0-1-1,0 1 0,-1-1 1,0 1-1,0-1 1,-1 0-1,0 0 1,0 0-1,-1 0 1,0 0-1,1-9 1,-2 12 20,0 0-1,-1-1 1,1 1 0,-1 0 0,1 0-1,-1 0 1,-1 0 0,1 0 0,0 0 0,-1 0-1,0 0 1,0 0 0,0 0 0,0 1 0,-1-1-1,0 1 1,1 0 0,-1 0 0,0 0-1,-1 0 1,1 0 0,0 1 0,-1-1 0,1 1-1,-1 0 1,0 0 0,0 0 0,0 1 0,0-1-1,0 1 1,0 0 0,-5-1 0,3 3-231,0 1 1,0-1-1,0 1 1,1 0 0,-1 1-1,1-1 1,-1 1-1,1 0 1,0 1-1,0-1 1,0 1-1,1 0 1,-1 0 0,-6 9-1,-14 16-1233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6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38 155 312,'8'-154'6819,"-10"174"-6411,0 1 0,-9 31-1,1-7-193,2 0-1,-5 88 1,13-131-57,9 10 25,-5-18-168,1 0 0,1 0 0,-1 1 0,1-1 1,0 1-1,0 1 0,0-1 0,1 1 0,-1 0 1,1 1-1,0-1 0,0 1 0,1 1 0,-1-1 1,0 1-1,1 1 0,-1-1 0,1 1 0,0 1 1,0-1-1,-1 1 0,1 1 0,0-1 0,-1 1 1,1 1-1,-1-1 0,13 5 0,-12-3-10,1 0 1,-1 1-1,0-1 0,0 2 0,0-1 0,-1 1 0,1 0 0,-1 1 1,0-1-1,-1 1 0,1 1 0,-1-1 0,-1 1 0,1 0 1,-1 1-1,0-1 0,-1 1 0,0 0 0,0 0 0,0 1 0,-1-1 1,-1 1-1,4 13 0,-6-14 20,1 0 1,-1 0-1,0-1 1,-1 1-1,0 0 0,0 0 1,-1-1-1,0 1 1,0 0-1,-1-1 0,1 0 1,-2 0-1,1 0 1,-1 0-1,0 0 1,-1-1-1,1 1 0,-1-1 1,0-1-1,-1 1 1,0-1-1,0 1 0,0-2 1,0 1-1,-1-1 1,1 0-1,-1 0 1,-9 3-1,13-6-76,0-1 0,0 1 0,0 0 0,-1-1 0,1 0-1,0 0 1,-1 0 0,1 0 0,0-1 0,0 1 0,-1-1 0,1 0 0,0 0 0,0 0 0,0 0 0,0 0 0,0-1-1,0 1 1,0-1 0,1 0 0,-4-3 0,-2-1-595,1-1-1,1 1 1,-1-1-1,1-1 1,1 1-1,-8-12 0,8 11-972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6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0 126 320,'1'-4'189,"0"0"1,0 1-1,0-1 0,1 1 1,-1-1-1,1 1 1,0 0-1,0-1 0,0 1 1,0 0-1,1 0 0,-1 0 1,1 1-1,0-1 0,0 1 1,0-1-1,0 1 1,0 0-1,0 0 0,0 1 1,1-1-1,-1 0 0,1 1 1,4-1-1,14-6 268,0 0-1,33-5 1,-55 13-456,51-10 51,-1 2 0,91-3 0,-136 12-261,1-1 0,-1 1-1,0 0 1,0 0 0,1 0-1,-1 1 1,0 0 0,0 0-1,-1 0 1,1 1 0,0 0 0,-1 0-1,1 0 1,-1 0 0,5 5-1,-1 4-870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6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59 328,'-1'1'113,"1"-1"1,-1 0-1,1 0 1,-1 0-1,1 1 1,-1-1-1,1 0 1,-1 1-1,1-1 1,0 1-1,-1-1 1,1 0-1,-1 1 1,1-1-1,0 1 0,0-1 1,-1 1-1,1-1 1,0 1-1,0-1 1,-1 1-1,1-1 1,0 1-1,0-1 1,0 1-1,0 0 1,0-1-1,0 1 0,0-1 1,0 1-1,0-1 1,0 1-1,0 0 1,0-1-1,0 1 1,0-1-1,1 1 1,-1-1-1,0 1 1,0-1-1,1 1 0,-1-1 1,1 2-1,5 3 1295,-2-22-683,-9-24 534,4 39-1264,1 1-1,0 0 1,0-1 0,-1 1-1,1 0 1,-1 0 0,1-1-1,-1 1 1,0 0 0,1 0-1,-1 0 1,0 0 0,0 0-1,0 0 1,0 0 0,0 0-1,0 0 1,0 0 0,0 0-1,0 1 1,0-1 0,-1 0-1,1 1 1,0-1 0,0 1-1,-1-1 1,1 1 0,-2-1-1,2 2-146,1-1 0,-1 0 0,0 1-1,1-1 1,-1 1 0,0-1-1,1 1 1,-1-1 0,1 1 0,-1-1-1,1 1 1,-1 0 0,1-1-1,-1 1 1,1 0 0,0-1 0,-1 1-1,1 0 1,0 0 0,0-1-1,-1 2 1,1 0-347,-2 2-1073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7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3 545 200,'0'-2'208,"-1"0"-1,1 0 0,-1-1 1,1 1-1,0 0 1,0 0-1,0 0 1,0 0-1,0-1 1,0 1-1,1 0 1,-1 0-1,1 0 1,-1 0-1,1-1 1,0 1-1,0 0 1,1-2-1,26-40 534,-15 25-487,23-38 119,-17 27-181,0-1-1,19-47 1,-29 59-141,-2-1 0,0 0 0,-1-1 0,-1 1 0,-1-1 0,0 0 0,-2 0 0,0-28 0,-2 48-46,-1-1 0,1 0 1,0 1-1,-1-1 0,1 1 0,-1-1 1,1 1-1,-1-1 0,0 1 0,1-1 0,-1 1 1,0-1-1,0 1 0,0 0 0,0 0 1,0-1-1,-3-1 0,4 3-3,-1 0 0,1-1-1,-1 1 1,1 0 0,-1 0 0,1-1 0,-1 1-1,1 0 1,-1 0 0,1 0 0,-1 0 0,1 0-1,-1 0 1,1 0 0,-1 0 0,1 0-1,-1 0 1,1 0 0,-1 0 0,1 0 0,-1 0-1,1 0 1,-1 1 0,1-1 0,-1 0 0,1 0-1,-1 1 1,1-1 0,0 0 0,-1 0 0,1 1-1,-1-1 1,1 1 0,0-1 0,-1 0 0,1 1-1,0-1 1,-1 1 0,1-1 0,0 1 0,0-1-1,0 1 1,-1-1 0,1 1 0,0-1-1,0 1 1,0-1 0,0 1 0,0-1 0,0 1-1,0-1 1,0 1 0,0-1 0,0 2 0,-10 75 108,3 2 0,6 121 1,1-106-66,4-39-315,3 0 1,1-1-1,19 64 1,-15-71-742,-5-13-95,1-6 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8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0 248,'0'5'92,"-1"-1"-1,0 1 1,-1-1-1,1 1 1,-1-1 0,0 0-1,0 1 1,0-1-1,-1 0 1,1 0 0,-1-1-1,-6 7 1,4-4-84,2-2 263,0 0 0,0 0 0,1-1 0,-1 2 0,1-1 0,0 0 0,0 0 0,0 1 0,-2 7 0,4-11-227,0-1 0,0 0 0,0 0 0,0 1 0,0-1 0,0 0 0,1 0 0,-1 1 1,0-1-1,0 0 0,0 0 0,0 1 0,0-1 0,0 0 0,0 0 0,1 0 0,-1 1 0,0-1 0,0 0 0,0 0 0,0 0 0,1 1 1,-1-1-1,0 0 0,0 0 0,1 0 0,-1 0 0,0 0 0,0 0 0,0 0 0,1 1 0,-1-1 0,0 0 0,1 0 0,-1 0 1,0 0-1,0 0 0,1 0 0,-1 0 0,0 0 0,0 0 0,1 0 0,21-10 797,-10 5-734,-1 1 1,1 0-1,0 1 1,0 0 0,1 1-1,-1 0 1,1 1 0,-1 0-1,14 2 1,-19-1-86,0 2 1,0-1 0,-1 1-1,1 0 1,0 0-1,-1 1 1,1-1 0,-1 2-1,0-1 1,0 1-1,0 0 1,0 0 0,-1 0-1,0 1 1,0 0 0,0 0-1,0 0 1,-1 1-1,0 0 1,7 11 0,-2-2 40,0 1 1,-1 0 0,-1 1 0,-1 0 0,0 0-1,7 35 1,-13-46-3,0-1-1,0 1 1,0 0-1,-1 0 1,0-1-1,0 1 1,0 0-1,-1-1 1,0 1-1,0-1 1,-1 0-1,1 0 1,-1 1-1,0-2 1,0 1 0,-1 0-1,1-1 1,-1 1-1,0-1 1,-7 5-1,4-2 32,0-1 1,-1-1-1,1 0 0,-1 0 0,0 0 0,0-1 1,-1 0-1,1-1 0,-1 1 0,0-2 0,0 1 1,-9 0-1,12-2-194,1-1 0,0 0 0,-1-1 0,1 1 1,0-1-1,-1 0 0,1 0 0,0-1 0,0 1 0,0-1 1,0 0-1,0-1 0,0 1 0,1-1 0,-1 0 0,1 0 1,0 0-1,0-1 0,0 0 0,0 1 0,1-1 0,-1-1 1,1 1-1,0 0 0,0-1 0,1 0 0,-1 1 0,1-1 1,0 0-1,0 0 0,1 0 0,-1-1 0,1 1 0,0 0 1,1 0-1,-1-1 0,1-5 0,0 9-539,0-26-2232,0 17 1545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8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7 150 388,'-2'-4'387,"1"-1"1,0 1-1,0-1 0,1 1 0,-1-1 1,1 1-1,0-1 0,0 0 0,0 1 1,2-7-1,-1 9-254,0 0-1,1 0 1,-1-1 0,1 1-1,0 0 1,-1 0-1,1 1 1,0-1 0,0 0-1,0 0 1,0 1 0,1 0-1,-1-1 1,0 1 0,1 0-1,-1 0 1,1 0-1,-1 0 1,1 1 0,3-2-1,25-8 176,92-24 674,-101 30-975,-6 0-427,1 0 0,-1 2 1,26-1-1,-4 3-1939,-18 0 795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9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22 188,'-1'-1'257,"1"-1"-1,-1 0 1,0 1-1,1-1 1,-1 1-1,0 0 1,0-1 0,0 1-1,0 0 1,-1-1-1,1 1 1,0 0 0,0 0-1,-3-2 1,3 3-188,1 0 1,-1 0 0,1 0-1,0 0 1,-1 0 0,1 1-1,-1-1 1,1 0 0,-1 0-1,1 0 1,0 0 0,-1 0-1,1 0 1,-1 1 0,1-1-1,0 0 1,-1 0 0,1 1-1,-1-1 1,1 0 0,0 1-1,0-1 1,-1 0 0,1 1-1,0-1 1,-1 0 0,1 1-1,0-1 1,0 1 0,0-1-1,0 0 1,-1 1 0,1 0-1,-1 3 89,0 0-1,0 0 0,0 0 0,1 0 0,-1 0 0,1 0 0,0 0 1,0 0-1,0 1 0,2 6 0,-2-10-146,0-1 0,0 0 1,0 0-1,0 1 0,0-1 0,0 0 0,0 1 1,0-1-1,0 0 0,0 1 0,0-1 0,0 0 1,0 1-1,0-1 0,0 0 0,0 1 0,0-1 1,1 0-1,-1 0 0,0 1 0,0-1 0,0 0 1,0 0-1,1 1 0,-1-1 0,0 0 0,0 0 1,1 0-1,-1 1 0,0-1 0,0 0 0,1 0 1,-1 0-1,0 0 0,1 1 0,-1-1 0,0 0 1,1 0-1,-1 0 0,1 0 0,5-12 1495,0 1-2259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29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15 124 180,'0'-14'829,"4"-46"2869,-4 58-3285,14-23 564,-9 22-899,0 0 1,0 1-1,0-1 1,0 1-1,0 0 1,1 0-1,-1 0 1,1 1-1,-1 0 1,1 0-1,-1 1 1,1-1 0,0 1-1,-1 0 1,7 1-1,-11-1-54,5 1-2,0 0 0,-1 0-1,1 0 1,0 1 0,-1-1 0,1 2 0,-1-1 0,0 0 0,0 1 0,0 0 0,0 0 0,0 1 0,0-1 0,-1 1 0,0 0 0,0 0 0,0 1 0,0-1 0,-1 1-1,1 0 1,4 9 0,0 0 21,-1 1 0,0 0 0,-1 0 0,-1 1 0,0 0 0,4 26 0,-7-28-21,-1 1-1,0-1 1,-1 0 0,-1 0-1,0 1 1,-1-1 0,-1 0 0,0 0-1,-1 0 1,0-1 0,-1 1-1,0-1 1,-1 0 0,-1-1-1,0 1 1,-1-1 0,0-1-1,-1 1 1,0-1 0,-1-1-1,0 0 1,-23 17 0,30-24-12,0-1 0,-1 1 0,1-1 0,-1 0 0,1-1 0,-1 1 0,0 0 0,0-1 0,1 0 0,-1 0 0,0 0 0,0-1 1,0 1-1,0-1 0,0 0 0,0 0 0,-1 0 0,1-1 0,0 1 0,1-1 0,-1 0 0,0 0 0,0 0 0,0-1 0,0 0 0,1 1 0,-1-1 0,1 0 0,-1-1 0,1 1 1,0 0-1,0-1 0,0 0 0,0 0 0,-3-5 0,4 6-8,0-1 0,0 0 0,1 0 1,-1 0-1,1 0 0,-1 0 0,1 0 1,0 0-1,0 0 0,1 0 0,-2-4 0,2 6 25,0 0-24,0-1 0,0 1 0,0 0 0,0 0 0,0 0-1,0 0 1,0 0 0,0-1 0,0 1 0,0 0 0,0 0 0,1 0 0,-1 0 0,1 0-1,-1 0 1,0 0 0,2-2 0,0 1-3,0 0 1,0 0-1,0 0 0,1 0 0,-1 0 0,0 0 0,1 1 1,-1-1-1,1 1 0,0 0 0,-1-1 0,1 1 1,0 1-1,0-1 0,0 0 0,0 1 0,-1-1 0,1 1 1,0 0-1,0 0 0,0 0 0,0 0 0,0 1 0,0-1 1,4 2-1,7 2 2,-1 1 1,0 0-1,0 1 1,15 9-1,-4-2 4,3 3 18,-1 0-1,38 32 1,-36-26-466,49 29-1,-71-48 130,0-1-1,0 0 1,0-1 0,0 1 0,1-1 0,-1 0 0,0-1 0,7 1-1,-10-1 94,14 0-1548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5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2 523 212,'0'0'6477,"0"-7"-6049,1 1-297,0 0 0,0 0 0,0 0 0,1 1 0,0-1 1,0 0-1,0 1 0,1-1 0,0 1 0,0 0 0,0 0 1,1 0-1,-1 0 0,6-4 0,6-10 3,10-12 226,30-47 1,-48 66-363,-1-1 0,0 0-1,0 0 1,-1-1 0,-1 0 0,0 1 0,3-23 0,-6 29-24,0 0 1,0 0-1,-1 1 1,1-1 0,-1 0-1,-1 0 1,1 0 0,-1 0-1,-1 1 1,1-1 0,-1 0-1,0 1 1,-1-1-1,1 1 1,-1 0 0,0 0-1,-1 0 1,0 0 0,-7-9-1,7 11-2,0 0 0,0 0 0,0 0 1,-1 0-1,0 1 0,0-1 0,-5-1 0,9 4-19,-14 5 17,9 0 28,-1 1 1,1 1-1,0-1 0,1 1 0,-1 0 0,1 0 1,0 1-1,1-1 0,0 1 0,0 0 1,0 1-1,1-1 0,0 0 0,0 1 0,1 0 1,0 0-1,0-1 0,0 10 0,-3 24-8,1 1-1,2 50 0,2-77 22,0 6-17,1 1-1,1-1 1,1 0 0,1 1 0,8 23-1,-2-15-28,1 0-1,2-2 0,16 29 0,-25-50-6,1 1-1,0-1 1,0 0-1,1 0 1,-1-1-1,1 1 1,1-1-1,-1-1 1,1 1-1,0-1 1,1 0-1,-1-1 1,1 0-1,0 0 1,8 3-1,-13-6 27,-1-1 1,1 1-1,0-1 0,-1 0 1,1 0-1,0 0 1,-1 0-1,1 0 0,0 0 1,-1-1-1,1 1 0,-1-1 1,1 0-1,-1 1 0,1-1 1,-1-1-1,1 1 0,-1 0 1,0 0-1,0-1 0,0 0 1,1 1-1,-1-1 0,-1 0 1,1 0-1,0 0 0,0 0 1,-1 0-1,1 0 0,-1-1 1,0 1-1,0 0 0,1-4 1,2-3 40,0 0 0,-1-1 0,-1 1 0,1-1 0,-2 0 0,1 0 0,-1-17 0,-2 21-3,-1 0-1,0 1 1,-1-1-1,1 1 1,-1 0-1,0 0 1,0 0-1,-1 0 1,0 1-1,1-1 1,-2 1-1,1 0 1,0 0-1,-1 0 1,0 1-1,1-1 1,-2 1-1,-9-4 1,12 6-88,0 0 0,-1 0 0,1 0 0,0 1 0,0 0 0,0 0 1,0 0-1,-1 0 0,1 0 0,0 0 0,0 1 0,0 0 0,0-1 0,0 1 0,0 0 0,0 1 1,0-1-1,0 0 0,0 1 0,0 0 0,1 0 0,-1 0 0,1 0 0,-1 0 0,1 0 1,0 0-1,0 1 0,0-1 0,0 1 0,0 0 0,1-1 0,-1 1 0,1 0 0,-1 0 1,1 0-1,0 0 0,1 0 0,-1 0 0,0 1 0,0 4 0,0-2-1251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3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40 312,'0'0'193,"0"-1"0,0 1-1,0-1 1,0 1 0,0-1 0,0 1 0,0-1-1,0 1 1,1 0 0,-1-1 0,0 1 0,0-1-1,1 1 1,-1-1 0,0 1 0,1 0-1,-1-1 1,0 1 0,1 0 0,-1-1 0,1 1-1,-1 0 1,0-1 0,1 1 0,-1 0 0,1 0-1,-1 0 1,1-1 0,-1 1 0,1 0 0,4 15 3018,-3-5-3377,26 126 2862,26 100-810,-47-213-1784,-4-10-66,1 1 0,1-1 0,0 0 0,8 12 0,-31-87-1135,3 9 988,8 26 276,-1 1-1,-15-35 1,23 61-156,0 0-1,0-1 1,-1 1 0,1 0-1,0-1 1,0 1 0,0 0 0,0-1-1,-1 1 1,1 0 0,0-1-1,0 1 1,0-1 0,0 1 0,0 0-1,0-1 1,0 1 0,0-1-1,0 1 1,0 0 0,0-1 0,0 1-1,1 0 1,-1-1 0,0 1-1,0-1 1,0 1 0,0 0 0,1-1-1,-1 1 1,0 0 0,0 0-1,1-1 1,-1 1 0,0 0 0,0-1-1,1 1 1,-1 0 0,0 0-1,1 0 1,-1-1 0,0 1 0,1 0-1,-1 0 1,1 0 0,-1 0-1,0 0 1,1 0 0,-1 0 0,0 0-1,1 0 1,-1 0 0,1 0-1,-1 0 1,0 0 0,1 0 0,-1 0-1,1 0 1,-1 0 0,0 0-1,1 0 1,-1 0 0,0 1 0,1-1-1,-1 0 1,37 11 74,-26-7-41,-9-4-21,26-2-316,-23-1 265,0 0-1,0-1 1,0 1 0,-1-1-1,1 0 1,-1 0 0,0-1 0,0 1-1,0-1 1,-1 0 0,1 0-1,-1 0 1,0 0 0,-1 0-1,1-1 1,-1 1 0,0-1 0,-1 0-1,2-9 1,2-11 216,-2 0 0,-1-1 0,-2-30 1,0 42 156,0 15-337,0 0 0,0-1 0,1 1 0,-1 0 0,0-1 1,0 1-1,0 0 0,0-1 0,0 1 0,0 0 0,0-1 0,0 1 0,0 0 0,0-1 0,0 1 0,-1 0 0,1-1 1,0 1-1,0 0 0,0 0 0,0-1 0,0 1 0,-1 0 0,1-1 0,0 1 0,0 0 0,0 0 0,-1-1 1,1 1-1,0 0 0,-1 0 0,1 0 0,0-1 0,0 1 0,-1 0 0,1 0 0,0 0 0,-1 0 0,1 0 1,0 0-1,-1-1 0,1 1 0,0 0 0,-1 0 0,1 0 0,-1 0 0,0 1 11,1 0-1,-1-1 0,0 1 1,0 0-1,1 0 1,-1 0-1,1 0 0,-1-1 1,1 1-1,-1 0 1,1 0-1,-1 0 1,1 0-1,0 0 0,0 0 1,-1 0-1,1 0 1,0 0-1,0 0 1,0 0-1,0 2 0,-1 15 30,0 0 0,2 0-1,0 1 1,0-1 0,2 0-1,0 0 1,2 0-1,6 17 1,-8-27-28,34 76 100,-34-79-142,0 0 0,0 0 0,0 0 0,0 0 0,1-1 0,0 1 0,0-1 0,0 0 0,1-1 0,-1 1 0,1-1 0,0 1 0,7 2 0,-10-5-17,0-1 0,0 0 0,1 1 0,-1-1 0,0 0 0,0 0 1,0 0-1,1-1 0,-1 1 0,0 0 0,0-1 0,0 1 0,0-1 0,0 0 0,0 0 0,0 0 0,0 0 0,0 0 0,0 0 0,0 0 0,0-1 1,-1 1-1,1-1 0,-1 1 0,1-1 0,-1 0 0,1 1 0,-1-1 0,0 0 0,0 0 0,0 0 0,0 0 0,0 0 0,0-3 0,5-8-60,-1 0-1,-1 0 0,0 0 0,2-14 0,-3 3 123,-1 0-1,-1 0 1,-1 0 0,-1 0-1,-2 0 1,0 0 0,-1 1-1,-12-37 1,8 39 754,4 18-257,4 36-39,10 49-288,-9-76-177,7 33 142,15 40 1,-19-68-127,1 1 0,0-1 0,1 0 0,0-1 0,0 1 1,1-1-1,14 15 0,-20-24-44,0 0 0,0 0 1,0 0-1,0 0 1,0 0-1,0 0 0,0 0 1,0 0-1,0 0 0,0-1 1,0 1-1,1 0 0,-1-1 1,0 1-1,1-1 0,-1 1 1,0-1-1,1 0 0,-1 0 1,1 0-1,-1 0 0,0 0 1,1 0-1,-1 0 0,0 0 1,1 0-1,-1 0 0,1-1 1,1 0-1,-1 0 2,1-1-1,-1 0 1,0 0-1,1-1 1,-1 1-1,0 0 1,0-1-1,-1 1 1,1-1-1,0 1 1,-1-1-1,3-5 1,0-4-23,1 0 1,-1-1-1,-1 0 0,0 0 1,1-16-1,-3 8 162,-1-1 0,-1 0 0,-1 1 0,-1-1 0,-1 1 0,-8-28-1,14 60 87,0 1 0,0-1-1,-1 20 1,4 21-183,0-30-67,1 0 0,16 38-1,5-14-1440,-23-42 859,-1-1 0,0 1 0,1 0 0,0-1-1,0 0 1,0 0 0,7 4 0,0-4-2873,0-1 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5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42 344,'0'-31'5374,"2"50"-4605,19 75 275,-19-80-978,0 0 0,1-1 0,1 1 0,0-1 0,1 0 0,1 0 0,0-1 0,0 1 0,14 17 0,-19-28-88,0-1-1,0 1 0,0-1 1,1 0-1,-1 1 0,0-1 1,1 0-1,-1 0 1,1 0-1,0 0 0,-1-1 1,1 1-1,-1 0 0,1-1 1,0 1-1,0-1 0,-1 1 1,1-1-1,0 0 0,0 0 1,0 0-1,-1 0 0,3 0 1,0-1-18,-1 0 0,0 0 0,0 0 0,0 0 0,0-1 0,0 0 0,0 1 0,0-1 1,0 0-1,-1 0 0,5-5 0,-1 1-3,0 0 1,-1-1-1,0 0 0,0 0 1,-1 0-1,0-1 0,0 1 1,0-1-1,2-11 1,-1-8 148,-2 0 1,-1 0 0,-2-37 0,0 34 390,0 28-348,-7-3 14,2 1-63,1 14 58,4 11-90,1 1 0,1-1-1,1 0 1,0 0 0,2 0-1,0 0 1,2 0 0,15 34-1,-17-46-157,0 0-1,0-1 1,1 1 0,0-1-1,0-1 1,1 1 0,13 10-1,-15-13-199,-1-1 0,2-1 0,-1 1 0,0-1-1,1 0 1,-1 0 0,1 0 0,0-1 0,0 0 0,0 0 0,0-1-1,0 0 1,11 1 0,-9-2-711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153 138 56,'3'-21'1353,"1"6"1466,12 26-952,-15-10-1845,-1 0 0,1-1 1,-1 1-1,1 0 0,-1 0 1,1-1-1,-1 1 1,1 0-1,0-1 0,-1 1 1,1-1-1,0 1 0,-1-1 1,1 1-1,0-1 1,0 0-1,-1 1 0,1-1 1,0 0-1,0 0 0,0 1 1,0-1-1,-1 0 1,1 0-1,2 0 0,-4-19 118,-18-31-115,17 46 24,0 0 0,-1 1-1,1-1 1,-1 0 0,0 1-1,0 0 1,0 0 0,-1 0-1,1 0 1,-1 0 0,0 0-1,0 1 1,0 0 0,0 0-1,0 0 1,0 0 0,0 1-1,-1-1 1,1 1 0,0 0-1,-6 0 1,3 6 20,-1 2-38,0 1 0,1 0 0,0 1-1,0 0 1,1 0 0,0 0 0,0 0 0,1 1-1,0 0 1,1 0 0,1 1 0,-1-1-1,1 1 1,1 0 0,0-1 0,1 1-1,0 0 1,0 0 0,2 12 0,-2-19-41,1 0 1,0 0 0,1 0-1,-1 0 1,0 1 0,1-1-1,0 0 1,0 0 0,0 0-1,1 0 1,-1-1 0,1 1-1,0 0 1,0-1 0,0 1-1,1-1 1,-1 1 0,1-1-1,3 3 1,-5-5-8,0 0-1,0 0 1,0 0-1,0 0 1,0 0-1,0-1 1,0 1-1,0 0 1,1-1-1,-1 1 1,0-1-1,0 1 1,1-1-1,-1 0 1,0 0-1,0 1 1,1-1-1,-1 0 1,0 0-1,1 0 1,-1 0-1,0 0 1,0-1-1,2 1 1,0-1-1,0 0 0,0-1 0,0 1 0,-1-1 0,1 1 1,-1-1-1,1 0 0,-1 0 0,0 0 0,3-3 0,1-1-8,-1-1 1,0 0-1,0 0 0,-1 0 0,1-1 1,4-14-1,-3 3 254,-1 0 1,-1 0-1,-1 0 1,1-39 493,-2 46-496,30 94-62,64 185-445,-89-240 197,-2 0 0,0 1 0,-2-1 0,1 44 0,-5-65 91,-1 1 0,1-1-1,-1 0 1,0 1 0,-1-1 0,1 0 0,-1 0 0,-1-1 0,1 1 0,-1 0-1,0-1 1,0 0 0,0 0 0,-8 7 0,7-7 97,-1 0 1,1 0 0,-1 0-1,0 0 1,-1-1-1,1 0 1,-1 0 0,0-1-1,0 0 1,0 0-1,0-1 1,-12 3 0,15-5-90,0 0 1,0 0-1,1-1 1,-1 0-1,0 0 1,1 0 0,-1 0-1,1 0 1,-1-1-1,1 1 1,0-1-1,-1 0 1,1 0 0,0 0-1,0-1 1,1 1-1,-1-1 1,0 0-1,1 0 1,-1 1 0,1-1-1,0-1 1,0 1-1,-2-6 1,1 3-202,0 0 1,0 0-1,1-1 0,-1 1 1,2-1-1,-1 1 1,1-1-1,0 0 0,0 0 1,1 0-1,0 1 1,0-1-1,0 0 0,3-8 1,18-56-2464,-9 44 869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6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50 64,'12'40'3308,"-10"-29"-2542,-4-32-435,1 16-255,0 0 1,0 0-1,-1 0 0,0 0 0,0 0 1,0 0-1,0 0 0,-7-8 0,8 11-12,-1 0 0,1 0 0,-1 0 0,0 0 0,1 1 0,-1-1 0,0 0 0,0 1 0,-1-1 0,1 1 0,0 0 0,0 0 0,-1 0 0,1 0 0,0 0 0,-1 0 0,1 1 0,-1-1 0,-4 0 0,6 1 135,-16 4 201,9-1-352,1 1 0,0 0 0,1 0 0,-1 1 0,1-1 0,0 1 0,0 1 0,0-1 1,1 1-1,-1 0 0,1 1 0,1-1 0,-1 1 0,1 0 0,1 0 0,-1 0 0,1 0 0,0 1 0,1-1 0,0 1 0,0 0 0,1-1 0,-1 1 0,2 0 1,-1 0-1,1 0 0,0 0 0,1 0 0,0 0 0,0 0 0,1 0 0,0-1 0,4 12 0,18 20-207,-23-39 145,0 1 0,0 0 0,0 0 0,0 0 0,0-1 0,0 1 1,0-1-1,0 1 0,0-1 0,1 1 0,-1-1 0,0 1 0,0-1 1,0 0-1,1 0 0,-1 0 0,0 0 0,0 0 0,1 0 0,-1 0 1,0 0-1,0 0 0,1-1 0,-1 1 0,0 0 0,0-1 0,0 1 0,0-1 1,3 0-1,-3 0-62,4-4-8,4-4 78,-1 0 0,0-1 0,0-1 0,-1 1 0,0-1-1,-1 0 1,0-1 0,-1 1 0,0-1 0,-1 0 0,0 0 0,-1-1-1,0 1 1,-1-1 0,-1 0 0,1-16 0,-1 1 592,2 38-146,0 49-154,-1-46-379,-1 0 0,1-1 1,1 1-1,1-1 0,-1 0 0,2 0 1,0 0-1,0-1 0,1 1 1,0-1-1,1-1 0,1 1 0,9 10 1,20 4-1101,-35-24 1023,0 0 1,1 0-1,-1 0 1,0 0-1,1-1 1,-1 1-1,1-1 1,-1 1-1,0-1 1,1 0-1,-1 0 1,1 0-1,-1 0 1,1-1-1,-1 1 1,0 0-1,5-2 1,19-14-722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7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77 472,'1'-21'1063,"-1"-2"1776,-5 45-1042,-26 236-59,31-167-4138,0-89 1936,9 3-517,-4-3 296,0-13-192,6-34 119,-3 1 1,5-65 0,-7-88 5576,-4 191-4176,4 13-169,5 16-7,42 162 563,-48-169-1129,1 0 0,1 0-1,0-1 1,1 0 0,0 0 0,19 24 0,-19-29-462,1 0-1,0-1 1,1 1-1,0-2 1,16 11-1,-9-8-638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7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0 408 60,'5'5'5015,"-4"-4"-4976,-1 1 0,1 0 0,0 0 0,0 0 0,0-1 1,0 1-1,1 0 0,-1-1 0,0 1 0,1-1 0,-1 0 0,1 1 0,-1-1 1,1 0-1,0 0 0,-1 0 0,1 0 0,0 0 0,0 0 0,0-1 0,0 1 0,0-1 1,-1 1-1,1-1 0,0 0 0,0 1 0,0-1 0,0 0 0,0 0 0,0-1 1,0 1-1,0 0 0,0-1 0,0 1 0,0-1 0,0 1 0,0-1 0,0 0 1,0 0-1,-1 0 0,4-2 0,3-4-58,0 0 0,-1 0-1,0-1 1,0 0 0,-1 0 0,0-1 0,0 0-1,-1 0 1,0 0 0,0 0 0,-1-1 0,-1 0-1,1 0 1,-2 0 0,1 0 0,-2-1 0,1 1-1,-1-12 1,0 6 26,-1 0 1,0 0-1,-1 0 0,-1 0 0,-1 0 0,-8-27 0,9 35 33,-1 1 0,0-1 0,0 1 0,-1 0-1,1 0 1,-2 0 0,1 0 0,-1 1-1,0 0 1,0 0 0,-1 0 0,0 0 0,0 1-1,0 0 1,-12-7 0,17 12-25,0-1 1,0 1-1,0 0 0,0 0 1,0 0-1,-1 0 1,1 0-1,0 0 0,0 0 1,0 0-1,0 0 1,-1 0-1,1 1 0,0-1 1,0 0-1,0 1 0,0-1 1,0 1-1,0 0 1,0-1-1,0 1 0,0 0 1,0-1-1,0 1 0,1 0 1,-1 0-1,0 0 1,0 0-1,1 0 0,-1 0 1,1 0-1,-1 0 1,1 0-1,-1 0 0,1 0 1,-1 0-1,1 0 0,0 0 1,0 0-1,-1 2 1,-1 4 14,0 1 0,0-1 0,1 1 0,-1-1 0,1 11 0,2-6-11,1 0 0,0-1 0,1 1 1,1 0-1,-1-1 0,2 1 0,0-1 1,10 18-1,-6-14-11,0 0 1,1-1-1,1 0 0,0 0 1,23 21-1,-24-28-202,-1-1 0,1 0 0,1 0 0,-1-1 0,1 0 1,0-1-1,0 0 0,0 0 0,1-2 0,-1 1 0,1-1 0,-1-1 0,1 0 0,21-2 0,-30 1 63,0 0-1,1 0 1,-1 0-1,0 0 1,0-1-1,0 0 1,0 1-1,0-1 1,0 0-1,0-1 1,5-1-1,5-3-275,20-7-653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8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186 145 100,'0'-1'99,"0"1"-1,0-1 1,-1 1-1,1-1 1,0 1-1,0-1 1,0 1-1,0-1 1,0 1-1,0-1 1,0 1-1,0-1 1,0 1-1,0 0 1,0-1-1,0 1 1,0-1-1,0 1 1,0-1-1,0 1 1,1-1 0,-1 1-1,0-1 1,0 1-1,0-1 1,1 1-1,-1 0 1,0-1-1,1 1 1,-1 0-1,0-1 1,1 1-1,-1 0 1,1-1-1,-1 1 1,0 0-1,1 0 1,0-1-1,0 0-42,0 1 0,0-1-1,-1 1 1,1-1 0,0 0-1,0 1 1,-1-1 0,1 0-1,0 0 1,-1 0 0,1 1-1,-1-1 1,1 0 0,-1 0-1,1 0 1,-1 0 0,0 0-1,0 0 1,1 0 0,-1 0-1,0 0 1,0-2-1,-1-3-12,0-1 0,0 0-1,-1 1 1,1-1 0,-2 1-1,1 0 1,-1 0-1,-4-8 1,6 11-20,0 1 0,-1-1-1,1 0 1,-1 1 0,0 0 0,0-1-1,1 1 1,-1 0 0,-1 0 0,1 0-1,0 0 1,0 0 0,-1 0 0,1 1-1,-1-1 1,0 1 0,1 0 0,-1 0-1,0 0 1,-4-1 0,6 2 53,-15 4 295,8 2-315,-1 0 0,1 0 0,1 1 0,-1 1 0,1-1 0,1 1 0,-1 0 0,1 0 0,1 1 0,0 0 1,0 0-1,-4 12 0,3-4 68,0 0 0,2 1 0,1-1 1,0 1-1,1 0 0,0 30 0,2-43-121,0 0-1,1-1 0,-1 1 0,1 0 0,0-1 0,0 1 0,1-1 0,-1 1 0,1-1 0,0 0 0,1 0 1,-1 0-1,0 0 0,1 0 0,0 0 0,0 0 0,0-1 0,1 0 0,-1 0 0,5 4 0,-2-3-177,0-1-1,0 1 1,0-1 0,0 0-1,1-1 1,-1 0-1,1 0 1,0 0-1,-1 0 1,1-1-1,0-1 1,9 1 0,14-4-1942,11-10 857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8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56 480,'-5'-1'381,"1"0"0,0 1 0,-1 0 0,1 0 0,-1 0 0,1 0 0,-8 3 1730,36-7-1572,163-43-3090,-168 41 1737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9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31 263 480,'-3'4'379,"-1"0"0,1 1-1,0-1 1,1 1 0,-1 0 0,1 0-1,0 0 1,0 0 0,1 0 0,-1 1-1,1-1 1,1 0 0,-1 6 0,1-9-129,-1 1-158,1 0 0,0 0 0,0 0 0,0 1 0,0-1 0,0 0 0,1 0 0,0 0 0,1 4 0,-1-5-94,0 0 0,0 0 1,0-1-1,0 1 0,1-1 0,-1 1 1,0-1-1,1 1 0,-1-1 1,1 0-1,0 0 0,-1 1 1,1-1-1,0-1 0,0 1 0,0 0 1,0 0-1,0-1 0,-1 1 1,1-1-1,0 1 0,0-1 1,1 0-1,1 0 0,-1 0-13,0-1 0,0 0 0,-1 0 0,1-1 0,0 1 0,-1 0 0,1-1-1,-1 0 1,1 1 0,-1-1 0,0 0 0,0 0 0,0 0 0,3-5 0,1 0 8,-1-1 0,0 0-1,0 0 1,-1 0 0,0-1 0,-1 0 0,0 1 0,0-1 0,0 0-1,0-10 1,-2 14 98,-1-1 0,1 1 0,-1 0 0,0-1 0,-1 1 0,1 0 0,-1-1 0,0 1 0,-1 0 0,1 0 0,-1 0 0,0 0 0,0 0 0,0 0 0,-6-8 0,8 13-48,-1-1-1,1 0 0,0 0 0,-1 0 1,1 0-1,0 1 0,-1-1 0,1 0 1,-1 0-1,1 1 0,-1-1 0,0 0 1,1 1-1,-1-1 0,0 1 0,1-1 1,-1 1-1,0-1 0,0 1 0,0-1 1,1 1-1,-1 0 0,0-1 0,0 1 1,0 0-1,0 0 0,0 0 0,0-1 1,0 2-10,0 0 1,0 1 0,1-1-1,-1 0 1,0 0 0,1 0-1,-1 0 1,1 0 0,-1 0-1,1 1 1,0-1 0,0 0-1,-1 0 1,1 1 0,0-1-1,0 2 1,5 64 233,-3-58-253,1-1-1,-1 0 1,1 0 0,1 0 0,-1 0 0,1 0 0,8 11 0,-9-16-66,-1 0-1,1 0 1,0 0-1,0 0 1,0-1-1,0 1 1,0-1 0,1 0-1,-1 0 1,1 0-1,0 0 1,-1 0-1,1-1 1,0 0-1,0 1 1,0-2 0,0 1-1,0 0 1,8-1-1,-1 0-50,0-1-1,0-1 1,0 0 0,0-1-1,0 0 1,0-1 0,14-6-1,-19 8 71,-1-1-1,0 0 0,1 0 1,-1 0-1,0-1 0,0 1 1,-1-1-1,1 0 0,-1-1 1,0 1-1,0-1 0,-1 1 0,1-1 1,-1 0-1,0-1 0,3-6 1,1-7 324,-1-2 1,-1 1 0,0-1-1,-2 0 1,2-35 0,-5 56-263,-1 1 0,1 0 0,0 0 0,-1 0 0,1-1 0,0 1 0,-1 0 0,1 0 0,-1-1 0,0 1 0,1 0 0,-1-1 0,1 1 0,-1-1 0,0 1 0,1-1 0,-1 1 0,0-1 0,0 1 0,0-1 0,1 0 0,-1 1 0,0-1 0,0 0 0,0 0 0,0 1 0,1-1 0,-1 0 0,0 0 0,0 0 0,0 0 0,0 0 0,0 0 0,0-1 0,1 1 0,-1 0 0,0 0 0,0-1 0,0 1 0,0 0 0,1-1 0,-1 1 0,0-1 0,0 1 0,1-1 1,-1 1-1,0-1 0,1 1 0,-1-1 0,1 0 0,-1 1 0,1-1 0,-1 0 0,1 0 0,-1 1 0,1-1 0,0 0 0,-1 0 0,1 0 0,0 1 0,-1-3 0,0 17 6,0-1 0,0 0 0,1 1 0,1-1 0,1 1 0,-1-1 1,2 0-1,0 1 0,1-1 0,0-1 0,1 1 0,0-1 0,1 1 0,0-2 0,1 1 1,0-1-1,14 16 0,-20-25-94,1 0 0,0-1 1,-1 1-1,1 0 1,0-1-1,0 1 0,0-1 1,0 0-1,0 1 0,0-1 1,1 0-1,-1 0 1,0-1-1,0 1 0,1 0 1,-1-1-1,1 0 0,-1 1 1,0-1-1,3 0 0,0-1-18,-1 1-1,0-1 0,0 0 0,1-1 0,-1 1 0,0-1 0,0 1 0,0-1 0,-1 0 0,7-5 0,-2 1 3,0 0 0,-1-1-1,0 0 1,0-1-1,0 1 1,-1-1-1,0-1 1,-1 1-1,6-12 1,14-40 166,-24 58 51,0-35 1663,8 56-1185,-3-1-570,2-1 1,0 0 0,1 0-1,15 20 1,-20-34-86,0 0-1,0 0 1,0 0 0,0 0 0,0 0 0,1-1-1,-1 0 1,1 0 0,0 0 0,-1-1-1,1 0 1,0 0 0,0 0 0,0 0 0,0-1-1,0 1 1,0-1 0,6-1 0,-3 0-15,-1-1 0,1 0 0,-1 0 1,1-1-1,-1 1 0,0-2 0,0 1 0,0-1 1,0 0-1,-1 0 0,8-7 0,-8 6 69,1 0-1,-1-1 0,-1 0 0,1 0 1,-1 0-1,0-1 0,0 0 1,-1 0-1,0 0 0,0 0 1,0-1-1,-1 1 0,0-1 0,-1 0 1,0 0-1,0 0 0,-1 0 1,0 0-1,0-1 0,-1 1 0,0 0 1,0 0-1,-3-14 0,1 15 29,0 1 0,-1 0-1,0 0 1,0 0 0,0 0-1,-1 0 1,0 1 0,0 0-1,-1 0 1,-6-7 0,8 9-61,0 1 0,-1-1 1,1 1-1,0 0 0,-1 0 0,1 0 1,-1 1-1,1-1 0,-1 1 1,0 0-1,0 0 0,0 0 1,0 0-1,0 1 0,1 0 1,-1-1-1,0 2 0,0-1 1,0 0-1,0 1 0,0-1 1,-7 3-1,-2 2-855,1 1 1,0 0-1,0 1 0,0 0 1,1 1-1,-18 16 0,1 2-1795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1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1 417 484,'0'0'4386,"0"-4"-4034,-1 1-276,1-1-1,0 1 0,0-1 0,1 1 0,-1-1 0,1 1 0,0-1 0,0 1 1,0-1-1,0 1 0,0 0 0,1-1 0,0 1 0,-1 0 0,1 0 0,0 0 0,1 0 1,-1 1-1,0-1 0,1 0 0,0 1 0,-1 0 0,6-4 0,7-8 75,-2 0 0,0-1 0,-1-1 0,0 0 0,16-30 0,-22 34-100,0 0 1,0-1-1,-2 0 1,1 0 0,-1-1-1,-1 1 1,-1-1-1,2-25 1,-4 38-9,1-8-9,-1 8-32,0 0 1,0 0-1,1 0 1,-1 0-1,0 0 0,0 0 1,0 0-1,0 0 0,0 0 1,0 0-1,0 0 1,-1 0-1,1 0 0,0 0 1,0 0-1,-1 0 1,1 0-1,-1 1 0,1-1 1,0 0-1,-2-1 0,-27-28-21,28 29 21,0 0 1,0 1-1,0-1 1,-1 0-1,1 0 1,0 1-1,0-1 0,-1 1 1,1-1-1,0 1 1,-1 0-1,1-1 1,-1 1-1,1 0 0,-1 0 1,1 0-1,0 0 1,-1 0-1,1 0 1,-1 0-1,1 1 1,0-1-1,-1 1 0,1-1 1,0 1-1,-1-1 1,1 1-1,0-1 1,0 1-1,-1 0 0,1 0 1,0 0-1,0 0 1,0 0-1,0 0 1,-1 2-1,-8 11 5,0 0 1,1 1-1,1 1 1,0-1-1,1 1 0,1 0 1,1 1-1,0 0 0,1 0 1,1 0-1,0 0 0,2 0 1,-1 22-1,2-25 2,1 1-1,0 0 1,1-1 0,0 1-1,1-1 1,1 0 0,0 1-1,1-2 1,0 1 0,2-1-1,-1 1 1,1-2 0,1 1-1,1-1 1,-1 0 0,14 12-1,-18-20-8,1 0 0,0-1 0,0 0 0,0 0 0,1 0 0,-1-1 0,1 1 0,-1-1 0,1 0 0,0-1 0,0 0 0,11 2-1,-15-3 43,11-4-37,-9 2 1,0 0 1,-1 0-1,1-1 0,-1 1 1,0-1-1,1 0 0,-1 0 1,0 0-1,-1 0 0,1 0 1,-1-1-1,1 1 0,-1-1 1,0 0-1,0 0 0,-1 1 1,1-1-1,-1 0 0,0 0 1,0-1-1,0 1 0,0 0 1,-1 0-1,1 0 0,-1-1 1,-1 1-1,1 0 0,0 0 1,-2-6-1,-1 1 10,-1 1-1,0 0 1,0-1 0,-1 2-1,0-1 1,-1 0-1,1 1 1,-9-8 0,10 10 2,0 2-1,0-1 1,-1 0 0,1 1 0,-1 0 0,1 0 0,-1 0 0,0 1 0,0-1 0,0 1 0,-1 0 0,1 1-1,0-1 1,-1 1 0,-10-1 0,15 2 17,-30 20-39,28-19-26,-1 0 1,1 1-1,0-1 0,0 1 0,0 0 0,0 0 0,0 1 1,0-1-1,0 1 0,1-1 0,0 1 0,-1 0 0,-2 4 0,3-3-133,0 0 0,0-1-1,0 1 1,1 1-1,0-1 1,0 0 0,0 0-1,-1 7 1,6 11-3152,11 7 1936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2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28 560,'0'-9'4435,"-1"37"-2971,5 47-801,-3-71-659,3 11 132,0 1 0,1-1-1,1 0 1,12 24 0,-16-35-118,0 0-1,1-1 1,0 1-1,0 0 0,0-1 1,0 1-1,0-1 1,1 0-1,-1 0 1,1 0-1,0-1 0,0 1 1,0-1-1,0 0 1,0 0-1,1 0 1,-1-1-1,1 0 0,-1 0 1,1 0-1,-1 0 1,10 0-1,-11-3-24,-1 1-1,1-1 1,-1 0-1,1 0 1,-1 0-1,0-1 1,0 1-1,0 0 1,0-1-1,0 0 1,0 1-1,-1-1 1,1 0-1,1-4 1,-3 7 5,6-17 23,0-1 0,-1 1 1,-1-1-1,-1 0 0,0 0 0,-1 0 0,-1 0 0,-3-36 0,2 22 476,-1 16-300,-1 30 38,5 42 10,4-34-241,0 0 1,1-1-1,14 27 0,-19-42-258,0 0-1,1 0 1,0-1 0,0 1-1,0-1 1,1 0-1,0 0 1,0 0 0,0-1-1,0 1 1,1-1-1,0-1 1,0 1 0,0-1-1,0 0 1,8 3-1,1-3-1461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4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37 327 28,'-36'-145'6749,"51"202"-2530,24 51-2633,10 33-890,-34-105-539,-12-31-106,0 0-1,-1 0 1,0 0-1,0 0 0,0 1 1,0-1-1,1 11 1,-3-15-46,0-5-31,0-1 25,0 1 1,0-1 0,-1 1-1,0 0 1,1-1 0,-2 1-1,1 0 1,-4-8 0,1-2 4,-6-27 57,2-1 1,1 0-1,-1-73 1,8 111-63,1-1 0,0 1 0,0 0 0,0-1 0,0 1 0,1 0 0,-1-1 0,1 1 0,0 0 0,0 0 0,3-4 0,-4 7 7,0-1 0,1 0 0,-1 1 1,0-1-1,0 1 0,1 0 1,-1-1-1,1 1 0,-1 0 0,1 0 1,0 0-1,-1 0 0,1 0 1,0 0-1,0 0 0,0 1 0,0-1 1,-1 1-1,1-1 0,0 1 1,0 0-1,0 0 0,0 0 1,0 0-1,0 0 0,0 0 0,0 0 1,0 1-1,2 0 0,4 2 5,0 1 0,-1 0 0,0 1 0,0 0 0,0 0 0,0 0 0,-1 1 0,0 0 0,0 0 0,0 0 0,-1 1 0,0 0 0,0 0 0,-1 1-1,0-1 1,5 12 0,-3-4 17,0 1-1,0 0 1,-2 1-1,0-1 1,-1 1-1,-1 0 1,1 25-1,-3-41 37,-16 1-126,10-16 33,1-1 1,1 0 0,0 1 0,1-1 0,1-1-1,1 1 1,0 0 0,0 0 0,4-28-1,-2-2-42,0 35 58,0-1-1,1 1 1,0 0-1,1 0 0,0 0 1,0 0-1,1 1 1,0-1-1,1 1 1,0 0-1,1 0 0,0 0 1,9-10-1,-14 19 11,-1-1-1,1 1 1,-1-1-1,1 1 0,-1-1 1,1 1-1,0 0 1,-1 0-1,1-1 1,0 1-1,-1 0 0,1 0 1,0 0-1,-1 0 1,1-1-1,0 1 0,0 0 1,-1 0-1,1 0 1,0 1-1,-1-1 1,1 0-1,0 0 0,-1 0 1,1 0-1,0 1 1,-1-1-1,1 0 1,1 1-1,18 20-76,8 29 63,-28-50 17,28 71 49,-19-44-9,1-1 0,2 0 0,16 28 0,-24-48-51,0 0 1,0-1-1,1 1 1,-1-1-1,1 0 1,0 0 0,1 0-1,-1-1 1,1 1-1,0-2 1,0 1-1,0 0 1,0-1 0,1 0-1,-1-1 1,1 0-1,10 3 1,-14-5-9,0 0 0,0-1 0,0 1 0,0-1 1,0 0-1,0 1 0,0-1 0,-1-1 0,1 1 0,0 0 0,0-1 0,-1 1 1,1-1-1,-1 0 0,0 1 0,1-1 0,-1-1 0,0 1 0,0 0 0,0 0 1,-1-1-1,1 1 0,2-5 0,0 1-24,0-1 1,0 0-1,0 0 1,-1-1-1,0 1 1,-1-1-1,4-15 1,-4 2 103,0 0 1,-1 0 0,-1 0 0,-2 0 0,0 0 0,-1 0 0,0 0 0,-2 0-1,-9-24 1,15 55 867,2 11-792,1-1-1,0 1 0,2 0 0,12 31 0,-14-45-158,0 0 0,1-1 0,0 1 0,0-1 0,0 1 0,1-2 0,0 1 0,0 0 0,0-1 0,13 8-1,-17-12-15,1 0 0,-1 0 0,1 0 0,-1 0 0,1-1-1,-1 1 1,1-1 0,-1 1 0,1-1 0,0 0-1,-1 0 1,1 0 0,-1 0 0,1-1 0,-1 1-1,1-1 1,-1 0 0,1 1 0,-1-1 0,1 0-1,-1 0 1,0 0 0,1-1 0,-1 1 0,0-1 0,0 1-1,0-1 1,0 0 0,0 0 0,0 1 0,-1-1-1,1-1 1,-1 1 0,1 0 0,-1 0 0,0 0-1,2-4 1,2-5-60,0 0 0,0 0 0,-1-1 0,0 1 0,-1-1-1,0 0 1,1-21 0,-2-88 937,-2 72 560,0 48-1128,-7-5 184,5 4-257,3 12 68,6 39 101,1-1 0,28 87-1,-7-60-3069,6-4-4367,-15-41 3253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2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147 128 236,'5'-6'314,"5"-2"2598,-2 22-537,-6-10-2357,10 11 641,-11-15-646,-1 0 1,0 0-1,1 0 1,-1 0-1,0 0 0,1 0 1,-1 0-1,0 0 1,1 0-1,-1-1 1,0 1-1,0 0 1,1 0-1,-1 0 1,0 0-1,1 0 0,-1-1 1,0 1-1,0 0 1,1 0-1,-1 0 1,0-1-1,0 1 1,0 0-1,1 0 1,-1-1-1,0 1 1,0 0-1,0 0 0,0-1 1,0 1-1,1 0 1,-1-1-1,0-1 10,1-1 0,-1 1 0,1 0 0,-1 0 0,0-1 0,0 1-1,0 0 1,0-1 0,-1 1 0,1 0 0,0 0 0,-1-1 0,0 1 0,1 0-1,-3-4 1,-4-8 45,-1 1 0,-18-24 0,24 34-46,0 0 0,-1 0 0,1 1 1,-1-1-1,0 0 0,0 1 1,0 0-1,0 0 0,0 0 0,0 0 1,0 0-1,-1 1 0,1-1 0,-1 1 1,0 0-1,1 0 0,-7-1 0,3 7 3,-1 3 6,1 0 1,0 0-1,0 0 1,1 1-1,0 0 1,0 1-1,1-1 0,0 1 1,1 0-1,0 0 1,1 0-1,0 1 0,0-1 1,1 1-1,1 0 1,-1 21-1,2-25-25,1 1 0,0-1 0,0 0 0,1 1 0,0-1 0,4 8-1,-5-12-8,0 0 0,0-1 0,0 1 0,0-1 0,0 1-1,1-1 1,-1 0 0,1 0 0,0 1 0,0-1 0,0 0-1,0-1 1,0 1 0,0 0 0,0-1 0,0 1-1,1-1 1,-1 1 0,1-1 0,4 2 0,-3-4-21,-1 1 0,1 0 1,-1-1-1,0 0 0,1 0 1,-1 0-1,0 0 0,1 0 0,-1-1 1,0 0-1,0 1 0,0-1 1,0 0-1,0 0 0,-1-1 0,1 1 1,-1-1-1,1 1 0,-1-1 1,0 0-1,0 0 0,0 0 0,2-4 1,2-4-3,1 0 0,-2 0 0,0-1-1,0 0 1,3-15 0,-2 2 264,-2 0 0,1-51-1,29 144 208,-19-31-404,68 186 31,-73-188-90,-1-1-1,-2 1 0,-2 0 0,2 62 1,-7-87 10,-1 1 0,1-1-1,-2 1 1,0-1 0,0 0 0,-1 0 0,0 1 0,0-2 0,-1 1 0,-1 0-1,-5 9 1,7-14 46,-1-1-1,1 1 1,-1-1-1,0 0 0,0 0 1,-1 0-1,1 0 1,-1-1-1,0 0 1,0 0-1,0 0 1,0 0-1,0-1 0,0 0 1,-1 0-1,1 0 1,-1-1-1,0 0 1,1 0-1,-1 0 0,-10-1 1,11 0-23,1 0 1,-1-1 0,1 0-1,0 1 1,-1-2-1,1 1 1,0 0-1,0-1 1,0 0-1,0 0 1,0 0 0,0-1-1,0 1 1,1-1-1,-1 0 1,1 0-1,0 0 1,0 0-1,0-1 1,0 1 0,0-1-1,-2-5 1,1 1-106,0 0 0,0 0 0,1-1 1,0 1-1,0-1 0,1 0 0,0 0 1,0 0-1,1 0 0,1-11 0,0 4-305,2 0-1,0 0 1,1 0-1,1 0 1,1 0-1,0 1 0,0 0 1,2 0-1,0 1 1,1-1-1,9-12 0,2-4-1032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3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21 176,'5'7'532,"0"0"1,-1 0-1,1 0 0,-2 1 1,1 0-1,-1-1 0,0 1 0,3 12 1,-3-8-205,-1-59 420,-3 42-700,0 0 0,0 1 0,-1 0 0,0-1-1,1 1 1,-2 0 0,1 0 0,0 0 0,-1 0 0,0 0-1,0 0 1,-3-3 0,4 6-25,1 1-1,0-1 1,0 0-1,-1 0 0,1 1 1,-1-1-1,1 1 1,-1-1-1,1 1 1,-1 0-1,1 0 1,-1-1-1,1 1 1,-1 0-1,1 0 1,-1 1-1,1-1 0,-1 0 1,1 0-1,-1 1 1,1-1-1,-1 1 1,1-1-1,0 1 1,-1 0-1,1-1 1,0 1-1,-1 0 1,1 0-1,0 0 0,0 0 1,0 0-1,0 0 1,0 0-1,0 0 1,0 1-1,-1 1 1,-6 7 42,1 0 0,0 1 1,0 1-1,1-1 0,1 1 1,0 0-1,0 0 0,1 0 1,1 1-1,0-1 0,1 1 1,0 0-1,1 0 0,0 21 1,1-33-70,0 0 0,0 0 1,1 0-1,-1 0 0,0 1 1,1-1-1,-1 0 0,0 0 1,1 0-1,-1 0 0,1 0 0,0 0 1,-1 0-1,1 0 0,0 0 1,-1-1-1,1 1 0,0 0 1,0 0-1,0-1 0,0 1 1,0 0-1,0-1 0,0 1 0,0-1 1,0 1-1,0-1 0,2 1 1,0 0-33,-1-1-1,1 1 1,0-1 0,0 1 0,0-1 0,-1 0 0,1 0-1,0 0 1,4-2 0,-2 1 10,-1-1 1,0 0-1,0 0 1,0 0-1,0 0 0,0-1 1,-1 0-1,1 0 1,-1 0-1,1 0 0,-1 0 1,0-1-1,-1 1 1,1-1-1,0 0 0,-1 0 1,0 0-1,0 0 1,2-5-1,3-11 13,0 0 1,6-39-1,-6 30 336,-3 19 5,0 10 28,6 23-172,22 53-205,-29-69-255,1-1 0,-1 0-1,1 1 1,0-2-1,1 1 1,0 0 0,0-1-1,0 0 1,8 6 0,-4-7-1111,1 0-113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3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3 20,'-1'-2'2728,"-3"7"-1020,-6 22-271,-8 34-717,-38 201 1200,54-254-1711,-2 25-2322,7-28 471,6-18 251,0-8 1171,-2 0 0,0 0 0,-1-1 0,-1 0 1,-1 0-1,2-39 0,5-24 593,7-19 1649,-18 104-1988,1-1 0,-1 1-1,0 0 1,0 0 0,0 0 0,1 0-1,-1-1 1,0 1 0,0 0-1,1 0 1,-1 0 0,0 0-1,0 0 1,1 0 0,-1 0 0,0 0-1,0 0 1,1 0 0,-1 0-1,0 0 1,1 0 0,-1 0-1,0 0 1,0 0 0,1 0-1,-1 0 1,0 0 0,0 0 0,1 0-1,-1 0 1,0 0 0,0 1-1,1-1 1,-1 0 0,0 0-1,0 0 1,0 0 0,1 1 0,-1-1-1,0 0 1,0 0 0,0 0-1,0 1 1,0-1 0,1 0-1,-1 0 1,0 1 0,0-1 0,0 0-1,0 1 1,9 10-14,3 12 222,0 1 1,-1 0 0,-1 1-1,8 34 1,-10-31-262,1-1-1,2-1 1,15 32 0,-18-45-170,-6-7-168,1 0-1,1 0 1,-1-1 0,1 1 0,0-1-1,0 0 1,0 0 0,1 0 0,0-1 0,7 6-1,-6-6-714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4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0 421 116,'2'2'231,"-1"-1"0,0 0 0,1 0 0,-1 0 0,0 0 0,1 0 0,0 0 1,-1 0-1,1 0 0,0 0 0,-1-1 0,1 1 0,0-1 0,0 1 0,-1-1 0,1 0 0,0 0 0,0 1 0,0-1 0,-1-1 0,1 1 0,0 0 1,0 0-1,0-1 0,-1 1 0,3-1 0,2-2-94,-1 1-1,0-1 1,0 0 0,-1-1 0,1 1 0,0-1-1,-1 0 1,7-8 0,0 0-198,-1-1 1,-1-1-1,0 0 1,0 0-1,-2 0 1,7-17-1,-9 14 52,0 0-1,-1 0 1,-1 0-1,-1-1 1,0-33-1,-2 42 15,0 0-1,-1 0 1,0 0-1,0 1 0,-1-1 1,-1 0-1,1 1 1,-1-1-1,-1 1 1,1 0-1,-2 0 0,1 0 1,-8-10-1,10 17 23,0-1 0,0 1 0,0-1 0,0 1-1,0 0 1,-1 0 0,1 0 0,0 0 0,-1 0-1,1 0 1,0 0 0,-1 1 0,1-1 0,-5 1-1,6 0 81,0 0-96,1 0 1,-1-1-1,1 1 0,-1 0 0,1 0 1,-1 0-1,1 0 0,-1 0 0,0 0 1,1 0-1,-1 0 0,1 0 0,-1 0 1,1 0-1,-1 0 0,1 1 1,-1-1-1,1 0 0,-1 0 0,1 0 1,-1 1-1,1-1 0,-1 0 0,1 1 1,-1-1-1,1 0 0,0 1 0,-1 0 1,-4 6 33,0 0 0,1 0 1,0 0-1,0 1 0,-4 15 0,6-19-20,1 1 1,-1 0-1,1-1 0,1 1 0,-1 0 0,1 0 0,0 0 0,0 0 0,0 0 1,1 0-1,-1 0 0,1-1 0,3 10 0,1-2-1,1 0 0,0-1-1,0 0 1,1 0 0,15 18-1,-18-24-113,1-1 0,0 1-1,1 0 1,-1-1 0,1 0-1,0-1 1,0 1 0,0-1 0,0 0-1,1 0 1,-1-1 0,1 0-1,7 1 1,21 3-2853,-23-6 1422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4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195 103 36,'1'0'94,"-1"0"-1,0 0 1,1 0-1,-1 0 1,0 0-1,1 0 1,-1 0 0,0 0-1,1 0 1,-1 0-1,0 0 1,1 0-1,-1 0 1,0 0 0,1 1-1,-1-1 1,0 0-1,0 0 1,1 0-1,-1 0 1,0 1 0,0-1-1,1 0 1,-1 0-1,0 1 1,0-1-1,1 0 1,-1 0 0,0 1-1,0-1 1,0 0-1,0 0 1,0 1-1,1-1 1,-1 0-1,0 1 1,0-1 0,0 0-1,0 1 1,0-1-1,0 0 1,0 1-1,0-1 1,15 32 1250,12 18-525,-27-50-809,0 1 1,1-1-1,-1 1 1,0-1-1,0 0 1,1 1-1,-1-1 0,1 1 1,-1-1-1,0 0 1,1 0-1,-1 1 1,1-1-1,-1 0 1,1 0-1,-1 1 0,1-1 1,-1 0-1,1 0 1,-1 0-1,1 0 1,-1 0-1,1 0 1,-1 0-1,1 0 0,-1 0 1,1 0-1,-1 0 1,1 0-1,-1 0 1,1 0-1,-1 0 1,1 0-1,-1-1 0,1 1 1,0-1-1,8-20 92,-9 16-91,1 0-1,-1-1 1,0 1-1,0 0 1,0 0-1,-1-1 1,0 1-1,-2-8 1,-2 2 33,0 0 0,-1 1 0,0 0 0,-1 0 0,0 1 0,-1 0 0,0 0-1,-13-11 1,18 18-8,1-1 0,-1 1 0,0 0-1,0 0 1,0 1 0,-1-1-1,1 1 1,0-1 0,-1 1-1,1 0 1,-1 0 0,1 1 0,-1-1-1,1 1 1,-1 0 0,1-1-1,-1 2 1,0-1 0,1 0-1,-1 1 1,1-1 0,-1 1 0,1 0-1,-1 0 1,1 1 0,0-1-1,0 1 1,-1 0 0,1-1-1,0 1 1,-4 5 0,0-1 26,0 0 1,0 0-1,1 1 1,0 0 0,1 0-1,-1 1 1,2-1-1,-1 1 1,1 0-1,0 1 1,0-1 0,-3 17-1,2-4 82,1 0 0,2 1 1,0 0-1,1 24 0,2-38-152,-1 0 0,1 1-1,1-1 1,0 0 0,0 0 0,1 0 0,-1 0-1,2 0 1,-1-1 0,1 1 0,0-1 0,1 0-1,0 0 1,0 0 0,0-1 0,1 0 0,0 0-1,0 0 1,1-1 0,-1 0 0,10 5 0,-10-6-354,0-1 1,0 0 0,0-1-1,1 1 1,-1-1 0,1-1 0,0 1-1,0-1 1,-1 0 0,9-1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4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60 380,'-4'0'608,"-2"-2"-108,4-3-44,-2 3-12,4 0-52,-1 0-44,2 0-24,1 2-8,4-4 28,2 4 4,0-2-108,4 0-20,16-2-128,1-4-84,1 2-168,1 1-164,1-5-228,-4 6-420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5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24 308 88,'-10'26'1947,"8"-21"-1624,0-1-1,0 1 0,0 0 1,1 0-1,-1 0 0,1 1 0,0 8 1,1-13-53,3 37 801,-1-35-1038,0 0 1,0 0 0,1 0 0,-1-1-1,1 1 1,-1-1 0,1 0 0,0 0-1,0 0 1,0 0 0,0 0 0,1 0-1,-1-1 1,0 0 0,1 1 0,-1-1-1,1-1 1,-1 1 0,1 0 0,5-1-1,-7 0-51,4-2 5,0-2 9,0 1-1,1-1 1,-1 0-1,-1 0 1,1 0-1,-1-1 1,1 0 0,-1 0-1,0-1 1,-1 1-1,0-1 1,0 0-1,6-12 1,-5 8 62,-1-1-1,0 0 1,-1 0 0,0 0 0,-1-1-1,0 1 1,-1-1 0,0-17-1,0 23 63,-1 1-1,0-1 1,-1 1-1,1 0 0,-1-1 1,0 1-1,0 0 1,0 0-1,-1-1 1,0 1-1,0 0 0,0 0 1,-1 1-1,0-1 1,0 0-1,-6-7 1,9 12-109,0 0 0,0 0 0,0 0 0,0-1 0,0 1 0,-1 0 0,1 0-1,0-1 1,0 1 0,0 0 0,0 0 0,0 0 0,-1 0 0,1-1 0,0 1 0,0 0 0,0 0 0,-1 0 0,1 0 0,0 0 0,0 0 0,-1 0 0,1-1 0,0 1 0,0 0 0,-1 0 0,1 0 0,0 0 0,0 0 0,-1 0 0,1 0 0,0 0 0,0 0 0,-1 0 0,1 0 0,0 1 0,0-1 0,0 0 0,-1 0 0,1 0 0,0 0 0,0 0 0,-1 0 0,1 0 0,0 1 0,0-1 0,0 0 0,-1 0 0,-6 17 220,2 20-21,6-29-204,0 1 1,1-1-1,-1 0 0,2 0 1,-1 0-1,1 0 0,0 0 1,1-1-1,-1 1 0,1-1 1,1 0-1,0 0 0,0-1 1,0 1-1,1-1 1,0 0-1,0 0 0,9 6 1,-4-6-132,-1 1 0,1-2-1,0 0 1,0 0 0,0-1 0,1 0 0,0-1 0,0 0 0,0-1 0,0-1 0,0 0 0,13 0 0,-19-1 64,-1 0-1,0-1 1,0 0-1,0 0 1,0 0-1,0 0 1,0-1 0,0 0-1,0 0 1,0 0-1,-1-1 1,1 0-1,-1 1 1,0-2-1,0 1 1,0 0 0,0-1-1,0 0 1,-1 1-1,0-1 1,0-1-1,0 1 1,0 0 0,0-1-1,-1 0 1,0 1-1,0-1 1,1-6-1,0 1 68,0 0 0,-1 0-1,0 0 1,-1-1 0,0 1-1,0 0 1,-1-1 0,-1 1-1,0-1 1,0 1 0,-1 0-1,-5-17 1,0 6 163,6 15-60,0 1 1,-1-1 0,0 1-1,0-1 1,0 1 0,-1 0-1,0-1 1,0 1 0,0 1-1,0-1 1,-1 0 0,0 1-1,-8-8 1,11 12-95,1 0 0,0-1 0,-1 1-1,1 0 1,0 0 0,0 0 0,-1 0 0,1 0-1,0 0 1,-1 0 0,1 0 0,0 0 0,-1 0-1,1 0 1,0 0 0,-1 0 0,1 0 0,0 0 0,0 0-1,-1 0 1,1 0 0,0 1 0,-1-1 0,1 0-1,0 0 1,0 0 0,-1 0 0,1 1 0,0-1-1,0 0 1,-1 0 0,1 0 0,0 1 0,0-1 0,0 0-1,0 1 1,-1-1 0,-4 18 212,3 18-15,2-35-182,1 11-11,0-1-1,1 1 1,0-1-1,1 1 1,1-1-1,0 0 1,0 0-1,1 0 1,0 0-1,1-1 1,8 12-1,-9-16-78,-1 1-1,1-1 0,0 0 0,1 0 1,-1 0-1,1-1 0,0 0 0,1 0 1,-1 0-1,1-1 0,0 0 0,0 0 1,0-1-1,1 0 0,-1 0 0,1-1 1,12 3-1,-15-5 4,0 0 0,0 0 1,0-1-1,-1 1 0,1-1 1,0 0-1,-1-1 0,1 1 0,-1-1 1,1 0-1,-1 0 0,0 0 1,0-1-1,0 1 0,0-1 1,0 0-1,0 0 0,-1-1 0,1 1 1,-1-1-1,0 1 0,0-1 1,-1 0-1,1 0 0,-1 0 1,0-1-1,0 1 0,3-9 0,1-4 338,-1 1-1,-1-1 0,0 0 0,-1-1 0,-1 1 0,0-27 0,-2 41-207,1 2-38,-1 0 1,0 0-1,0 0 1,1 0 0,-1 0-1,0 0 1,0 0-1,0 0 1,0 0-1,0 0 1,-1 0-1,1 0 1,0 0-1,0 1 1,-1-1 0,1 0-1,-1 0 1,1 0-1,0 0 1,-1 0-1,0 0 1,1 1-1,-1-1 1,1 0 0,-1 0-1,0 1 1,0-1-1,1 0 1,-2 0-1,1 4 27,1-1-1,0 1 1,0-1-1,0 1 1,0-1-1,0 1 1,0-1-1,1 1 1,-1-1-1,1 0 1,1 3-1,3 8-21,0 0 1,1 0-1,1-1 0,0 0 0,1 0 0,0-1 0,14 16 0,-18-23-73,0 0-1,0 0 1,0 0-1,0-1 1,0 0 0,1 0-1,0 0 1,0-1-1,0 1 1,0-1-1,0 0 1,0-1 0,0 1-1,0-1 1,1 0-1,-1 0 1,1-1 0,-1 1-1,1-1 1,-1 0-1,0-1 1,1 1-1,7-3 1,-7 1 1,1 0-1,-1 0 1,1-1-1,-1 0 1,0 0-1,0 0 1,0-1-1,0 0 1,0 0 0,-1 0-1,0-1 1,0 0-1,0 0 1,-1 0-1,1-1 1,-1 0 0,-1 1-1,1-1 1,2-7-1,-3 7 44,-1-1 0,1 1 0,-2-1 0,1 1 0,-1-1 0,0 0 0,0 1 0,-1-1 0,0 0 0,0 0 0,-1 1 0,1-1 0,-1 0 0,-1 1 0,0-1 0,-4-12 0,4 15 11,0-1 0,-1 1 0,1-1 1,-1 1-1,0 0 0,0 0 0,-1 0 0,1 1 1,-1-1-1,0 1 0,0-1 0,0 1 1,0 1-1,0-1 0,-1 1 0,1-1 1,-1 1-1,0 0 0,0 1 0,1-1 1,-1 1-1,0 0 0,-8 0 0,7 0-85,-1 1-1,1 1 1,-1-1-1,0 1 0,1 0 1,-1 1-1,1-1 1,0 1-1,-1 0 0,1 1 1,0 0-1,0 0 1,1 0-1,-7 5 0,-2 3-820,0 0 1,1 1-1,-24 28 0,6 0-1133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1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85 64,'0'-4'149,"0"0"-1,0 0 1,0 1-1,-1-1 1,0 0 0,0 0-1,0 1 1,0-1-1,0 0 1,-1 1 0,0-1-1,0 1 1,0 0-1,0-1 1,0 1 0,0 0-1,-4-3 1,-7-12 3562,11 35-3320,-2 139 1162,4-111-1248,-9-6-73,7-34-170,0 0 1,0 0-1,1 0 1,0 0-1,0 0 1,-1 9-1,5-17-27,0 0-1,0 0 1,0 1 0,0-1-1,0 1 1,1 0 0,-1 0-1,1 0 1,0 0-1,4-1 1,52-21-96,-51 22 55,-1-1 0,1 2 0,0-1 0,0 1 0,0 1 0,-1 0 0,1 0 0,0 0 0,0 1 0,0 1 0,-1-1 0,1 2 1,0-1-1,-1 1 0,0 0 0,0 1 0,0 0 0,0 0 0,0 1 0,-1 0 0,0 0 0,0 0 0,9 10 0,-8-6 10,0 1 0,0 1 0,-1 0 1,0 0-1,-1 0 0,0 0 0,-1 1 0,0 0 1,-1 0-1,0 1 0,-1-1 0,-1 1 1,0 0-1,0 0 0,-1 18 0,-1-26 8,0-1 0,-1 0 0,1 1 0,-1-1 0,0 0 0,0 1 0,0-1 0,-1 0 0,1 0 0,-1 0 0,0 0 0,0 0 0,0-1 0,-1 1 0,0 0 0,1-1 0,-1 0 0,0 0 0,-1 0 0,1 0 0,-8 5 0,4-4 29,0 0 0,-1-1 0,0 0 0,0 0 0,0-1 0,0 0 0,0 0 0,0-1 0,0 0 1,-16 0-1,16-1-110,1 0 0,-1-1 0,1 0 0,0-1 1,0 1-1,-1-2 0,1 1 0,0-1 0,1 0 1,-1 0-1,0-1 0,1 1 0,-6-6 0,7 5-565,0 0-1,0-1 1,1 0-1,0 1 1,-6-10-1,5 5-1218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1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5 175 460,'-1'-4'237,"0"1"0,0 0 0,1-1 0,-1 1-1,1 0 1,0-1 0,0 1 0,0-1 0,0 1 0,1-1 0,-1 1 0,1 0-1,0-1 1,0 1 0,0 0 0,1 0 0,-1 0 0,1-1 0,0 2-1,-1-1 1,2 0 0,-1 0 0,0 1 0,0-1 0,1 1 0,-1-1 0,1 1-1,5-4 1,6-1-51,-1 0-1,2 1 0,-1 1 1,1 0-1,20-4 0,3-1-155,-6 1-354,50-9 1,-3 12-3497,-66 6 2484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1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34 268,'-1'0'157,"0"0"1,1 0-1,-1 0 0,0 0 0,1 0 1,-1 0-1,0 0 0,1 0 0,-1 1 1,0-1-1,1 0 0,-1 0 0,0 1 1,1-1-1,-1 0 0,1 1 0,-1-1 1,1 0-1,-1 1 0,1-1 0,-1 1 1,1-1-1,-1 1 0,1-1 0,-1 1 1,1-1-1,0 1 0,-1-1 0,1 1 1,0 0-1,-1-1 0,1 2 0,2-3 519,3-18-566,-5-6 1487,-5 25-627,-1 13-1067,14-3-3480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7:31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377 155 88,'0'0'5615,"4"-1"-5399,-2 0-160,0 1-1,0-1 1,0 1-1,0 0 1,0 0-1,0 0 1,0 0-1,0 0 1,0 1-1,0-1 1,0 0-1,0 1 1,0 0-1,0-1 1,0 1-1,0 0 1,-1 0-1,3 1 1,-4-1-49,1-1 0,-1 0 0,0 0 1,0 0-1,0 0 0,1 0 0,-1 0 0,0 0 1,0 0-1,0 0 0,1 0 0,-1 0 0,0 0 0,0 0 1,0 0-1,1 0 0,-1 0 0,0 0 0,0 0 0,0 0 1,1 0-1,-1 0 0,0 0 0,0 0 0,0 0 0,1 0 1,-1 0-1,0 0 0,0 0 0,0-1 0,1 1 1,-1 0-1,0 0 0,0 0 0,0 0 0,0-1 0,0 1 1,0 0-1,1 0 0,-1 0 0,0 0 0,0-1 0,0 1 1,0 0-1,0 0 0,0-1 0,1-15 137,-6-13 58,2 22-186,0 1-1,0 0 0,0 1 0,-1-1 0,0 1 0,0-1 1,0 1-1,-1 0 0,0 1 0,0-1 0,0 1 0,0 0 1,-1 0-1,1 1 0,-1-1 0,0 1 0,-8-3 0,0 1 3,0 1-1,-1 0 0,1 0 1,-1 2-1,0 0 0,-27 0 0,35 2-11,1 1 0,-1 0 0,1 1 0,0 0-1,-1 0 1,1 0 0,0 1 0,0 0-1,0 0 1,1 0 0,-1 1 0,1 0 0,0 0-1,0 0 1,0 1 0,0-1 0,1 1-1,0 0 1,0 1 0,-4 5 0,-4 9 6,0 0 1,1 0-1,2 1 1,-11 30-1,15-37-6,1-1-1,0 1 1,1-1-1,1 1 1,-2 25-1,5-34-3,-1 0 1,1 0-1,1-1 0,-1 1 1,1-1-1,-1 1 0,1-1 1,1 1-1,-1-1 0,0 0 1,1 0-1,0 0 0,0 0 1,0-1-1,1 1 0,5 4 1,-1-1-3,0-1 1,1 1 0,0-1 0,0-1-1,0 0 1,16 6 0,-17-8-1,0 0 0,0-1 1,1 0-1,-1 0 0,1-1 1,-1 0-1,1-1 0,0 0 0,-1 0 1,1-1-1,-1 0 0,1 0 1,-1-1-1,1 0 0,-1-1 1,0 0-1,0 0 0,0 0 0,-1-1 1,1 0-1,-1-1 0,11-8 1,-5 1 1,-1 0 0,0-1 1,-1 0-1,0 0 0,-1-2 1,-1 1-1,0-1 0,-1 0 1,0-1-1,7-22 0,-7 13 264,-2 0-1,0-1 0,-1 1 0,-2-1 1,-1 0-1,0-27 0,-2 51-201,0-15 179,3 15-209,0 13 69,4 26 15,19 58 0,4 15 24,-9-14-71,-11-58-82,-2 1-1,-1 1 1,2 60 0,-10-95 12,0 0-1,-1 0 1,1 0 0,-1 0 0,0-1 0,-1 1 0,1 0-1,-1-1 1,0 0 0,-5 7 0,-35 39-80,37-44 108,-1 0 0,0 0 1,0-1-1,-1 0 0,0 0 1,0 0-1,0-1 0,0 0 1,-1-1-1,-16 5 0,5-4 121,0-1 0,-1-1-1,-35 1 1,40-5-332,1-1 1,-1 0-1,0-1 0,1 0 0,-28-12 1,36 13-77,-37-18-3534,33 17 1535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32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5 146 540,'-1'-6'462,"0"1"-1,0-1 1,0 0-1,1 1 1,0-1-1,0 0 0,0 1 1,1-1-1,0 0 1,1-5-1,0 7-305,0 0 0,0 0-1,0 1 1,1-1-1,-1 1 1,1-1-1,0 1 1,0 0 0,0 0-1,0 0 1,1 1-1,-1-1 1,1 1-1,4-3 1,-3 2-107,0 0 0,0-1-1,0 2 1,1-1 0,-1 0-1,1 1 1,0 0 0,0 1 0,0-1-1,-1 1 1,1 0 0,1 1-1,-1-1 1,0 1 0,0 0 0,0 1-1,0-1 1,0 1 0,0 1 0,0-1-1,0 1 1,-1 0 0,1 0-1,6 3 1,-9-2-33,1-1-1,0 1 0,-1 0 1,0 0-1,0 0 1,0 0-1,0 0 0,0 1 1,-1-1-1,1 1 0,-1 0 1,0 0-1,0 0 1,0 0-1,-1 0 0,0 0 1,1 0-1,0 7 1,-2-5-8,0 0 1,0 0-1,-1 0 1,0 0-1,0 0 1,0-1-1,0 1 1,-1 0-1,0-1 1,0 1-1,-1-1 1,-4 7-1,1-1 26,-1-1 1,0 0-1,-1-1 0,0 0 0,-1 0 1,0-1-1,0 0 0,-1 0 0,0-1 1,0-1-1,0 1 0,-22 8 0,32-15-27,0 0 0,-1 1 0,1-1-1,-1 0 1,1 0 0,0 0 0,-1 1 0,1-1-1,-1 0 1,1 0 0,0 0 0,-1 0 0,1 0-1,-1 0 1,1 0 0,-1 0 0,1 0 0,0 0 0,-1 0-1,1 0 1,-1 0 0,1 0 0,-1 0 0,1-1-1,0 1 1,-1 0 0,1 0 0,0 0 0,-1-1-1,1 1 1,-1 0 0,1 0 0,0-1 0,0 1-1,-1 0 1,1-1 0,0 1 0,-1 0 0,1-1-1,0 1 1,-1-1 0,2 0-4,-1 0 0,0 1 0,0-1-1,1 0 1,-1 0 0,0 1 0,0-1 0,1 0 0,-1 1 0,1-1 0,-1 1-1,1-1 1,-1 1 0,1-1 0,-1 0 0,1 1 0,-1 0 0,1-1 0,0 1-1,-1-1 1,1 1 0,0 0 0,-1-1 0,1 1 0,0 0 0,1 0 0,12-5-43,1 1 1,-1 1 0,1 1 0,0 0 0,0 1-1,0 0 1,1 1 0,-1 1 0,0 0-1,17 5 1,-24-5 28,0 1 0,0 0-1,0 1 1,0 0 0,0 0-1,-1 1 1,0-1 0,1 2-1,-1-1 1,-1 1 0,1 0-1,-1 0 1,0 1 0,0 0-1,0 0 1,-1 1 0,0-1-1,0 1 1,7 14 0,-11-18 14,-1 0 1,1-1 0,0 1 0,-1 0 0,0 0-1,0 0 1,0 0 0,0 0 0,0 0 0,0-1-1,-1 1 1,0 0 0,1 0 0,-1 0 0,0-1-1,0 1 1,-2 3 0,0 0 11,0-1 1,0 0-1,-1 0 1,1 0-1,-1-1 0,0 1 1,-7 5-1,3-4 82,-1 0 1,0 0-1,0-1 0,-1 0 0,0-1 1,0 0-1,0 0 0,0-1 1,-16 2-1,-1 0-1385,-1-2 0,-39-1-1,49-2-1052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7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1 490 8,'0'0'1125,"0"-1"-1053,0 0 0,-1 0 0,1 0 0,0 0-1,0 0 1,0 0 0,0 0 0,0 0 0,0-1 0,1 1-1,-1 0 1,0 0 0,0 1 0,1-1 0,-1 0-1,0 0 1,1 0 0,-1 0 0,1-1 0,4 1-4,-1 0 1,0 0-1,0-1 1,0 1 0,0-1-1,0 0 1,-1 0 0,1 0-1,0-1 1,-1 1-1,0-1 1,0 0 0,5-6-1,16-11 345,-10 10-302,-2-1 0,0 0 0,0 0 0,-1-2 0,0 1 0,-1-2 0,-1 1 0,0-1 0,0-1 0,-2 1 0,0-1 0,0-1 0,-2 1 0,0-1-1,-1 0 1,0 0 0,-1-1 0,-1 1 0,-1-1 0,0-19 0,-2 31-8,-1 0 0,1 0 0,-1 0 0,0 0 1,0 0-1,-1 1 0,1-1 0,-1 0 0,0 1 0,0 0 0,-1 0 0,1 0 0,-1 0 0,0 0 0,0 1 0,0 0 0,-1 0 0,1 0 0,-1 0 0,0 1 1,1-1-1,-1 1 0,0 1 0,0-1 0,-11-1 0,12 8 40,-3 5-81,1 1 0,0 0 0,1 0 0,0 0 0,0 1 0,1-1 0,1 1 0,0 0 0,1 0-1,-2 14 1,0 27 149,3 56 0,1-69-170,1-19-19,2-1-1,0 0 1,1 0-1,0 0 1,2 0-1,0-1 1,11 20-1,-16-36-12,25 48 60,-24-49-61,-1 0 0,1 0 0,0 0 0,0-1 0,0 1 0,0 0 0,0-1 0,0 1 1,1-1-1,-1 0 0,0 0 0,1 0 0,-1 0 0,1 0 0,-1 0 0,1-1 0,-1 1 0,1-1 0,4 1 0,-5-2-6,0 0 0,0 0 0,0 1 0,0-1 0,-1-1 0,1 1 0,0 0 0,-1 0 0,1 0 0,-1-1 0,0 1 0,1-1 0,-1 1 0,0-1 0,0 0 0,0 1 0,0-1 0,0 0 0,0 0 0,-1 0 0,1 0 0,0 0 0,-1 0 0,0 0 0,1 0 0,-1-2 0,8-63 51,-8 59-46,0-1-1,-1 0 0,0 1 1,0 0-1,-1-1 0,0 1 0,-1 0 1,-4-11-1,6 16 12,-1-1 1,0 1-1,0-1 0,0 1 0,0 0 1,0 0-1,-1 0 0,0 0 1,1 0-1,-1 1 0,0-1 0,-6-3 1,8 6-21,1 0 1,-1-1-1,0 1 1,1 0 0,-1 0-1,0 0 1,1 0 0,-1 0-1,0 0 1,1 0-1,-1 0 1,0 0 0,1 0-1,-1 0 1,1 1-1,-1-1 1,0 0 0,1 0-1,-1 1 1,1-1-1,-1 0 1,0 1 0,1-1-1,-1 0 1,1 1-1,-1 0 1,-1 1-42,1 0 0,-1 0 0,1 1-1,0-1 1,0 1 0,0-1 0,0 0 0,0 1 0,0 0-1,0 3 1,0-2-259,1 0 0,0 0-1,0 0 1,0 1 0,0-1-1,1 0 1,-1 0 0,1 0-1,0 0 1,0 0 0,1 0-1,-1 0 1,1 0 0,0 0-1,0 0 1,3 4-1,6 7-1497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8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33 216,'1'-18'1650,"-1"4"1593,-2 28-1129,1-3-1890,1 0-1,1 0 0,-1 0 0,2 0 0,0 0 0,0-1 1,1 1-1,5 12 0,-2-6-107,1 0 0,1 0 0,1-1 0,12 19 0,-18-31-165,-1-1 0,1 1 1,-1-1-1,1 0 1,0 0-1,0 0 1,1 0-1,-1-1 0,1 1 1,-1-1-1,1 0 1,0 0-1,-1 0 1,1 0-1,0-1 1,0 0-1,0 0 0,6 1 1,-9-2-154,11-2-150,-9-1 315,1 0 0,-1-1 0,0 1 0,0-1 0,0 1 0,0-1 0,0 0 0,-1 0 0,0 0 0,0 0 1,0 0-1,3-9 0,14-61-219,-16 60 218,-1 5 46,-2 1 1,1 0-1,-1-1 0,-1-12 0,0 1 235,1 17-205,-1 1 1,1-1-1,-1 1 1,0-1 0,0 1-1,-1-1 1,1 1-1,0-1 1,-4-3-1,-5-12 431,7 39 588,3 13-945,5-8-173,0 1 0,1-1 0,1-1-1,2 1 1,20 42 0,-26-64-173,-1 0 0,1 1 0,0-1 0,0 0 0,0 0 0,0-1 0,1 1 1,0-1-1,0 1 0,0-1 0,0 0 0,0-1 0,0 1 0,1-1 0,-1 0 0,1 0 0,0 0 0,6 1 0,5 2-1454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9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175 141 680,'1'3'1315,"-1"-3"-1260,0 0-1,0 0 1,1 0 0,-1 0 0,0 0 0,0 1-1,0-1 1,0 0 0,0 0 0,1 0 0,-1 0-1,3-2 1261,-3 2-1260,0 0 0,0 0-1,0 0 1,0-1 0,0 1 0,0 0 0,10 21 1465,-9-17-1409,0 0-1,1-1 1,-1 0-1,1 1 1,0-1-1,0 0 1,0 1-1,0-1 1,0-1-1,4 4 1,-6-6-107,1 0 0,0 0-1,-1-1 1,1 1 0,-1 0 0,1-1 0,-1 1 0,1-1 0,-1 1 0,1-1 0,-1 1 0,1-1 0,-1 1 0,1-1 0,-1 1 0,0-1 0,1 0 0,-1 1 0,0-1 0,0 1 0,1-1-1,-1 0 1,0 1 0,0-1 0,0 0 0,0 1 0,0-1 0,0 0 0,0 1 0,0-1 0,0 0 0,0 1 0,0-1 0,0 0 0,-1 0 0,0-28 35,0 21 3,-1 0 1,1-1-1,-2 1 0,1 0 1,-1 0-1,0 0 0,-1 0 1,0 1-1,0-1 1,0 1-1,-1 0 0,0 0 1,-1 1-1,1-1 0,-1 1 1,-1 1-1,1-1 0,-1 1 1,0 0-1,-9-5 0,14 9 118,0 1-117,0 0 0,0 0 0,0 0 0,-1 0 0,1 0 0,0 0 0,0 1 0,0-1 0,0 1 0,-1-1 0,-1 2 0,-2 3 4,-1 0-1,1 0 0,0 1 1,1-1-1,-1 1 0,1 1 1,0-1-1,1 1 0,0 0 1,0 0-1,0 0 0,1 0 1,0 1-1,0-1 0,-2 13 1,0 6 122,1-1 1,1 1-1,1 44 1,3-62-152,0-1-1,0 1 1,1-1 0,0 0-1,1 1 1,-1-1 0,1 0 0,1-1-1,-1 1 1,7 8 0,-8-13-27,0 0 1,0 0-1,0-1 1,1 1-1,-1-1 1,0 0-1,1 0 1,-1 0-1,1 0 1,-1 0-1,1 0 1,-1-1-1,1 1 1,4-1-1,-6 0-33,5-3-18,1 1 44,-1-1 1,0-1 0,0 1-1,0-1 1,-1 0 0,1-1-1,-1 1 1,0-1 0,0 0-1,0 0 1,-1-1 0,0 0-1,0 1 1,0-1 0,-1 0-1,0-1 1,0 1 0,0-1-1,2-8 1,1-21 88,-1 0 1,-2 0-1,-2-54 1,-1 83 46,0 5-99,-2-6 55,90 220 202,-65-164-362,-2 0 0,-1 1 0,-3 1 1,20 102-1,-31-119 12,-3-16 15,-1-1 0,0 1 0,-2 22-1,0-34 65,-1-1 0,0 1-1,0-1 1,0 1 0,-1-1-1,1 0 1,-1 0 0,0 0-1,-1 0 1,1 0 0,-1 0 0,1 0-1,-1-1 1,0 0 0,0 1-1,-1-1 1,1 0 0,-1 0-1,1-1 1,-1 1 0,0-1-1,0 0 1,0 0 0,0 0 0,-1 0-1,1-1 1,0 0 0,-5 1-1,7-2 70,-4-3-33,0-1-78,0 0 0,0 0 0,0 0 1,1-1-1,0 0 0,0 0 0,0 0 0,0-1 1,1 0-1,0 1 0,0-2 0,1 1 0,-1 0 0,1-1 1,1 1-1,-1-1 0,-2-13 0,2 8-221,1-1-1,0 0 0,1 0 1,0 1-1,1-1 1,1 0-1,0 0 1,1 0-1,0 1 0,1-1 1,7-22-1,8-8-656,2 0 0,2 0-1,2 2 1,1 1 0,54-64-1,-61 84 914,-12 12 124,0 1 0,0 0-1,1 0 1,0 1 0,0-1 0,1 2 0,-1-1-1,1 1 1,1 0 0,15-6 597,-23 10-684,0 1-1,-1 0 0,1 0 0,0 0 1,0 0-1,-1 0 0,1 0 1,0 0-1,-1 0 0,1 0 1,0 0-1,-1 0 0,1 0 0,0 0 1,-1 1-1,1-1 0,0 0 1,-1 1-1,1-1 0,0 0 0,-1 1 1,2 0-1,80 79 1914,-81-80-1944,-1 0 0,1 0 0,-1 0 0,1 0 0,-1 0 0,1 0 0,-1 0 0,1-1 0,-1 1 0,0 0 0,1 0 0,-1-1 0,1 1 0,-1 0 0,0-1 0,1 1 0,-1 0 0,0-1 0,1 1 0,-1 0 0,0-1 0,0 1 0,0-1 0,1 1 0,-1 0 0,0-1 0,0 1 0,0-1 0,0 1 0,1-1 0,-1 1 0,0-1 0,0 1 0,0-1 0,0 1 0,0-1 0,0 1 0,-1-1 0,1 1 0,0-1 0,2-28 4,-3 23 18,0 1 1,-1-1-1,1 0 1,-1 1 0,0-1-1,-1 1 1,0-1-1,1 1 1,-1 0 0,-1 0-1,1 0 1,-1 1 0,0-1-1,0 1 1,0 0-1,-1 0 1,0 0 0,1 1-1,-1 0 1,0 0-1,-1 0 1,1 0 0,-8-2-1,11 5 131,-3 2-122,0 0-1,0 0 1,0 1 0,0 0-1,0 0 1,0 0-1,1 0 1,0 1 0,-1 0-1,1 0 1,1 0 0,-1 0-1,1 1 1,-1-1 0,1 1-1,1 0 1,-1 0 0,1 0-1,-1 1 1,2-1-1,-1 0 1,0 1 0,1-1-1,0 1 1,1-1 0,-1 1-1,1 0 1,0 7 0,0-6-70,0 1 0,0-1 0,1 0 0,-1 0 0,2 0 0,-1 0 0,1 0 0,0 0 0,0 0 0,1-1 0,0 1 0,0-1 0,1 1 0,0-1 0,0 0 0,0-1 0,1 1 0,-1-1 0,1 0 0,1 0 0,-1 0 0,8 5 0,-11-9-35,-1 0 0,1-1 1,0 1-1,-1 0 0,1-1 0,0 1 0,0-1 1,-1 0-1,1 1 0,0-1 0,0 0 0,-1 0 0,1 0 1,0 0-1,0-1 0,-1 1 0,1 0 0,0-1 1,-1 1-1,1-1 0,0 0 0,-1 1 0,1-1 1,1-1-1,0-1-8,1 1 0,-1-1 0,0 0 1,-1-1-1,1 1 0,0 0 0,-1-1 0,0 1 1,4-9-1,0-3-9,0 0 0,-1-1 1,-1 0-1,3-20 0,-3-23 1131,-4 58-803,-3-17 966,1 14-676,5 20-379,4 19 291,21 61 1,-24-85-495,0 0 1,1 0-1,0-1 1,1 0-1,0 0 1,1 0-1,0 0 0,1-1 1,11 12-1,-16-19-229,0 0 0,-1-1 0,1 1 0,0-1 0,0 1 0,0-1 0,0 0 0,0 0 0,0 0 0,6 1-1,-7-2-51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49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1 576,'-3'4'305,"0"1"0,0-1 0,0 1 0,1 0 0,0 0 0,0 0 0,0 0-1,1 0 1,-1 0 0,1 1 0,1-1 0,-1 8 0,-1-1-7,-8 47 845,-2 72 0,10-4-2698,2-125 1112,5-1-487,-3-2 104,0-10 274,-2 9 510,9-257-1060,-10 196 1645,1 61-484,1 0-1,-1 0 1,0 0 0,0 0 0,1 1-1,0-1 1,-1 0 0,1 0-1,0 0 1,0 0 0,0 1 0,0-1-1,0 0 1,0 1 0,0-1 0,0 1-1,2-2 1,-2 2-11,0 1 0,-1-1 0,1 1 0,0 0 0,0-1 0,-1 1 0,1 0 0,0-1 0,0 1 0,0 0 0,-1 0 0,1 0 0,0 0 0,0 0 0,0 0-1,-1 0 1,1 0 0,0 0 0,0 0 0,0 0 0,-1 1 0,1-1 0,0 0 0,0 0 0,0 1 0,-1-1 0,1 1 0,0-1 0,-1 1 0,1-1 0,0 1 0,-1-1 0,1 1 0,-1-1 0,1 1 0,-1 0 0,1-1 0,-1 1 0,1 0 0,-1-1 0,0 1 0,1 0 0,-1 1-1,25 45 575,-2 2 0,18 57 0,3 9-795,-42-110-143,0 0-1,1 0 1,-1-1-1,1 1 1,0-1-1,1 0 1,-1 0-1,0 0 1,9 7-1,-6-7-987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50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13 393 60,'13'25'4815,"-11"-23"-4782,1-1 0,0 0 0,0 0 0,0 0-1,0 0 1,0 0 0,0-1 0,0 1 0,0-1 0,0 0 0,0 0 0,1 0-1,-1 0 1,0 0 0,0-1 0,0 1 0,0-1 0,0 0 0,0 0-1,0 0 1,0 0 0,-1-1 0,1 1 0,0-1 0,-1 0 0,1 1 0,-1-1-1,1 0 1,-1-1 0,0 1 0,0 0 0,0-1 0,2-2 0,2-3-64,0 0 1,0-1-1,-1 0 1,0 0-1,0 0 1,-1 0-1,0-1 1,-1 1-1,2-12 1,-2 5-8,-1 0 0,-1 0 0,0 0 0,-2-1 0,0 1 0,0 0 0,-1 0 0,-6-20 0,6 29 88,0 0 0,-1-1 0,1 1-1,-2 1 1,1-1 0,-1 0 0,0 1-1,0 0 1,0 0 0,-1 0-1,0 0 1,0 1 0,-1 0 0,0 0-1,1 0 1,-2 1 0,1-1-1,0 2 1,-1-1 0,-10-4 0,15 7 28,0 1 1,0-1-1,0 0 1,0 1 0,0-1-1,0 1 1,-1-1 0,1 1-1,0 0 1,0 0-1,0 0 1,0 0 0,0 1-1,0-1 1,0 0 0,0 1-1,0 0 1,0-1-1,-3 2 1,4-1-42,0 0 0,-1 1 0,1-1 0,0 0 0,0 0 0,0 1 0,0-1 0,1 1 0,-1-1-1,0 1 1,1-1 0,-1 1 0,1-1 0,-1 1 0,1 0 0,0-1 0,-1 1 0,1 2 0,0 4 12,1 0-1,-1 0 1,1 0 0,1 0-1,0 0 1,0 0 0,4 10-1,3 3-64,0-1 0,1 0 1,1-1-1,1 0 0,1 0 0,0-1 0,2-1 0,0 0 1,1-1-1,0-1 0,20 14 0,-34-27-181,0-1 0,0 0 0,0 0 0,0 0 0,1 0 0,-1 0 0,0 0 0,0-1 0,0 1 0,1-1 0,-1 1 0,0-1 0,1 0 0,-1 0 0,0 0 0,1 0 0,-1 0 0,0-1 0,1 1 0,-1-1 0,0 1 0,0-1 0,3-1 0,18-22-1183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50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59 126 268,'0'-1'108,"0"0"0,0 0 0,0 1 1,1-1-1,-1 0 0,0 0 0,0 0 0,1 0 0,-1 1 0,1-1 0,-1 0 1,0 1-1,1-1 0,-1 0 0,1 0 0,0 1 0,-1-1 0,1 1 1,0-1-1,-1 1 0,1-1 0,0 1 0,-1-1 0,2 0 0,11 11 1818,-12-9-1882,-1 0 0,1 0 0,0-1 0,-1 1 0,1 0 0,0 0 0,-1 0 0,1-1 0,0 1 0,0-1 0,0 1 0,-1 0 0,1-1 0,0 1 0,0-1 0,0 0 0,0 1 0,0-1 0,0 0 0,0 0 0,0 1 0,0-1 0,0 0 0,0 0 0,0 0 0,0 0 0,0 0 0,0-1 0,2 1 0,-2-1-54,0 0 0,0 0 1,0 0-1,0 0 1,-1 0-1,1 0 1,0 0-1,-1 0 1,1 0-1,0 0 1,-1 0-1,0 0 1,1-1-1,-1 1 1,0 0-1,1 0 0,-1 0 1,0-1-1,0 1 1,0 0-1,0 0 1,0-1-1,0 1 1,-1 0-1,1 0 1,0 0-1,-2-3 1,-12-37 62,12 35 2,0 2-3,-1-1 0,1 1 0,-1-1 0,0 1-1,0 0 1,0 0 0,-8-6 0,11 9-19,-1 0 1,0 0-1,0 1 0,0-1 1,0 0-1,0 1 0,0-1 1,0 1-1,0-1 0,0 1 1,0-1-1,0 1 0,0 0 1,0 0-1,0-1 0,0 1 0,0 0 1,0 0-1,0 0 0,0 0 1,-1 0-1,1 0 0,0 1 1,0-1-1,0 0 0,0 0 1,0 1-1,0-1 0,0 1 0,0-1 1,0 1-1,0-1 0,0 1 1,0 0-1,0-1 0,1 1 1,-1 0-1,0 0 0,0 0 1,1-1-1,-1 1 0,0 0 0,1 0 1,-1 0-1,0 1 0,-4 11 105,0 1 0,0-1 0,1 1-1,0-1 1,2 1 0,-1 0-1,2 0 1,0 1 0,1-1-1,1 16 1,1-18-80,0 1-1,1-1 1,0 0 0,1 0-1,0 0 1,1 0 0,0-1-1,9 14 1,1 5 31,-10-21-124,0-1 1,0 1-1,0-1 1,1 0 0,1-1-1,-1 1 1,1-1-1,0-1 1,1 1-1,-1-1 1,1-1 0,13 8-1,-18-12-358,-1 0 1,1-1-1,0 1 0,0-1 0,0 0 0,0 0 0,0 0 0,-1 0 1,1 0-1,0-1 0,0 1 0,0-1 0,4-1 0,10-15-1003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50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64 348,'36'-13'3777,"51"-22"-5790,-72 26 1279,-1 2-4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7:51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0 441 84,'4'50'4141,"-2"-42"-3847,0-1 0,1 0 0,0 0 0,0 0 0,6 10 0,-8-16-302,-1 0 0,1 0 0,0 0 0,0 1 0,0-1 0,0 0 0,0-1 0,0 1 0,0 0 0,0 0 0,0 0 0,0-1 0,0 1 0,0 0 0,1-1 0,-1 1 0,0-1 0,0 0 0,1 1 0,-1-1 0,0 0 0,1 0 0,-1 0 0,0 0 0,1 0 0,-1 0 0,0 0 0,1 0 0,-1 0 0,0-1 0,0 1 0,1 0 0,-1-1 0,0 1 0,0-1 0,1 0 0,-1 1 0,0-1 0,0 0 0,0 0 0,0 0 0,0 0 0,0 0 0,0 0 0,1-1 0,3-5-23,1 1 0,-1-1 0,-1 0 0,1-1 0,-1 1-1,0-1 1,-1 0 0,0 0 0,0 0 0,-1 0 0,0 0 0,0-1 0,-1 1-1,0-1 1,-1 1 0,1-1 0,-2 1 0,1-1 0,-1 1 0,-1-1 0,1 1-1,-1 0 1,-1 0 0,-5-13 0,2 5 242,-13-27 452,18 41-559,1 0-1,-2 0 1,1 0-1,0 0 0,0 1 1,0-1-1,-1 1 1,1-1-1,-1 1 1,0-1-1,1 1 0,-1 0 1,0 0-1,1-1 1,-5 0-1,6 2-71,-1 0 1,0 0-1,1 1 0,-1-1 1,0 0-1,1 0 0,-1 1 1,1-1-1,-1 0 0,1 1 1,-1-1-1,1 0 0,-1 1 0,1-1 1,-1 1-1,1-1 0,-1 1 1,1-1-1,0 1 0,-1-1 1,1 1-1,0-1 0,-1 1 1,1 0-1,0-1 0,0 1 1,0 0-1,0-1 0,-1 1 1,1-1-1,0 1 0,0 0 0,0-1 1,0 1-1,1 0 0,-1-1 1,0 2-1,2 31 387,3-13-300,1-1-1,1 0 0,16 31 0,-19-42-174,1 1-1,0 0 0,0-1 1,1 0-1,1 0 0,-1-1 1,1 1-1,0-1 0,14 10 0,-19-16-23,-1 0 0,1 0 0,-1 0 0,1-1 0,-1 1 0,1 0 0,-1-1 0,1 1 0,-1-1 0,1 1 0,0-1 0,-1 0-1,1 0 1,0 0 0,-1 0 0,1 0 0,0 0 0,0 0 0,-1-1 0,1 1 0,-1 0 0,1-1 0,0 1 0,2-2 0,-2 0 33,0 0 1,0 0 0,0 0 0,0 0-1,0-1 1,0 1 0,-1 0-1,1-1 1,-1 1 0,0-1 0,1 0-1,-1 1 1,0-4 0,3-9-21,-1 1-1,0 0 1,-1-1 0,0-26 0,-2 28 162,0-1 0,-1 1 0,-1-1 0,0 1 0,-7-25 0,0 11 476,1 3 577,7 42-180,4-6-894,0 0 0,0 0 1,1-1-1,0 1 0,9 15 1,-10-21-196,0 0 1,0 0-1,1-1 1,-1 1-1,1-1 1,0 0-1,1 0 1,-1-1-1,1 1 1,0-1-1,11 7 1,-14-10 50,0-1 1,-1 1 0,1-1-1,0 0 1,0 0-1,0 0 1,-1 0-1,1 0 1,0 0 0,0 0-1,-1-1 1,1 1-1,0 0 1,0-1 0,-1 0-1,1 1 1,0-1-1,-1 0 1,1 0 0,-1 0-1,1 0 1,-1 0-1,0 0 1,1 0 0,-1-1-1,0 1 1,0 0-1,0-1 1,0 1-1,0-1 1,0 1 0,0-1-1,0 1 1,-1-1-1,2-3 1,1-1 16,0-1 0,0-1 0,-1 1 1,0 0-1,0-1 0,-1 1 0,1-13 0,0-97 916,-3 114-766,1-1 0,-1 1 0,0 0 0,-1-1 0,1 1 0,0 0 1,-1 0-1,0 0 0,0 0 0,0 0 0,0 0 0,0 0 0,0 1 0,-1-1 0,-3-2 0,6 5-80,0 0 0,0 0 1,0 0-1,-1 0 0,1-1 0,0 1 0,0 0 0,0 0 0,0 0 0,-1 0 0,1 0 0,0 0 0,0 0 0,0 0 0,-1 0 0,1 0 0,0 0 0,0 0 0,0 0 0,-1 0 0,1 0 1,0 0-1,0 0 0,0 0 0,0 1 0,-1-1 0,1 0 0,0 0 0,0 0 0,0 0 0,0 0 0,-1 0 0,1 0 0,0 1 0,0-1 0,0 0 0,0 0 0,0 0 0,0 0 0,0 1 0,-1-1 1,1 0-1,0 0 0,0 1 0,-1 12 348,6 17 99,-2-20-407,1 0 0,0 0 1,0-1-1,9 15 0,-11-21-89,0-1 1,-1 1-1,1-1 1,0 1-1,0-1 1,0 0-1,1 0 1,-1 0-1,0 0 0,1 0 1,-1-1-1,1 1 1,0-1-1,0 1 1,-1-1-1,1 0 1,0 0-1,0 0 1,0-1-1,6 2 0,-8-2-96,14-4-130,-11 2 235,-1 0 0,1 0 0,-1 0 1,1-1-1,-1 0 0,0 0 0,0 1 0,0-2 1,0 1-1,-1 0 0,1-1 0,-1 1 0,0-1 1,0 1-1,0-1 0,2-6 0,-1-1 65,-1 0 0,0 0 0,0 0 0,-1 0-1,-1-17 1,-1 21 27,0 1 0,0 0 0,-1 0 0,1 0 0,-2 0 0,1 0 0,-1 0-1,0 0 1,0 1 0,0-1 0,-1 1 0,-6-8 0,8 10-65,0 1 1,0-1-1,-1 1 0,1-1 1,-1 1-1,1 0 0,-1 0 1,0 0-1,0 0 1,0 0-1,0 1 0,0-1 1,0 1-1,0 0 0,-1 0 1,1 0-1,0 0 0,-1 1 1,1-1-1,0 1 0,-1 0 1,1 0-1,-1 0 0,1 1 1,-1-1-1,-3 2 1,-13 7-1006,1 0 1,1 2 0,-33 23 0,21-9-801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8:51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0 199 164,'0'0'4631,"1"-6"-4593,0 2-29,1 0 0,-1 1 0,1-1 0,-1 0 0,1 1 0,0-1 0,1 1 0,-1 0-1,1 0 1,-1 0 0,1 0 0,0 0 0,0 0 0,0 1 0,0 0 0,0-1 0,1 1 0,-1 0 0,1 1 0,0-1 0,-1 0 0,8-1-1,4-2 5,0 1 0,1 0 0,-1 1 0,1 1-1,16 0 1,-30 2-21,1-1 23,0 1-1,0 0 0,0 0 1,0 0-1,0 0 0,0 0 1,0 1-1,-1-1 1,1 1-1,0 0 0,4 1 1,38 28-25,-26-16 11,1-1-1,0-1 1,1 0-1,1-1 1,29 9-1,-48-18 4,0-1-1,0 0 1,0 0-1,0 0 1,1 0-1,-1-1 1,0 0-1,1 1 0,-1-1 1,1 0-1,-1 0 1,0-1-1,1 1 1,-1-1-1,0 1 1,0-1-1,1 0 1,-1-1-1,0 1 1,0 0-1,0-1 1,0 0-1,0 1 1,-1-1-1,1-1 1,0 1-1,-1 0 1,0 0-1,1-1 1,-1 0-1,2-2 0,17-22 19,37-55-98,-56 79 80,0 1 0,-1 0-1,2 0 1,-1 0 0,0 0-1,0 0 1,1 1 0,-1-1-1,1 1 1,-1 0 0,1-1-1,0 1 1,-1 0-1,1 1 1,0-1 0,0 0-1,0 1 1,-1 0 0,1-1-1,0 1 1,0 0 0,0 1-1,4 0 1,-5-1-13,0-1 9,-1 1 0,0 0 1,1 0-1,-1 0 0,1 0 0,-1 0 0,0 1 0,1-1 0,-1 0 1,0 1-1,1-1 0,-1 1 0,0-1 0,1 1 0,-1 0 0,0-1 0,0 1 1,0 0-1,0 0 0,0 0 0,1 1 0,15 9 24,41 16-41,-44-19 15,1 0 0,1-1-1,-1-1 1,1-1 0,1 0 0,-1-1 0,1 0 0,31 1 0,-44-6 3,0 0 1,-1 0 0,1-1-1,-1 0 1,1 0-1,-1 0 1,0 0-1,0 0 1,0 0-1,0-1 1,0 1 0,-1-1-1,1 0 1,3-5-1,-3 4-9,0 0 0,0 1 0,0-1 0,0 1 0,1 0 0,-1 0 0,1 0 0,0 0-1,0 0 1,0 1 0,1 0 0,-1 0 0,0 0 0,1 1 0,8-3 0,-12 4 24,33 3-30,-4 17 37,-22-14-25,0 0 1,1 0-1,0 0 1,0-1-1,0-1 1,0 1 0,1-2-1,0 1 1,0-1-1,0-1 1,19 3-1,-28-5 33,22-3 0,-16-1-28,0-1-1,0-1 0,-1 0 1,0 1-1,11-14 0,-14 14-12,0 0 0,1 1 0,0 0 0,0 0 0,0 0 0,0 0 0,0 0-1,1 1 1,-1 0 0,1 0 0,0 0 0,0 1 0,0-1 0,1 1 0,-1 1-1,0-1 1,8-1 0,-12 3 25,1 0-17,-1 0 0,1 0 0,0-1 0,0 1 0,-1 1 0,1-1 0,0 0 0,0 0 0,0 1 0,-1-1 0,1 1 0,2 0 0,19 13-10,-15-9 1,-1 0 0,1-1 0,0 0-1,0 0 1,1 0 0,-1-1 0,1-1-1,0 1 1,0-1 0,15 1-1,-23-3 12,0 0-5,1 0 0,0 0-1,0 1 1,0-1-1,0-1 1,0 1-1,-1 0 1,1 0 0,0-1-1,0 1 1,0-1-1,2 0 1,38-34-204,-28 22 158,2 0 1,0 1-1,19-11 1,-33 22 47,0 0 0,0 0 0,0 0 0,0 1 0,0-1 0,0 0 0,0 1-1,0-1 1,0 1 0,0 0 0,1 0 0,-1 0 0,0 0 0,0 0 0,0 0 0,0 0 0,1 1 0,-1-1 0,0 1 0,2 0-1,1 2 5,-1 0 0,1 0 0,-1 1 0,0-1 0,0 1 0,5 5 0,26 22-60,-28-27 66,1 0 0,-1 0 0,1 0 0,0-1 0,0 0 0,0 0 0,0-1 1,1 0-1,-1 0 0,1-1 0,-1-1 0,1 1 0,9-2 0,-15 1-8,-1 0 1,1-1-1,0 1 1,-1-1-1,1 0 0,-1 0 1,0 0-1,1 0 1,-1 0-1,0-1 0,0 1 1,1 0-1,2-4 1,24-11-720,-22 14-141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7:46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22 153 388,'0'0'2400,"-1"0"-2338,0-1 1,0 1-1,0 0 0,0 0 0,0 0 0,1 0 0,-1 0 0,0 0 0,0 0 1,0 0-1,0 0 0,0 0 0,0 1 0,0-1 0,0 0 0,1 1 1,-1-1-1,0 0 0,0 1 0,-1 0 0,2 0-31,0-1 0,0 0-1,-1 0 1,1 0 0,0 1 0,0-1-1,0 0 1,0 0 0,0 0 0,0 1 0,0-1-1,0 0 1,0 0 0,0 1 0,0-1-1,0 0 1,0 0 0,0 1 0,0-1 0,0 0-1,0 0 1,0 0 0,0 1 0,0-1-1,0 0 1,0 0 0,0 1 0,0-1 0,0 0-1,0 0 1,1 0 0,-1 1 0,0-1-1,0 0 1,0 0 0,0 0 0,1 0 0,-1 1-1,0-1 1,0 0 0,0 0 0,1 0-1,-1 0 1,0 0 0,0 0 0,0 0-1,1 0 1,-1 1 0,0-1 0,0 0 0,1 0-1,-1 0 1,0 0 0,0 0 0,1 0-1,-1 0 1,0 0 0,0 0 0,1-1 0,13-14 2802,1-2-3248,1 1 495,-10 9-63,-1 1 0,1 0 1,1 0-1,-1 0 0,1 1 0,0 0 0,1 0 1,-1 1-1,1 0 0,0 0 0,0 1 0,8-2 0,-14 4 45,42 5 125,-18 10-77,-1 0-1,43 34 1,-23-15-10,-40-29-84,1-1 1,-1 0-1,0 0 1,1-1-1,-1 1 0,1-1 1,0 0-1,0-1 1,0 0-1,0 0 0,0 0 1,11 0-1,-16-1 52,33-3 18,-22-3-89,-1 0 0,0-1 0,0 0 0,-1-1 0,0 0 0,0-1 0,-1 0 0,15-18 1,-22 23 15,0 1 1,0 0 0,1 0 0,-1 0 0,1 0 0,0 0 0,0 1 0,0-1 0,0 1 0,0 0 0,1 0 0,-1 0 0,1 0 0,-1 0 0,1 1 0,0 0 0,-1 0 0,1 0-1,0 0 1,0 0 0,0 1 0,7-1 0,-9 2-8,0 0-1,0-1 1,0 1-1,0 0 1,0 0-1,0 0 1,0 1-1,0-1 1,0 0-1,0 1 1,2 2-1,7 5-59,-5-5 51,1 0 0,-1-1 0,1 0 0,0-1 1,0 1-1,0-1 0,0 0 0,0-1 1,0 0-1,0 0 0,9 0 0,-12-3 7,1 1-1,-1-1 1,0 0-1,0-1 0,0 1 1,0-1-1,-1 1 1,1-1-1,5-6 0,1 1 1,19-17-1,-26 21-5,1 0 1,0 1-1,0-1 1,0 1-1,0 0 0,0 0 1,0 0-1,1 1 1,-1-1-1,1 1 0,0 0 1,0 0-1,0 1 0,0 0 1,0 0-1,7-1 1,-10 2-14,31 0 58,23 25-154,-46-23-519,0-1-1,0 1 1,0-1-1,18-1 1,-18 0-1219,0 0 213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8:55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91 192,'0'0'3740,"21"14"-3300,156-29 1310,-12 2-1021,-89 1-478,118-12 83,-36 10-71,30 8-125,-186 6-140,7-10 42,-5 8-4,5-4 21,-5 4 162,-23 4-189,-26 5-5,-434 55-12,86-51-85,301-11 88,77 14-92,15-5 29,15-7 10,15-4-20,60 3 0,-26 1 53,-27-3 1,41-7-1,23-1 49,625 5 92,-398 6-270,-327-2 111,-1-1 21,0 1 0,0 0-1,0-1 1,0 1-1,0-1 1,0 1-1,0-1 1,0 1 0,0-1-1,0 1 1,0-1-1,0 1 1,0 0-1,0-1 1,0 1-1,0-1 1,0 1 0,1-1-1,-1 1 1,0 0-1,0-1 1,0 1-1,1-1 1,-1 1 0,0 0-1,1-1 1,-1-2-220,-12 1 50,-32-1-37,-59 2 169,100 1 44,-55 3-49,-84 13 1,20 0-48,-483 38-17,536-50 94,-129-4 60,196 0-29,-24-2 0,18-5-7,56-1 36,295-10 17,-309 17-58,55-10 0,-1 1-20,2 9 36,-61 3-11,0-2 0,46-6-1,-68 4-11,62-9-33,87-3 0,-26 6-3409,-109 8 2211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8:5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50 104,'0'0'697,"-1"0"-639,0 0 0,0 0 0,0 0 0,0 1 0,0-1 0,0 0 0,1 0 0,-1 0 0,0 0 0,0-1 0,0 1 0,0 0 0,0 0 0,0 0 0,0-1 0,1 1 0,-1-1 1,0 1-1,0 0 0,-1-2 0,2 1-26,0-1 1,-1 1-1,1-1 1,0 1 0,-1-1-1,1 1 1,-1-1-1,1 1 1,-1 0 0,0-1-1,0 1 1,1 0-1,-1-1 1,0 1 0,0 0-1,0 0 1,-1 0 0,1 0-1,0 0 1,0 0-1,0 0 1,-3-1 0,-15-14 548,23 23-270,1 0 0,-1 1 0,-1-1 1,1 1-1,3 13 0,12 26-59,-18-46-244,49 93 693,121 170-1,-115-207-397,-20-23-644,-32-49-2125,-4 13 2362,1 1-1,-1-1 1,1 1 0,-1-1-1,0 1 1,1 0-1,-1-1 1,0 1 0,0-1-1,0 1 1,0-1-1,0 1 1,-1-1-1,1 1 1,0-1 0,-2-2-1,-10-27-1136,3 11 494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9:01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69 103 44,'1'-1'71,"-1"0"1,0 0-1,0 0 0,0 0 0,0 0 1,0 0-1,0 0 0,0 0 1,0 0-1,0 0 0,0 0 0,0 0 1,0 1-1,-1-1 0,1 0 0,0 0 1,-1 0-1,1 0 0,-1 0 1,1 1-1,-1-2 0,-14 2 318,12 0 10,3-3-3,-1-1-310,0 1 1,0 0-1,0 0 0,0 0 0,-1 0 1,1 0-1,-1 0 0,0 0 0,0 1 1,0-1-1,0 0 0,0 1 0,0 0 1,-1-1-1,-3-2 0,-5-5 1519,11 10-1585,-1 0-1,1 0 1,0 0 0,-1 0-1,1 0 1,0 0 0,0 1-1,-1-1 1,1 0 0,0 0-1,0 0 1,0 0 0,-1 1-1,1-1 1,0 0 0,0 0-1,0 1 1,-1-1 0,1 0-1,0 0 1,0 1-1,0-1 1,0 0 0,0 1-1,0-1 1,0 0 0,0 0-1,0 1 1,0-1 0,0 0-1,0 1 1,0-1 0,0 0-1,0 0 1,0 1 0,0-1-1,0 0 1,0 1-1,0-1 1,0 0 0,0 0-1,0 1 1,1-1 0,-1 0-1,0 0 1,0 1 0,2 18 225,-2-18-238,7 48 349,3 0 0,23 70 0,-51-246-740,14 109 418,1 0 1,0 0 0,1-34-1,2 51 206,3-22 304,-1 21-523,1 1 0,-1 0 0,1-1 0,-1 1 0,1 0-1,-1 1 1,1-1 0,-1 0 0,1 1 0,0-1 0,-1 1-1,1 0 1,0 0 0,-1 0 0,1 0 0,0 0 0,-1 1-1,1-1 1,0 1 0,-1 0 0,1 0 0,4 2-1,68 30-72,-62-27-58,-4-1-334,-1 0 0,1 0 0,-2 1-1,15 13 1,-9-8-1102,-1 0-159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9:03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0 395 420,'0'0'4121,"1"1"-4106,-1-1 0,0 1 0,1-1 0,-1 1 0,1-1 0,-1 1 1,0-1-1,1 0 0,-1 1 0,1-1 0,-1 0 0,1 1 0,-1-1 0,1 0 0,-1 0 0,1 1 0,0-1 0,-1 0 0,1 0 0,-1 0 1,1 0-1,-1 0 0,1 0 0,0 0 0,8-2 74,-1-2 0,1 1 0,-1-1 0,0 0 0,0-1 0,-1 1 0,14-12 0,-5 5 35,8-8 103,-1 0 1,23-24-1,25-21 98,14-18-145,-38 29-195,-25 24 60,19-10-428,-41 39 404,-16 63 99,4-11-65,9-38-70,0 0 0,-1-1 0,-7 19 0,11-31 69,0 0-64,0 0 13,0 1 0,0-1 0,0 0 0,0 0 0,0 1 0,-1-1 0,1 0 0,0 0 0,-1 0 0,1 1 0,0-1 0,-1 0 1,0 0-1,1 0 0,-2 2 0,0 1-2,6-9-36,1-4 33,-1 0 0,0 0 0,0-1 0,-1 1 1,2-12-1,11-26-102,-16 45 79,3-41-83,-2 41 111,0 0-1,1 1 1,-1-1 0,0 0 0,0 0 0,0 0 0,0 0 0,0 0 0,0 0 0,0 0 0,0-4 0,-7-2 123,-16 9-27,13 1-127,1 2-1,-1-1 1,1 1 0,0 0 0,0 1 0,0 0 0,0 0 0,-7 7 0,-12 15-2631,21-21 1664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9:05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62 145 176,'-24'0'2623,"10"0"-2357,10 0 261,0-5-264,-11-15-6,15 19-165,0 0 0,0 0 1,0 0-1,0 0 0,1 0 0,-1 0 1,0 0-1,1 0 0,-1 0 1,1 0-1,-1 0 0,1 1 0,-1-1 1,1 0-1,0 0 0,-1 1 1,1-1-1,0 0 0,0 1 0,0-1 1,-1 1-1,1-1 0,0 1 1,0-1-1,0 1 0,0-1 1,0 1-1,0 0 0,2-1 0,33-14 333,-34 14-366,70-30 646,-46 19-702,1 1 0,56-15 1,-83 26-107,0-1 0,1 1 0,-1 0 0,0 0 0,1 0 0,-1 0 0,1 0 0,-1 0 0,0 0 0,1 0 0,-1 0 0,1 0 0,-1 0 0,0 0 0,1 0 0,-1 0 0,0 0 0,1 0 0,-1 0 0,1 1 0,-1-1 1,0 0-1,1 0 0,-1 0 0,0 1 0,1-1 0,-1 0 0,0 0 0,0 1 0,1-1 0,-1 0 0,0 1 0,0-1 0,1 0 0,-1 1 0,0-1 0,0 0 0,0 1 0,0-1 0,0 0 0,1 1 0,-1-1 0,0 1 0,-1 4-1081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4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85 395 512,'0'0'5076,"0"1"-5065,0-1 1,0 0-1,0 1 1,0-1-1,0 0 1,0 1-1,0-1 1,0 1-1,0-1 1,0 0-1,1 1 0,-1-1 1,0 0-1,0 1 1,0-1-1,0 0 1,0 0-1,1 1 1,-1-1-1,0 0 1,0 1-1,1-1 1,-1 0-1,0 0 1,0 0-1,1 1 0,-1-1 1,0 0-1,0 0 1,1 0-1,-1 1 1,0-1-1,1 0 1,0 0-1,2-1 17,-1 0 0,1 0-1,0 0 1,0 0 0,0 0-1,-1-1 1,1 1 0,-1-1-1,1 0 1,-1 0 0,0 0-1,3-2 1,33-35 297,-28 27-230,0 2-36,-1 0 1,0-1 0,-1 0-1,0 0 1,-1-1 0,0 0-1,-1 0 1,-1-1-1,8-21 1,-11 26-35,-1 0 1,1-1-1,-2 1 0,1 0 0,-1-1 0,0 1 0,0-1 1,-1 1-1,-1 0 0,1-1 0,-1 1 0,-1 0 1,1 0-1,-1 0 0,-1 1 0,-7-14 0,8 17-6,0 0-1,0 0 0,-1 0 1,1 0-1,-1 0 0,0 1 1,-8-6-1,2 2-5,9 6-10,-2 1 4,1-1 0,-1 1 0,1 0 0,-1 0 0,0 1 0,1-1 0,-1 1 0,1-1 0,-1 1 0,-4 2 0,-4 4 16,1 1 0,0 0 1,0 0-1,1 1 0,0 1 0,1-1 1,0 1-1,0 1 0,1 0 1,1 0-1,-1 0 0,2 1 0,0 0 1,0 0-1,1 0 0,-5 25 1,0 9 23,3 0 0,1 1 1,2 66-1,3-98-29,2 1 0,0-1-1,0 0 1,2 0 0,0-1-1,9 23 1,-10-29-11,0 0 0,1 0-1,0 0 1,1 0 0,0-1 0,0 0-1,0 0 1,1 0 0,0 0 0,1-1 0,-1 0-1,14 9 1,-17-13-7,1-1-1,-1 1 1,0-1-1,0 0 1,0 1-1,1-2 1,-1 1-1,1 0 1,-1-1-1,1 1 1,-1-1-1,1 0 1,-1 0-1,1 0 1,-1-1-1,1 1 1,-1-1-1,0 0 1,1 0-1,-1 0 1,0 0-1,1-1 1,-1 1-1,0-1 1,0 0-1,0 0 1,-1 0-1,1 0 1,0 0 0,-1-1-1,1 1 1,-1-1-1,0 0 1,0 0-1,3-4 1,0-2 4,1 0 0,-2 0 0,1-1 0,-1 0 0,-1 1 0,1-1 1,-2 0-1,0-1 0,0 1 0,1-20 0,-4 25 1,0 1-1,0-1 0,-1 0 1,1 0-1,-1 1 1,0-1-1,0 1 1,-1-1-1,1 1 1,-1 0-1,0 0 1,0 0-1,-1 1 0,1-1 1,-6-4-1,6 6-13,1-1 0,0 1 0,-1 0 0,0 0 0,0 0 0,1 0 0,-1 1 0,0-1 0,0 1 0,-1 0 0,1 0 0,0 0 0,0 0 0,0 1 0,-1-1 0,1 1 0,0 0 0,-1 0 0,1 0 0,0 0 0,-1 0 0,1 1 0,0-1 0,0 1 0,-6 2 0,3 0-95,0 1 0,0 0-1,0 0 1,1 0 0,0 1-1,-8 7 1,11-9-228,0 0 0,-1 0 0,1 0 0,0 1 0,1-1 0,-1 0 0,0 1 0,1-1 0,-1 6 0,0 0-1217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5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8 132 420,'-2'-3'278,"1"0"0,0 0 0,0-1 1,0 1-1,1-1 0,-1 1 0,1 0 0,0-1 0,0 1 0,0-1 0,0 1 1,1-1-1,0-3 0,0 3-219,0-1-1,0 1 1,1 0 0,-1 0 0,1 0 0,0 0-1,0 1 1,1-1 0,-1 0 0,1 1 0,0 0-1,0-1 1,0 1 0,0 0 0,0 1 0,1-1 0,-1 0-1,1 1 1,-1 0 0,1 0 0,0 0 0,0 0-1,0 1 1,0 0 0,1-1 0,-1 1 0,0 1-1,6-1 1,-8 1-49,1 1 0,0 0 0,-1 0-1,1 0 1,-1 0 0,1 1 0,-1-1-1,0 1 1,1 0 0,-1-1 0,0 1-1,0 0 1,0 0 0,0 0 0,-1 0 0,1 1-1,-1-1 1,1 0 0,-1 1 0,0-1-1,0 1 1,1 2 0,22 63 233,-21-51-219,0 0 1,-1 0-1,-1 1 1,0-1 0,-4 32-1,2-40 35,0 1 0,-1-1 0,0 0 0,-1 0 0,0 0 0,0 0 0,-1-1 0,0 1-1,0-1 1,-1 0 0,0 0 0,-10 10 0,15-17-43,0-1 0,-1 1 0,1-1-1,-1 1 1,1-1 0,-1 1 0,1-1 0,-1 1 0,1-1 0,-1 1-1,1-1 1,-1 1 0,1-1 0,-1 0 0,0 1 0,1-1 0,-1 0-1,0 0 1,1 1 0,-1-1 0,0 0 0,1 0 0,-1 0-1,0 0 1,1 0 0,-2 0 0,-1-16 276,13-26-76,8 0-109,54-117 112,-72 158-216,0 1-1,1-1 1,-1 0 0,0 0-1,1 1 1,-1-1 0,0 0-1,1 1 1,-1-1 0,1 0-1,-1 1 1,1-1-1,-1 1 1,1-1 0,0 1-1,-1-1 1,1 1 0,0-1-1,-1 1 1,1 0 0,0-1-1,-1 1 1,1 0 0,0 0-1,0-1 1,-1 1-1,1 0 1,0 0 0,0 0-1,-1 0 1,1 0 0,1 0-1,0 1 2,-1 0-1,1 0 0,-1 0 0,0 1 0,1-1 1,-1 0-1,0 1 0,0-1 0,0 0 1,0 1-1,0 0 0,0-1 0,1 4 1,18 59 29,-19-61-30,1 8-26,13 42 67,-14-51-45,-1 1 0,1-1 0,0 0 0,0 0 0,0 0 0,0 0-1,1 0 1,-1 0 0,0 0 0,1-1 0,-1 1 0,1 0 0,0-1-1,0 1 1,-1-1 0,1 0 0,0 1 0,3 0 0,-3-1-63,18-5-88,-11 0 162,-1-1 0,0 0 0,0 0 0,0-1-1,-1 0 1,0 0 0,0-1 0,0 0-1,-1 0 1,0-1 0,0 0 0,-1 0 0,0 0-1,0 0 1,-1-1 0,0 0 0,-1 0-1,0 0 1,0 0 0,-1-1 0,0 1 0,-1 0-1,1-20 1,-6 54 702,2-16-700,1 0 1,-1 0 0,1 0-1,1 0 1,0 0 0,0 1-1,1-1 1,3 15 0,-2-19-27,28 69-727,-28-69 419,0 0 0,1 0 0,0-1 0,0 1 0,0-1 0,1 0 0,-1 0 0,1 0 0,0 0 0,0 0 0,0-1 0,1 0-1,4 3 1,1-2-1150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41 200 176,'3'-17'1727,"-3"15"-1639,0 1 0,0 0-1,0 0 1,0 0 0,0 0 0,0 0 0,1 0 0,-1 0 0,0 0 0,0 0 0,1 0 0,-1 0 0,1 0-1,-1 0 1,1 0 0,-1 0 0,1 0 0,0 0 0,-1 0 0,1 0 0,0 1 0,0-1 0,-1 0-1,1 1 1,0-1 0,0 0 0,0 1 0,0-1 0,0 1 0,0-1 0,1 1 0,2-2-48,1 0 0,-1 0 1,0 0-1,0-1 0,-1 1 1,1-1-1,0 0 0,-1 0 1,0 0-1,0 0 0,0-1 1,0 1-1,0-1 0,-1 0 1,1 0-1,-1 0 0,0 0 1,-1 0-1,1-1 1,0 1-1,-1 0 0,0-1 1,0 1-1,-1-1 0,1-6 1,-1 9 84,-3-14 354,1 12-398,-1 0 1,1 1-1,-1-1 1,0 1-1,0 0 1,-1-1-1,1 2 1,-7-6-1,8 7-40,1 1 0,-1-1 0,1 0 0,-1 1 0,0-1 0,1 1 0,-1 0 0,0-1 0,1 1 0,-1 0 0,0 0 0,1 0 0,-1 0 0,0 0 0,1 1 0,-1-1 0,0 0 0,1 1-1,-1 0 1,1-1 0,-1 1 0,0 0 0,1-1 0,0 1 0,-1 0 0,1 0 0,-1 0 0,1 0 0,0 1 0,0-1 0,-2 2 0,-1 2 21,-1 1 0,1 0 0,0-1 0,0 1 1,1 1-1,0-1 0,0 0 0,1 1 0,-1 0 0,1-1 1,1 1-1,-1 0 0,1 0 0,0 0 0,1 0 0,0 0 1,1 10-1,-1-12-54,1-1 1,0 1-1,0-1 1,0 0 0,0 1-1,1-1 1,0 0-1,0 0 1,0 0-1,0 0 1,0 0 0,1-1-1,0 1 1,0-1-1,0 0 1,0 1-1,0-1 1,1-1 0,-1 1-1,1 0 1,0-1-1,0 0 1,0 0-1,0 0 1,0 0 0,0-1-1,1 1 1,7 0-1,0 0-273,1-1 1,-1-1-1,0 0 0,1-1 0,-1 0 0,0 0 0,0-2 1,0 1-1,22-9 0,-1 1-1082,9-2-582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6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86 406 320,'-1'0'126,"0"-1"0,1 1 0,-1 0 0,1-1 0,-1 1 0,0 0 0,1-1 0,-1 1 1,1-1-1,-1 1 0,1 0 0,-1-1 0,1 0 0,0 1 0,-1-1 0,1 1 0,0-1 0,-1 1 0,1-1 0,0 0 0,0 1 0,-1-1 0,1 0 0,0 1 0,0-1 0,0 0 1,0 1-1,0-1 0,0 0 0,0 0 0,9-29 1343,30-30-1231,-34 54-44,2-6-126,-1 0 1,0 0-1,0-1 0,-1 1 0,-1-1 0,0 0 0,-1-1 1,0 1-1,-1-1 0,0 1 0,-1-1 0,-2-18 0,0 25-25,0 0-1,-1 0 0,0 0 1,0 0-1,-1 1 0,0-1 1,0 1-1,-8-12 0,2 2 198,9 15-226,0 0-1,-1 0 1,1 0-1,-1 0 1,1 0-1,-1 0 1,0 0-1,1 0 1,-1 1-1,0-1 1,0 0-1,1 0 1,-1 1-1,0-1 1,0 0-1,0 1 1,0-1-1,0 1 1,0-1-1,0 1 1,0 0-1,0-1 1,0 1-1,0 0 1,0 0 0,0 0-1,0 0 1,-2 0-1,1 0 7,0 1 0,0 0 0,-1 0 0,1 0-1,0 0 1,1 0 0,-1 1 0,0-1 0,0 1 0,0-1 0,1 1 0,-3 3 0,-4 5 37,0 1 1,1 0-1,-9 19 1,8-12-7,1 1 1,0-1 0,1 1-1,2 1 1,-5 30-1,3 104 112,6-141-158,2 0-1,-1 0 0,2 0 0,0-1 1,0 1-1,1 0 0,0-1 0,2 0 0,8 17 1,-11-23-2,0-1 0,1 0 0,-1 0 0,1 0 0,0 0 0,0 0 0,0-1 0,1 0 0,-1 0 0,1 0 0,0 0 0,1-1 0,-1 0 0,0 0 0,1 0 0,0-1 0,0 1 0,-1-2 0,1 1 0,0-1 0,1 1 0,7-1 1,-10-2-4,0-1 0,0 0 0,0 1 0,0-2 0,-1 1 0,1 0 0,-1-1 0,1 1 0,-1-1 0,0 0 0,0 0 0,0-1 1,0 1-1,0-1 0,-1 1 0,0-1 0,0 0 0,0 0 0,0 0 0,0 0 0,-1 0 0,0 0 0,2-7 1,-3 9 123,0 0-103,0 1-1,1-1 1,-1 1 0,0-1-1,0 1 1,0-1-1,0 0 1,-1 1-1,1-1 1,0 1 0,0-1-1,-1 1 1,1-1-1,-1 1 1,0-1 0,-1-2-1,-1 0-28,0 1 0,0-1-1,0 1 1,0 0 0,-1 0 0,0 0 0,0 0-1,1 1 1,-1-1 0,-1 1 0,1 0-1,0 0 1,0 1 0,-1-1 0,1 1-1,-1 0 1,1 0 0,-1 1 0,0-1-1,1 1 1,-1 0 0,0 0 0,1 0-1,-10 3 1,1 3-737,1 0-1,0 2 1,0-1-1,-20 18 1,12-5-1140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351 170 28,'1'-1'22,"0"1"-1,-1 0 1,1 0-1,-1 0 1,1-1-1,0 1 1,-1 0-1,1 0 1,-1 0-1,1 0 1,0 0-1,-1 0 1,1 0-1,-1 0 1,1 1-1,0-1 1,-1 0-1,1 0 1,-1 0-1,1 1 1,-1-1-1,1 0 1,-1 1-1,1-1 1,-1 0-1,1 1 1,-1-1-1,1 0 1,-1 1-1,1-1 1,-1 1-1,0-1 1,1 1-1,-1-1 1,0 1-1,0 0 1,1-1-1,-1 1 1,0-1-1,0 1 1,0-1-1,1 1 1,-1 0-1,0-1 1,0 1-1,0-1 1,0 1-1,0 0 1,0-1-1,-1 6 2239,2-6-2244,0 0-1,1 0 1,-1 0 0,0 0 0,0 0-1,0 0 1,0 0 0,0-1-1,0 1 1,0 0 0,0-1-1,0 1 1,0-1 0,0 1 0,0-1-1,0 1 1,0-1 0,0 0-1,0 0 1,0 1 0,-1-1 0,1 0-1,0 0 1,-1 0 0,1 0-1,0 0 1,-1 0 0,1 0 0,-1 0-1,0 0 1,1 0 0,-1 0-1,0 0 1,1 0 0,-1 0 0,0 0-1,0 0 1,0-1 0,0 1-1,0 0 1,0 0 0,-1 0-1,1 0 1,0 0 0,0 0 0,-1 0-1,0-2 1,-6-9 98,-3-5 114,-1 0 1,-1 1-1,-14-16 1,21 27-135,0 0 0,-1 0 0,1 1 0,-1 0 1,0 0-1,-1 0 0,1 0 0,-1 1 0,1 0 1,-1 1-1,0-1 0,-11-1 0,5 1 39,1 1 0,-1 0 1,0 1-1,1 0 0,-1 1 0,0 1 0,0 0 0,1 0 0,-1 2 0,1-1 1,-20 8-1,24-6-86,2-1 3,0 0-1,-1 0 1,1 1-1,1 0 0,-1 0 1,-7 8-1,12-11-35,-1 1 0,1 0 0,0 0 0,0 0 0,0 0 0,0 0 0,0 0 0,1 0 0,-1 0 0,0 0 0,1 0 0,0 0-1,-1 1 1,1-1 0,0 0 0,0 0 0,0 0 0,1 1 0,-1-1 0,0 0 0,1 0 0,-1 0 0,1 0 0,0 0 0,1 3 0,5 8-3,-1 0 1,2-1-1,0 0 0,0 0 1,1-1-1,0 0 0,18 15 1,89 68-23,-43-38-110,-57-43 103,27 25 4,-41-35 10,1-1-1,-1 0 1,-1 1-1,1 0 0,0-1 1,-1 1-1,1 0 1,-1 0-1,0 0 0,0 0 1,0 0-1,0 0 1,-1 0-1,1 6 0,-1-7 8,-4 23-12,-5-15 74,0 0 0,0-1 0,-1 0 0,0-1 0,0 0 0,-1-1 0,0 0 0,-1 0 0,1-1 0,-1-1 0,0 0-1,-1-1 1,1 0 0,-1-1 0,0 0 0,1-1 0,-1 0 0,-24-1 0,35-1-113,0-1 1,1 0-1,-1 1 1,0-1-1,0 0 1,0 0-1,0-1 1,1 1-1,-1 0 1,1 0-1,-1-1 1,1 1-1,-1-1 1,1 0-1,0 1 0,0-1 1,-1 0-1,1 0 1,1 1-1,-1-1 1,0 0-1,0 0 1,1 0-1,-1 0 1,1 0-1,-1 0 1,1 0-1,0-1 1,0 1-1,0 0 1,0 0-1,0 0 0,1 0 1,0-3-1,7-9-922,0 0 0,1 1 0,14-16-1,-8 12-453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38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0 587 24575,'2'-5'0,"0"-1"0,1 1 0,-1 0 0,1 0 0,0 0 0,1 0 0,-1 1 0,1-1 0,0 1 0,0 0 0,0 0 0,6-4 0,2-4 0,10-10 0,-4 5 0,-1-1 0,-1 0 0,0-1 0,-2 0 0,22-39 0,106-270 0,-137 318 0,-1 12 0,1 27 0,-5 53 0,0-77 0,-1 641 0,0-640-91,1-1 0,0 1 0,0-1 0,0 1 0,1-1 0,0 1 0,0-1 0,0 0 0,1 1 0,0-1 0,0 0 0,0 0 0,0 0 0,5 5 0,8 5-6735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27 320,'1'-2'206,"-1"0"1,1 0-1,-1 0 1,1 1-1,-1-1 0,1 0 1,0 1-1,0-1 1,0 0-1,0 1 0,0-1 1,0 1-1,3-3 1,-3 4-153,-1 0 1,1 0 0,-1 0 0,1 0-1,-1 0 1,1 1 0,-1-1 0,1 0-1,-1 0 1,0 1 0,1-1 0,-1 0-1,1 0 1,-1 1 0,0-1 0,1 0-1,-1 1 1,0-1 0,0 1 0,1-1-1,-1 0 1,0 1 0,0-1 0,1 1 0,-1-1-1,0 1 1,0-1 0,0 1 0,0-1-1,0 1 1,0-1 0,0 1 0,11 61 1146,-10-53-1249,6 127 855,-7-102-626,1 0 0,2 0-1,1 0 1,14 54 0,-2-28-1735,-18-49-1605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8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58 163 188,'-17'-24'637,"12"18"-253,1 1 1,-1-1-1,1 1 1,0-1 0,1-1-1,0 1 1,0 0-1,0-1 1,-3-13-1,6 19 36,20-14-51,0 7-459,-1 2 0,1-1 0,0 2 0,1 1 0,-1 1 0,1 0 0,29 1-1,30-6-1921,-42 7 368,-20-1 822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1 424,'48'98'4230,"-48"-98"-4224,0 1 0,0-1 1,0 0-1,0 1 0,0-1 0,0 1 0,0-1 0,0 0 0,0 1 0,1-1 0,-1 0 0,0 1 0,0-1 0,0 0 0,1 1 0,-1-1 0,0 0 0,0 0 0,1 1 0,-1-1 0,0 0 0,1 0 0,-1 0 0,0 1 0,1-1 0,-1 0 0,0 0 0,1 0 0,-1 0 0,0 0 0,1 1 0,-1-1 0,0 0 0,1 0 0,-1 0 0,1 0 1,-1 0-1,0 0 0,1 0 0,-1 0 0,0-1 0,1 1 0,-1 0 0,1 0 0,-1 0 0,0 0 0,1 0 0,-1-1 0,0 1 0,1 0 0,-1 0 0,0 0 0,0-1 0,1 1 0,-1 0 0,0-1 0,0 1 0,1 0 0,-1 0 0,0-1 0,0 1 0,0 0 0,1-1 0,1-24-74,-3 21 91,0 1 0,-1 0 0,1-1 0,-1 1 0,0 0 0,0 0 0,-1 0 1,1 1-1,0-1 0,-1 0 0,0 1 0,-5-5 0,6 6 15,0 0 0,1 0 0,-1 0 0,0 0 0,0 0 0,1 0 0,-1 0 0,0 0 0,0 1 0,0-1 0,0 1 0,0 0 0,0-1 0,0 1 0,0 0 0,0 0 0,0 0 0,0 0 0,0 1 0,-1-1 0,2 1 0,-1-1 0,0 1 1,0-1-1,0 1 0,-3 2 0,-2 2 13,0 0 1,0 1-1,1-1 1,-1 2 0,2-1-1,-1 0 1,1 1-1,0 0 1,0 1 0,1-1-1,0 1 1,0-1-1,0 1 1,1 0 0,1 1-1,0-1 1,-3 17-1,5-24-1,0 0-46,0-1 0,-1 1 0,1 0 0,0-1 0,0 1 0,0-1 0,0 1 0,0-1 0,0 1 0,0 0 0,0-1 0,0 1 0,0-1 0,1 1 0,-1-1 0,0 1 0,0 0 0,1-1 0,-1 1 0,0-1 0,0 1 0,1-1 0,-1 1 0,1 0 0,1 1-13,-1 1-1,1-1 0,0 0 1,0 1-1,0-1 0,1 0 1,-1 0-1,0 0 0,1 0 1,-1-1-1,1 1 0,0-1 1,-1 0-1,1 1 0,0-1 1,0 0-1,0-1 0,0 1 1,0 0-1,0-1 0,0 0 1,0 1-1,0-1 0,0-1 1,0 1-1,0 0 0,0-1 1,0 1-1,0-1 0,0 0 1,4-2-1,1-2-17,1 0 0,-1-1 0,0 0 1,0-1-1,-1 1 0,0-1 0,0-1 0,0 0 0,-1 0 0,0 0 0,-1 0 1,0-1-1,0 0 0,-1 0 0,0-1 0,4-16 0,-4 9 373,-7 19 38,1 1-356,1 0-1,0 0 1,0 1 0,0-1 0,1 0 0,-1 0 0,1 1 0,-1-1 0,1 6-1,1 3-115,1 0 0,0-1 0,0 0 0,1 1-1,0-1 1,1 0 0,1-1 0,0 1 0,0-1-1,1 0 1,0 0 0,0 0 0,11 11 0,-15-20-127,0 1 1,0 0 0,0-1 0,1 0 0,-1 1-1,1-1 1,-1 0 0,1 0 0,-1 0 0,4 0-1,3 0-793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19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61 408,'6'-6'2761,"-5"18"-1355,-1-11-1354,0 0 0,-1 1 0,1-1-1,0 0 1,0 0 0,0 0 0,0 1 0,0-1 0,1 0 0,-1 0 0,0 0 0,0 1 0,1-1 0,-1 0-1,1 0 1,-1 0 0,1 0 0,-1 0 0,1 0 0,0 0 0,0 0 0,-1 0 0,3 2 0,-2-4-46,-1 1 1,1-1 0,-1 1 0,1-1 0,-1 1 0,1-1 0,-1 1 0,1-1 0,-1 1 0,1-1 0,-1 0 0,0 1 0,1-1 0,-1 0 0,0 1 0,0-1 0,0 0 0,1 1 0,-1-1 0,0 0 0,0 0 0,0 1 0,0-1 0,0 0 0,0 0-1,0 1 1,0-1 0,-1 0 0,1 1 0,0-1 0,0 0 0,-1 1 0,1-1 0,0 0 0,-1 1 0,1-1 0,-1 0 0,-12-30 72,12 29-38,-1-1-1,0 1 1,0-1 0,0 1 0,-1 0-1,1-1 1,-1 1 0,1 0 0,-1 1 0,0-1-1,1 0 1,-1 1 0,0 0 0,0-1-1,0 1 1,0 0 0,0 0 0,0 1-1,-1-1 1,-5 1 0,8 0 94,-35 25 205,31-23-319,0 1 1,1-1 0,-1 1 0,1 1-1,-1-1 1,1 1 0,0-1 0,1 1-1,-6 6 1,5-2 25,1-1 0,-1 1-1,1-1 1,1 1 0,-1 0-1,1 0 1,1 1 0,0-1 0,0 0-1,0 15 1,1-22-45,0 1 1,0-1-1,0 1 1,1 0-1,-1-1 0,0 1 1,1-1-1,-1 1 1,1-1-1,0 1 0,-1-1 1,1 1-1,0-1 1,0 1-1,0-1 0,0 0 1,0 0-1,0 1 1,0-1-1,0 0 0,1 0 1,-1 0-1,0 0 1,1-1-1,-1 1 0,1 0 1,-1 0-1,1-1 1,-1 1-1,1-1 0,-1 1 1,1-1-1,-1 0 1,1 0-1,2 0 0,1 1-13,0-1 0,0 0 0,0-1 0,0 1 0,0-1 0,0 0 0,-1 0 0,1-1 0,0 1 0,5-4 0,-5 3 3,-1-1-1,1 0 0,-1 0 0,0-1 1,0 1-1,0-1 0,0 0 0,-1 0 1,1-1-1,-1 1 0,0-1 0,0 1 1,3-8-1,0-4 18,0-1-1,6-30 1,1-3 1136,-16 43-1029,6 8 1,6 17 64,7 60-89,1 3-339,-3 0 0,5 131 0,-20-203 230,0-1 0,-1 1-1,0-1 1,0 0-1,0 1 1,-1-1-1,-1 0 1,1-1-1,-1 1 1,-8 11-1,9-14 13,-1 1 0,1-1 0,-1 0 0,-1 0 0,1-1 0,-1 0 0,1 1-1,-1-1 1,-1-1 0,1 1 0,0-1 0,-1 0 0,0 0 0,1-1 0,-8 3-1,9-4-7,0-1 0,0 0 0,0 1 0,0-1-1,0-1 1,0 1 0,0 0 0,0-1-1,0 0 1,0 0 0,0 0 0,0-1-1,1 1 1,-1-1 0,0 0 0,1 0 0,-1 0-1,1 0 1,0-1 0,0 1 0,0-1-1,0 0 1,0 0 0,1 0 0,-1 0-1,1-1 1,0 1 0,0-1 0,0 1 0,0-1-1,0 0 1,1 1 0,0-1 0,0 0-1,0 0 1,0 0 0,1 0 0,-1 0-1,1 0 1,0 0 0,0 0 0,1 0 0,-1 0-1,2-7 1,6-11-659,1-1 0,0 1 0,2 1 0,0 0 0,18-23 0,-14 23-348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0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80,'3'-2'303,"0"0"0,0 0 0,0 0 0,0 1 1,0-1-1,1 1 0,-1 0 0,0 0 0,1 0 0,-1 0 0,1 1 0,3-1 0,30-9 561,-31 8-819,-1-1-1,0 0 1,0 0-1,0-1 1,0 0-1,-1 1 0,0-2 1,1 1-1,-1 0 1,-1-1-1,1 0 0,-1 0 1,1 0-1,-2 0 1,1 0-1,0-1 0,2-8 1,-5 13 48,0 1-88,1-1 1,-1 1-1,1-1 1,-1 1-1,0-1 1,0 1-1,1-1 1,-1 1-1,0-1 1,0 1 0,0-1-1,0 0 1,0 1-1,1-1 1,-1 1-1,0-1 1,0 1-1,0-1 1,0 0-1,-1 1 1,1-1 0,0 1-1,0-1 1,0 1-1,0-1 1,-1 1-1,1-1 1,0 1-1,0-1 1,-1 1 0,1-1-1,0 1 1,-1-1-1,1 1 1,-1 0-1,1-1 1,-1 0-1,-14-16 142,15 17-144,-3-1 37,1 0 0,0 1 0,-1-1 0,1 1 0,-1-1 0,1 1 0,-1 0 0,1 0 0,-1 0 0,1 0 0,-1 0 0,1 1 0,-1-1 0,1 1 0,-1-1 0,1 1 0,0 0 1,-1 0-1,1 0 0,0 0 0,0 1 0,0-1 0,0 1 0,0-1 0,0 1 0,-2 2 0,-3 1 52,1 1 0,0 0 0,1 0 0,-1 0 0,1 1 0,-6 10 0,8-12-42,0 0 1,1 1-1,0-1 1,0 1-1,0-1 0,1 1 1,0-1-1,0 1 1,0 0-1,1 0 0,-1 0 1,1-1-1,1 1 1,0 6-1,0-8-68,1-1-1,-1 0 1,0 0 0,1 0-1,0 0 1,0 0-1,0 0 1,0-1 0,0 1-1,0-1 1,1 1 0,0-1-1,-1 0 1,1 0 0,0 0-1,0 0 1,0 0 0,0-1-1,0 1 1,0-1 0,0 0-1,1 0 1,-1 0-1,0 0 1,6 0 0,2 1-478,-1-1 0,1 0 0,0 0 0,0-1 0,-1 0-1,1-1 1,15-3 0,37-15-896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83 36,'0'0'64,"0"0"1,0-1-1,0 1 0,0 0 0,0-1 1,0 1-1,0 0 0,0 0 1,0-1-1,-1 1 0,1 0 1,0-1-1,0 1 0,0 0 0,-1 0 1,1-1-1,0 1 0,0 0 1,-1 0-1,1-1 0,0 1 1,0 0-1,-1 0 0,1 0 0,0 0 1,-1-1-1,1 1 0,0 0 1,-1 0-1,1 0 0,0 0 0,-1 0 1,1 0-1,0 0 0,-1 0 1,1 0-1,0 0 0,-1 0 1,1 0-1,0 0 0,-1 0 0,1 0 1,0 1-1,-1-1 0,1 0 1,0 0-1,0 0 0,-1 1 1,-10 14 1929,4-8-1032,3-16-866,0 0 1,-1 0-1,-1 0 1,1 1 0,-1 0-1,-8-8 1,11 13-61,-1 0 1,0 0 0,0 0-1,0 0 1,0 1-1,0 0 1,-1 0 0,1 0-1,-1 0 1,0 0 0,1 1-1,-1 0 1,0 0-1,-8 0 1,7 0-14,0 1 0,-1 0 0,1 1 1,0-1-1,0 1 0,-1 0 0,1 0 0,0 1 0,0 0 1,1 0-1,-1 1 0,0-1 0,1 1 0,-1 0 0,1 1 1,0-1-1,0 1 0,0 0 0,1 1 0,-1-1 0,1 1 1,0-1-1,0 1 0,1 1 0,-1-1 0,-2 6 0,4-6-15,0 0 1,0 0-1,1 0 0,0 0 0,0 0 0,0 0 0,0 0 0,1 0 0,0 0 0,0 0 0,0 0 0,1 0 0,0 0 0,0 1 0,0-1 0,0-1 0,1 1 0,0 0 0,0 0 1,0-1-1,1 1 0,-1-1 0,1 1 0,6 5 0,6 8-20,2 0 0,0-1 0,1-2 1,22 16-1,-7-5-80,-5-4-10,-17-15 28,-2 1 0,1 0 0,11 13 0,-18-18 67,-1 0 0,1 0 0,-1 0 0,0 1 0,0 0 0,0-1 0,-1 1-1,1 0 1,-1-1 0,0 1 0,0 0 0,0 0 0,-1 0 0,1 7 0,-2-7 22,0-1 0,0 0 0,0 1 0,0-1 0,-1 0 0,1 0 0,-1 0 0,0 0 0,0 0 0,0 0 0,0-1 0,-1 1 0,1-1 0,-1 1 0,1-1 0,-5 2 0,-47 32 418,0-18 4,53-18-390,-26-3-161,26 1 33,-1 1-1,0-1 1,1 0-1,-1 1 1,1-1-1,-1 0 1,1 0-1,0 0 1,0 0-1,0 0 1,0-1-1,0 1 1,0 0-1,1 0 1,-1-1-1,1 1 1,0 0-1,-1-1 1,1 1-1,0 0 1,0-1-1,1 1 1,-1 0-1,0-1 1,2-3-1,1-3-385,-1 0 0,2 0 0,0 1 0,0-1 0,8-12-1,3 0-760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1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6 161 272,'23'16'2040,"-22"-15"-1986,0 0 1,0 0 0,0 1-1,0-1 1,0 0-1,0 0 1,0 0-1,1 0 1,-1-1-1,0 1 1,1 0 0,-1-1-1,1 1 1,-1 0-1,0-1 1,1 0-1,-1 1 1,1-1 0,0 0-1,-1 0 1,1 0-1,-1 0 1,1 0-1,-1 0 1,1 0-1,-1-1 1,1 1 0,-1 0-1,1-1 1,-1 1-1,1-1 1,-1 0-1,0 1 1,1-1-1,-1 0 1,0 0 0,1 0-1,-1 0 1,0 0-1,0 0 1,0 0-1,0 0 1,1-3-1,2 1 10,-1-1-1,0 1 0,-1-1 0,1 0 0,-1 0 0,1 0 0,-1 0 0,0 0 1,-1 0-1,1-1 0,-1 1 0,0-1 0,0 1 0,0-1 0,0-7 1,-1 11 77,-1-1-91,1 0 0,-1-1-1,0 1 1,0 0 0,0 0 0,-1 0 0,1 0 0,0 0 0,-1 0 0,1 1-1,-1-1 1,0 0 0,1 1 0,-4-2 0,3 2-16,0 1 0,0 0 0,0 1 0,-1-1 0,1 0-1,0 1 1,0-1 0,0 1 0,0-1 0,0 1 0,0 0 0,0 0 0,0 0 0,0 0 0,0 1 0,0-1 0,1 0 0,-1 1-1,1-1 1,-1 1 0,1-1 0,-1 1 0,1 0 0,0 0 0,0 0 0,-1 2 0,-30 58 231,27-51-168,3-6-77,0 0 1,0 0-1,0 1 0,1-1 0,0 0 0,0 1 1,1-1-1,-1 1 0,1 0 0,1-1 1,-1 1-1,1-1 0,0 1 0,0-1 1,0 0-1,1 1 0,2 6 0,-2-8-40,0-1-1,0 1 0,0-1 0,0 0 1,1 0-1,-1 1 0,1-2 1,0 1-1,0 0 0,0-1 1,0 1-1,0-1 0,0 0 0,1 0 1,-1 0-1,1 0 0,-1-1 1,1 0-1,0 1 0,0-1 1,0 0-1,-1-1 0,1 1 0,0-1 1,4 0-1,-1 0-16,0-1 1,-1-1-1,1 1 0,-1-1 0,0 0 1,1-1-1,-1 1 0,0-1 1,0 0-1,-1-1 0,1 1 0,-1-1 1,1 0-1,-1-1 0,-1 1 0,1-1 1,0 0-1,-1 0 0,5-9 1,-1 3-10,-1-1 0,0 1 1,-1-1-1,0 0 0,-1-1 1,-1 0-1,0 1 0,5-27 1,-5-67 936,-4 90-394,0 17-490,-1-1 0,1 0 1,0 1-1,0-1 0,-1 0 0,1 1 1,0-1-1,0 0 0,-1 0 1,1 0-1,0 1 0,-1-1 0,1 0 1,0 0-1,-1 0 0,1 0 1,0 1-1,-1-1 0,1 0 0,-1 0 1,1 0-1,0 0 0,-1 0 1,1 0-1,-1 0 0,1 0 0,0 0 1,-1 0-1,1 0 0,0-1 0,-1 1 1,1 0-1,-1 0 0,1 0 1,0 0-1,-1-1 0,1 1 0,0 0 1,0 0-1,-1 0 0,1-1 1,0 1-1,-1 0 0,1-1 0,0 1 1,0 0-1,0-1 0,-1 1 1,1 0-1,0-1 0,0 1 0,-4 41 150,5 72-1,0-46-163,0-46-17,2-1-1,0 0 1,8 28 0,3 16-381,-11-40 124,0-7-415,1-44 386,-1-11 275,10-74-162,-11 98 180,1 1-1,1 1 1,-1-1 0,2 0 0,0 1 0,8-13 0,-11 22-164,0 0 0,0 0 0,0 0 0,1 0 0,-1 1 0,1-1 1,0 1-1,0 0 0,0 0 0,0 0 0,0 0 0,0 1 0,1-1 0,3 0 0,-1 0-751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1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2 532,'0'0'50,"0"0"0,0 0-1,0 0 1,0-1 0,0 1 99,1 0-99,-1 0-1,0 0 1,0 0 0,0 0 0,0-1-1,0 1 1,1 0 0,-1 0 0,0 0-1,0 0 1,0 0 0,0 0 0,0 0-1,1 0 1,-1 0 0,0 0 0,0 0-1,0 0 1,0 0 0,1 0-1,-1 0 1,0 0 0,0 0 0,0 0-1,0 0 1,0 0 0,1 0 0,-1 0-1,0 1 1,0-1 0,0 0 0,0 0-1,1 0 101,-1 0-101,0 0 1,0 1 0,0-1-1,0 0 1,0 0 0,0 0 0,0 0-1,0 0 1,0 1 0,0-1 0,1 0-1,-1 0 1,0 0 0,0 0 0,0 0-1,0 1 1,0-1 0,0 0 0,0 0-1,0 0 1,8 22 1184,7 35-903,-14-50-84,19 67 519,43 109 0,-62-182-763,-1 0 1,0 0 0,0 0 0,1 0 0,-1 0-1,0 0 1,1 0 0,-1-1 0,1 1-1,-1 0 1,1 0 0,-1 0 0,1-1-1,0 1 1,-1 0 0,1 0 0,0-1 0,0 1-1,-1-1 1,1 1 0,0-1 0,0 1-1,0-1 1,0 1 0,0-1 0,0 0 0,-1 1-1,1-1 1,2 0 0,-2-1 0,1 1 0,-1-1 0,0 0 1,1 0-1,-1 0 0,0 0 0,0 0 0,0 0 1,0 0-1,0 0 0,0 0 0,0-1 0,0 1 1,0 0-1,1-3 0,21-58 4,-12 16-171,-6 20 66,2 0 0,12-31 0,-16 49-595,1 0 1,0 1-1,1-1 1,0 1 0,0-1-1,8-7 1,-11 13-47,-2 0-115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2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1 312,'0'12'877,"1"58"2268,0-48-2870,0-1-1,2 0 1,0 0-1,2 0 1,11 33-1,-11-35-328,7 14-2012,-9-29 1109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2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41 372,'-2'-14'648,"0"3"-36,-2 5-84,4 0 0,0 4-68,-2 0 340,0 4-468,2 0-48,2 2-128,-2 2-44,0 3-252,10 13-236,-6-9-188,2 1-356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39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1 252 24575,'0'17'0,"-1"9"0,2 0 0,0 1 0,10 46 0,-9-64 0,2 1 0,-1-1 0,1 0 0,0 0 0,1 0 0,0 0 0,1-1 0,0 1 0,0-2 0,0 1 0,1-1 0,0 0 0,12 9 0,0-3 0,1-2 0,0 0 0,0-1 0,1-1 0,0 0 0,1-2 0,-1-1 0,45 7 0,-49-10 0,1-1 0,-1 0 0,1-1 0,0-2 0,0 1 0,22-5 0,-33 3 0,-1 1 0,0-1 0,1 0 0,-1-1 0,0 0 0,0 0 0,-1 0 0,1-1 0,-1 1 0,0-1 0,0 0 0,0-1 0,0 0 0,-1 1 0,1-1 0,-1-1 0,-1 1 0,1 0 0,-1-1 0,3-7 0,4-6 0,-1-1 0,-1 0 0,-1-1 0,-1 0 0,0 0 0,-2 0 0,-1 0 0,0-1 0,-2 0 0,0 1 0,-1-1 0,-2 0 0,-5-32 0,4 46 0,0-1 0,0 1 0,-1 0 0,0 1 0,0-1 0,0 1 0,-1 0 0,-10-11 0,-52-47 0,34 35 0,26 24 0,1 1 0,-1 1 0,0-1 0,-1 1 0,1 0 0,0 1 0,-1 0 0,0 0 0,0 0 0,0 1 0,0 1 0,0-1 0,-14 0 0,15 2 0,0-1 0,1 2 0,-1-1 0,0 1 0,1 0 0,-1 0 0,0 0 0,1 1 0,-1 0 0,1 1 0,0-1 0,0 1 0,0 0 0,0 1 0,0 0 0,-9 8 0,-23 31-341,3 1 0,2 2-1,-52 92 1,74-118-6485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2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138 128 4,'1'1'130,"0"0"1,0 0-1,-1 0 0,1 1 1,0-1-1,0 0 0,0-1 1,0 1-1,0 0 0,0 0 1,0 0-1,1-1 1,-1 1-1,0 0 0,0-1 1,0 1-1,1-1 0,-1 1 1,0-1-1,1 0 0,-1 0 1,0 0-1,1 1 0,-1-1 1,0 0-1,1-1 0,-1 1 1,0 0-1,1 0 0,-1-1 1,0 1-1,1 0 1,-1-1-1,0 1 0,0-1 1,1 0-1,-1 1 0,0-1 1,2-2-1,-1 1-54,0-1 0,-1 0-1,1 0 1,-1 0 0,1 0 0,-1 0-1,0 0 1,0 0 0,0-1 0,-1 1-1,1 0 1,-1 0 0,0-1 0,0 1-1,0 0 1,-1-5 0,1 5-50,0-1 0,0 1 1,-1-1-1,0 1 0,1 0 0,-1-1 1,0 1-1,-1 0 0,1 0 0,-1 0 1,1 0-1,-1 0 0,0 0 0,0 0 1,0 1-1,0-1 0,-1 0 0,1 1 1,-1 0-1,1 0 0,-1 0 0,0 0 1,0 0-1,0 0 0,0 1 0,0-1 1,0 1-1,-1 0 0,1 0 0,0 0 1,0 1-1,-1-1 0,1 1 0,-5 0 1,0 4 113,-1 4-82,0-1-1,0 2 1,0-1-1,1 1 1,0 0-1,1 1 0,0 0 1,0 0-1,1 0 1,0 1-1,1 0 1,0 0-1,1 1 1,1-1-1,-1 1 0,2 0 1,0-1-1,-2 22 1,5-29-59,-1 1 1,1-1-1,-1 1 1,1-1-1,1 1 0,-1-1 1,1 0-1,-1 1 1,1-1-1,0 0 1,1 0-1,-1 0 1,1-1-1,0 1 0,0-1 1,0 1-1,0-1 1,0 0-1,1 0 1,0 0-1,-1-1 0,1 1 1,0-1-1,0 0 1,0 0-1,5 2 1,5 1-507,0-1-1,0 0 1,1 0 0,-1-2 0,1 0 0,-1 0 0,16-1-1,-7-1-1020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23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60 191 180,'2'-11'3300,"6"12"-889,14 3-1698,-16-4-682,0-1 0,1 0 1,-1 0-1,0 0 0,0-1 1,0 0-1,0 0 0,0-1 0,0 1 1,-1-1-1,1 0 0,-1-1 0,0 1 1,0-1-1,0 0 0,-1-1 1,1 1-1,-1-1 0,0 0 0,0 0 1,-1 0-1,1 0 0,-1-1 1,0 1-1,-1-1 0,1 0 0,-1 0 1,0 0-1,-1 0 0,1 0 0,0-7 1,-2 11 16,-5-12-3,2 11-16,0 0 0,0 0 0,0 0 0,0 0 0,-1 0 0,1 0 0,-1 1 1,0 0-1,0 0 0,0 0 0,0 0 0,0 1 0,0-1 0,0 1 0,0 0 0,-1 0 0,1 0 0,0 1 0,-1 0 0,1 0 0,0 0 0,-1 0 0,-6 2 0,3 0 22,1 1-1,0 0 0,0 1 1,0-1-1,0 1 0,1 1 1,-1-1-1,1 1 0,0 0 1,1 0-1,-1 1 0,1 0 1,0 0-1,1 0 0,-1 1 1,1-1-1,0 1 0,1 0 1,0 0-1,0 1 0,0-1 1,1 0-1,0 1 0,1 0 1,-1-1-1,1 16 0,1-18-36,1 1 0,0-1 0,0 1 1,0-1-1,1 1 0,0-1 0,0 0 0,0 1 0,1-1 0,0 0 0,0-1 0,0 1 0,0 0 0,1-1 1,-1 0-1,1 0 0,1 0 0,-1 0 0,8 5 0,-2-3-77,-1 0 0,1 0 0,0-1 0,0-1 0,0 0 0,1 0 0,-1-1 0,1 0 0,15 2 0,-13-3-520,0-1 1,1-1 0,-1 0 0,0 0 0,14-3 0,39-11-1391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33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4 162 200,'0'0'4692,"0"-4"-4611,0-13-24,0 13 67,-1-4-51,0 5-58,1-1 0,-1 1-1,1-1 1,0 1 0,0-1 0,0 1-1,1-1 1,-1 1 0,1-1 0,0 1-1,0-1 1,0 1 0,0-1 0,0 1-1,1 0 1,0 0 0,0 0 0,0 0-1,0 0 1,0 0 0,0 1 0,1-1-1,4-4 1,0 1 0,35-27 23,-40 32-25,0 0-1,0 0 1,0 0 0,0 1-1,0-1 1,0 0 0,0 1 0,0-1-1,1 1 1,-1 0 0,0 0-1,0 0 1,0 0 0,0 0-1,1 0 1,-1 0 0,0 1-1,0-1 1,0 1 0,0 0 0,0-1-1,3 3 1,6 4 28,0 2 1,0 0-1,15 16 0,24 20-1478,-39-39 443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41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21 101 196,'0'0'2275,"-1"0"-2215,0 0 0,0 1 0,0-1 0,0 0 0,0 0 0,1 0 0,-1 0 0,0 0 0,0 0 0,0 0 0,0 0 0,0-1 0,0 1 0,0 0 0,0 0 0,1-1 0,-1 1 0,0-1 0,0 1 0,-1-2 0,2 2-40,0 0 0,0-1-1,0 1 1,0 0 0,0-1 0,0 1 0,-1-1 0,1 1-1,1 0 1,-1-1 0,0 1 0,0-1 0,0 1-1,0 0 1,0-1 0,0 1 0,0-1 0,0 1 0,1 0-1,-1-1 1,0 1 0,0 0 0,1-1 0,-1 1 0,0 0-1,0 0 1,1-1 0,-1 1 0,0 0 0,1 0-1,-1-1 1,0 1 0,1 0 0,-1 0 0,0 0 0,1 0-1,-1-1 1,1 1 0,-1 0 0,1 0 0,19 8 1496,5 2-1330,-5-7 57,0 0 0,0-1 0,28-2 0,-38 0-209,-1-2-5,-1-1 0,0 0-1,0 0 1,0-1 0,0 0 0,12-8 0,0 0-18,23-13 69,-31 17-62,0 1 1,1 0 0,0 1-1,25-8 1,-36 13 13,33 1-55,-25 2 33,1 0 0,-1 1 0,0 0 0,0 1-1,-1 0 1,1 0 0,-1 1 0,0 0 0,0 1-1,14 11 1,-10-7-19,0-1 0,0-1 0,1-1 1,26 11-1,-37-17 4,6 2-38,2 0 0,-1-1 1,0 0-1,19 1 1,-28-3 34,44 0-90,-31 2 98,0 0 0,0 1-1,0 0 1,0 1 0,-1 1-1,0 0 1,0 0 0,14 9-1,29 12-40,-45-22 39,-4-1-17,1 0 0,0 0 0,-1-1-1,1 0 1,0 0 0,13 1 0,-20-3 5,44-3 20,-11-23-19,-24 18 8,1-1 1,-1 2 0,1 0 0,0 0-1,1 1 1,0 0 0,0 1 0,23-7-1,-30 10 8,-1 1-1,1 1 0,-1-1 0,1 1 1,-1-1-1,1 1 0,-1 0 0,1 1 1,-1-1-1,1 1 0,-1 0 1,0 0-1,1 1 0,-1-1 0,0 1 1,0 0-1,0 0 0,0 0 0,4 3 1,-4-3-4,1 1 0,0-1 0,-1 0 1,1-1-1,0 1 0,0-1 1,0 0-1,0 0 0,0-1 0,0 1 1,0-1-1,8-1 0,-9 1 19,-2 0-22,31-3-48,7-25 31,-33 22 27,-1 1-1,1-1 1,1 2-1,-1-1 1,1 1-1,0 0 1,-1 0-1,2 1 1,-1 0-1,0 0 1,1 1-1,16-2 1,-21 5-5,0 0 0,0 1 0,0-1-1,0 1 1,-1 0 0,1 0 0,-1 0 0,0 1 0,1-1-1,-1 1 1,5 5 0,20 14 16,6-2-37,-27-14 2,1-1 0,0-1-1,0 1 1,15 5 0,-20-10 15,-1 1 0,1-1 1,-1 1-1,1-1 1,-1 0-1,1 0 0,-1 0 1,1 0-1,-1 0 0,1-1 1,-1 1-1,1-1 1,-1 0-1,0 1 0,1-1 1,-1 0-1,0 0 0,1-1 1,-1 1-1,0 0 1,3-3-1,4-3-4,0 0-1,0 0 1,1 1 0,0 1-1,0 0 1,15-6 0,-24 11-21,13 0 61,-6 3-27,0 0-1,-1 1 1,0 0 0,1 1 0,-1-1-1,-1 1 1,1 1 0,-1-1 0,8 9-1,21 15 19,-31-25-33,1-1 0,0 0 0,0-1 0,0 1 0,1-1 0,-1 0 1,1 0-1,-1 0 0,1-1 0,-1 0 0,1 0 0,8 0 0,-13-1-13,36-3-107,16-29-2197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46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865 23 480,'0'0'1598,"4"0"-1053,49 18 3031,-57-21-3066,0 1 0,0-1-1,0 1 1,0 0 0,0 0-1,-8-2 1,-115-11 65,108 12-522,0 1 0,0 0 1,1 2-1,-24 2 1,-3-1-23,35 0-22,0-1 0,0 2 1,1-1-1,-15 5 0,15-3 3,-1-1 0,0 0 0,0 0 0,-15 0 0,1-1 21,0 2 0,-1 1 0,1 1 0,1 1 0,-24 9 1,13-4-105,-54 10 1,82-20 71,1 0-1,-1 0 1,1 1-1,-1 0 1,1 0-1,0 0 1,0 0-1,0 1 1,0 0-1,0 0 1,0 1-1,1-1 1,0 1-1,-6 6 1,4-2 1,0-1 0,1 1 0,1 0 0,-1 0 0,1 0 0,0 1 0,1 0 1,-3 10-1,0 12-8,1-1 0,1 2 0,1-1 0,3 35 0,0 386-179,9-280 217,-20 89-112,5-165 67,5-49 37,2-35-15,-1 0 0,0 0 1,-1-1-1,0 1 1,-1 0-1,-6 20 0,4-20-3,1 0 0,1 0-1,0 0 1,0 0 0,1 25 0,-1-8 9,-1 224-50,4-146 20,12-67-6,-2-14 11,6 40 2,-7-22-2,3 0-1,28 66 1,-36-98-8,2 0 0,0-1 0,0 0-1,1 0 1,0 0 0,1-1 0,0-1-1,0 1 1,1-2 0,0 1 0,1-1-1,0-1 1,17 9 0,-10-8 26,0-1 0,0 0 0,1-2-1,-1 0 1,1-2 0,0 0 0,1 0 0,32-2 0,-24-1-4,-1-1 0,1-1 0,44-9 0,129-38 194,-125 30-177,-40 10-1290,70-11 1,-84 20-1388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14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 47 4,'0'0'945,"1"0"-907,0 1-1,0-1 1,0 0 0,0 0-1,0 0 1,0 0-1,-1 0 1,1 0-1,0 0 1,0 0-1,0 0 1,0 0-1,0-1 1,0 1-1,0 0 1,-1-1-1,1 1 1,0 0-1,0-1 1,1 0-1,-2-1 57,1 0 0,-1-1 0,1 1-1,-1 0 1,1 0 0,0 0-1,0 0 1,0 0 0,0 1-1,0-1 1,1 0 0,-1 0 0,0 1-1,1-1 1,-1 1 0,1-1-1,0 1 1,-1 0 0,1-1-1,0 1 1,0 0 0,0 0-1,0 0 1,0 0 0,0 1 0,0-1-1,0 1 1,0-1 0,0 1-1,0 0 1,0-1 0,1 1-1,3 1 2058,-21 1-1383,-34 5-488,48-7-229,-46 0 201,-20 16-30,9-8-85,-78 21 0,134-28-120,-35-1-14,32 0 4,0 1-1,0 1 0,0-1 0,0 1 1,0 0-1,1 0 0,-1 0 0,1 0 1,-1 1-1,-4 4 0,-41 18 57,42-22-54,0 1 0,1-1 0,-1 2 0,1-1-1,-11 9 1,-18 11-33,30-21 20,1 1 0,-1 0 0,1 1 0,0-1 1,0 1-1,1 0 0,0 0 0,0 1 0,0-1 0,-5 10 0,0 1-14,2 1 0,-11 29 0,10-14 132,1 1 1,2 1 0,-2 39-1,-8 49 271,2-12-253,10-76-51,-1 1 0,-13 48 1,12-54-91,1 0 0,1 1 0,1 55 0,2-71 26,0 294 137,10-184-208,-10-114 4,0-3 48,-1 0 1,2 0 0,-1 0-1,1 0 1,0 0-1,1 0 1,2 9 0,-3-12-6,0-1 1,0 1 0,-1-1-1,1 0 1,-1 1 0,0-1 0,0 1-1,0-1 1,-1 1 0,0 5-1,0-5 10,0-1 0,1 1 0,-1 0 0,1-1 0,0 1-1,0-1 1,0 1 0,1-1 0,-1 1 0,1 0-1,0-1 1,2 6 0,1 0 11,-1 0 1,0 1-1,0-1 0,-1 1 1,0 0-1,-1 0 0,1 12 0,-4 81-84,1-44 33,1-54 37,0-1 0,1 1 0,0-1 0,0 1 0,0-1 0,0 1 0,1-1 0,3 6 0,9 34-45,-9 11 91,-3 82 1,-2-89-125,1-38 76,0 0 0,0 0 0,1 1 1,4 10-1,5 38 6,-8-11 64,10 251-7,-14-254-86,0-20 15,1 0-1,1 0 1,8 48 0,6-8 7,-12-54-4,-1 0 0,0 0 0,0 1 0,-1-1 0,0 1 0,-2 11 0,4 33 43,9 100-17,-10 198 1,-5-162-126,3-37-2,10-48 73,-10-34 66,-8 334-178,2-281 188,-10 121-30,4-145 57,-6 65-146,3 548 38,25-617 31,-11-88 12,1-1 0,1 0-1,0 0 1,0 1 0,0-1 0,1 0 0,1 0-1,4 11 1,-4-14-2,-1 0-1,0 1 1,0-1-1,-1 0 1,0 1-1,0-1 1,0 1-1,-1 11 1,4 24 11,16 128-85,-13-79 43,-4-74 42,0 0-1,1 0 1,1 0-1,1-1 1,0 0-1,1 0 1,1 0-1,15 23 1,-6-15-38,1 1 0,2-2 0,0-1 1,26 23-1,-17-24 34,1 0-1,2-2 1,-1-1 0,2-2-1,56 20 1,-70-31-5,0 0 0,0-1 0,1-1 1,-1-1-1,37-1 0,-15 0-44,167 1 214,-194-3-134,0 0 0,1-1 0,23-6-1,25-4 7,21-2-283,-54 8-1139,-1 2 0,34-2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49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85 192,'0'0'481,"4"0"-20,0-1-302,0 0-1,1-1 1,-1 1-1,0-1 1,0 0-1,-1 0 1,1-1 0,0 1-1,-1-1 1,7-5-1,-5 4-228,-4 3 195,1 0 0,0 0-1,0 0 1,0 0-1,-1 0 1,1 0 0,0 1-1,0-1 1,0 1 0,0-1-1,1 1 1,-1 0 0,0 0-1,0 0 1,0 0 0,0 0-1,0 0 1,0 1 0,3 0-1,4 0 1017,-7-1-976,29-6 1329,-33 2-1457,-1 1 0,0 0-1,-1 0 1,1 1 0,0-1-1,-1 1 1,0-1 0,1 1 0,-1 0-1,0 1 1,0-1 0,0 1-1,0-1 1,-1 1 0,1 0-1,-5 0 1,-73-4 123,72 6-156,-1 0 1,1 1-1,0 1 1,-1 0-1,1 0 1,0 1-1,0 0 1,1 1-1,0 0 0,-1 1 1,2 0-1,-16 12 1,11-7 3,-1 1-1,1 1 1,1 0 0,1 0-1,-1 1 1,-16 30 0,18-24-1,2 1-1,0 0 1,1 0 0,1 1-1,1-1 1,1 1 0,1 1 0,1-1-1,2 33 1,1-44 0,1 0-1,1 0 0,0 0 1,0 0-1,1 0 0,0-1 1,1 1-1,1-1 0,-1 0 1,1-1-1,14 16 0,-12-13 3,1-1 0,1-1 0,0 0 0,1 0 0,-1-1-1,2 0 1,-1-1 0,1 0 0,18 8 0,-23-12 1,0-1 0,0 0 1,0-1-1,0 0 0,0 0 0,1-1 1,-1 0-1,0 0 0,1 0 1,-1-1-1,1 0 0,-1-1 0,1 1 1,10-4-1,-13 2-11,1-1 0,0 0 1,-1 0-1,0 0 0,0-1 1,0 0-1,0 0 0,-1 0 0,1 0 1,-1-1-1,0 0 0,-1 0 0,1 0 1,4-9-1,-6 10 14,0 0-1,-1 0 1,0 0-1,0 0 1,0 0-1,0 0 1,-1 0-1,0 0 1,1 0-1,-2-1 1,1 1-1,0 0 1,-1 0-1,0 0 1,0 0-1,0 0 1,0 0-1,0 0 1,-1 0-1,0 0 1,0 1-1,-4-7 1,2 4-29,-1 0 0,1 1 1,-2-1-1,1 1 1,0 0-1,-1 0 1,0 1-1,0-1 0,0 1 1,-1 1-1,1-1 1,-1 1-1,0 0 1,0 1-1,0 0 0,0 0 1,-1 0-1,1 1 1,0 0-1,-1 0 1,1 1-1,-1 0 0,1 0 1,-1 1-1,1 0 1,0 0-1,-1 1 1,1 0-1,0 0 0,-11 6 1,8-3-491,0 0 0,1 2 1,-1-1-1,2 1 0,-1 0 0,-11 13 1,-4 5-1376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50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12,'3'-20'2690,"11"40"-1377,12 41-653,19 65 1,-14-33-120,-28-86-490,-1 0 1,1 0-1,-1 1 1,-1-1-1,0 1 1,0-1 0,0 1-1,-1 0 1,0-1-1,-2 14 1,-22-63 77,19 21-128,0-1 0,2-1 0,0 1 0,1 0 0,2-31 0,2 48-2,0 0 0,0 0 0,0 0 0,0 1 0,1-1 0,0 0 0,0 1 0,0 0 0,1 0 0,-1 0 0,1 0 0,5-4 0,-2 1 1,-5 4 0,1 1 0,-1 0 0,0 0 1,0 0-1,1 0 0,-1 1 0,1-1 0,-1 1 0,1-1 0,0 1 1,0 0-1,0 0 0,-1 0 0,1 0 0,0 1 0,0-1 0,0 1 1,0 0-1,0-1 0,0 1 0,1 1 0,2-1 0,-1 2 1,1 0-1,-1 0 1,0 0-1,0 0 1,0 1-1,-1 0 1,1 0-1,-1 0 1,1 1-1,-1-1 0,6 7 1,0 1-2,0 1 0,-1 1 0,0 0-1,-1 0 1,0 0 0,-1 1 0,10 29 0,8 57-3414,-24-96 2616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50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36,'10'60'3959,"22"47"-3365,-26-86-194,-1-6-285,0-1-1,0 1 0,2-1 1,0 0-1,0-1 1,1 0-1,15 19 1,-22-31-100,0 0 0,0 0 0,0 0 0,1 0 0,-1 0 1,0 0-1,1 0 0,-1 0 0,0 0 0,1-1 1,-1 1-1,1-1 0,-1 1 0,1-1 0,-1 1 0,1-1 1,-1 0-1,1 0 0,0 0 0,-1 0 0,1 0 1,-1 0-1,1 0 0,-1 0 0,1-1 0,0 1 0,-1 0 1,3-2-1,-1 0-10,-1 0 1,1 0-1,-1-1 0,1 1 1,-1-1-1,0 0 1,0 1-1,0-1 0,0 0 1,-1 0-1,1 0 0,1-6 1,2-5-11,-1 0 0,0-1 0,-1 1 0,-1-1 0,1-22 0,-2 22 106,-2 0-1,0-1 1,0 1 0,-2 0 0,0 0 0,0 0 0,-7-16 0,-1 6 554,12 42-285,14 44-208,-15-59-167,32 85-5,-28-79-159,0 0 1,0 0-1,0-1 0,1 0 0,0 1 1,1-2-1,-1 1 0,11 9 0,12-6-2661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51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19 125 68,'-15'-44'2932,"11"40"-1142,11 29-1025,-2-10-655,4 19 235,25 54 0,-29-79-349,0 1 0,0-1 1,0-1-1,1 1 0,1-1 1,-1 0-1,2 0 1,-1-1-1,1 0 0,12 9 1,-19-15-22,1 0 0,-1 0 0,0-1 0,1 1 0,-1-1 0,0 1 0,1-1 0,-1 0 0,1 0 0,-1 1 0,1-1 0,-1 0 0,1 0 0,-1 0 0,1 0 0,-1-1 0,0 1 0,1 0 0,-1-1 0,1 1 0,-1-1 0,0 1 0,1-1 0,-1 0 0,0 1 0,0-1 0,1 0 0,-1 0 0,0 0 0,0 0 0,0 0 0,0 0 0,0 0 0,1-2 0,3-4 0,-1 1 0,1-1 0,-1 0 0,-1 0 0,4-8 0,-3 3 59,0 0-1,-1 0 1,0-1 0,-1 1-1,-1 0 1,0-1 0,0 0 0,-1 1-1,-1-1 1,0 1 0,-1-1-1,0 1 1,-1 0 0,0-1-1,-8-16 1,6 17 106,-7-13 739,8 26-483,2 17-250,3-4-116,0 0 1,0 0-1,2 0 1,0-1-1,0 1 0,1-1 1,7 16-1,5 5-101,27 43 0,-41-74 23,0 0 0,0 1 1,0-1-1,0 0 0,0-1 0,0 1 1,1 0-1,0-1 0,-1 1 0,1-1 1,0 0-1,0 0 0,0 0 1,1 0-1,-1 0 0,0-1 0,1 1 1,5 0-1,-8-2-134,20-17-257,-16 12 413,-1-1 1,-1 0 0,1 0 0,-1 0 0,0 0 0,0 0-1,-1-1 1,1 1 0,-2-1 0,1 0 0,1-8 0,3-78-141,-6-32 1598,0 123-1282,-8-3 133,4 2-128,6 17 49,7 26-90,-2-4 34,3 0 1,15 41-1,-22-69-390,0 0-1,1 0 1,0-1 0,0 0-1,1 0 1,0 0 0,0 0-1,0-1 1,1 1 0,0-1-1,0-1 1,1 1-1,-1-1 1,1 0 0,10 4-1,-3-4-1225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44.2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2034 77 24575,'-5'-1'0,"1"0"0,-1 0 0,0 0 0,1-1 0,0 0 0,-9-4 0,-22-7 0,-136-11 0,88 12 0,0 3 0,-1 4 0,-117 8 0,49 0 0,121-3 0,0 2 0,1 1 0,-1 1 0,1 1 0,0 2 0,-57 21 0,58-19 0,-1 0 0,-42 5 0,2-1 0,-256 85 0,245-77 0,62-17 0,-1 1 0,1 1 0,-33 14 0,34-11 0,-3 1 0,0 1 0,-28 21 0,42-27 0,1 0 0,0 1 0,1 0 0,-1 0 0,1 0 0,0 1 0,0 0 0,1 0 0,0 0 0,-6 15 0,5-10 0,1 0 0,0 0 0,0 1 0,2 0 0,-3 22 0,5-31 0,0 0 0,0 0 0,1 1 0,-1-1 0,1 0 0,0 0 0,1 0 0,-1 0 0,1 0 0,0 0 0,0 0 0,0-1 0,0 1 0,0 0 0,1-1 0,0 0 0,0 0 0,0 0 0,0 0 0,0 0 0,6 3 0,4 3 0,1-1 0,1 0 0,-1-1 0,1-1 0,1 0 0,-1-1 0,1-1 0,0 0 0,0-1 0,21 1 0,44 10 0,-49-7 0,0-2 0,37 2 0,-44-5 0,-1 1 0,38 9 0,-34-6 0,46 5 0,-38-7 0,43 10 0,-47-7 0,0-2 0,34 1 0,-28-5 0,0 2 0,0 1 0,40 9 0,-24-4 0,0-2 0,0-3 0,1-3 0,56-5 0,6 1 0,-43 5 0,-41 0 0,0-1 0,-1-2 0,1-1 0,-1-2 0,34-8 0,18-10 0,79-27 0,-127 37 0,-26 9 0,-1 0 0,1 0 0,0 0 0,-1-1 0,0-1 0,0 0 0,0 0 0,0 0 0,-1-1 0,0-1 0,0 1 0,-1-1 0,0-1 0,12-15 0,-12 13 0,-2 0 0,1-1 0,-1 0 0,-1 0 0,0 0 0,-1-1 0,0 1 0,0-1 0,-1 0 0,-1 1 0,0-1 0,-1 0 0,0 0 0,-2-16 0,-2 10 0,0 2 0,0-1 0,-2 0 0,0 1 0,0 0 0,-2 1 0,0-1 0,-1 1 0,-14-18 0,14 23-30,-1 1 1,0 0-1,0 1 0,-1 0 0,0 1 1,-1 0-1,1 0 0,-1 1 0,-15-5 0,-1-2-1037,7 4-5759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51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45 254 500,'7'-20'4107,"22"-9"-2789,4-4-1292,-28 26 1,-1 1 1,1-1 0,-1 0 0,-1 0 0,1-1-1,-1 1 1,-1-1 0,1 0 0,-1 1 0,-1-1-1,1 0 1,0-12 0,-2 19 118,-1-1 36,2 1-170,-1 1 0,0-1 0,0 0-1,0 0 1,0 1 0,0-1-1,0 0 1,0 0 0,0 1-1,-1-1 1,1 0 0,0 0-1,0 1 1,-1-1 0,1 0 0,0 1-1,-1-1 1,1 0 0,0 1-1,-2-2 1,-1-3 12,-27-27 244,29 31-247,0 0 1,0 1-1,0-1 0,0 0 0,0 0 1,-1 1-1,1-1 0,0 1 0,-1-1 1,1 1-1,0 0 0,-1-1 0,1 1 1,0 0-1,-1 0 0,1 0 0,-1 0 1,1 0-1,0 0 0,-1 1 0,1-1 1,0 0-1,-1 1 0,1-1 0,0 1 1,-1-1-1,1 1 0,0-1 0,0 1 1,0 0-1,-1 0 0,0 1 0,-5 4 63,1 1-1,-1 1 1,1-1-1,0 1 1,1 0-1,0 1 1,0-1 0,1 1-1,0 0 1,0 0-1,1 0 1,1 0-1,-1 1 1,1-1-1,1 1 1,0 0-1,0 13 1,1-12-105,0 1 0,2-1 1,-1 0-1,1 1 0,1-1 0,0 0 1,0 0-1,1 0 0,0-1 1,1 1-1,1-1 0,-1 0 1,2-1-1,11 16 0,-14-22-186,-1 0-1,0 0 1,1-1 0,-1 1-1,1-1 1,0 0 0,0 0-1,0 0 1,0-1 0,0 1-1,0-1 1,0 0 0,1 0-1,-1-1 1,0 1 0,1-1-1,-1 0 1,0 0-1,1 0 1,-1-1 0,0 0-1,1 0 1,-1 0 0,6-2-1,20-17-1088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0:52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22 359 512,'-10'-17'1847,"10"16"-1799,-1 1 1,1 0 0,0 0 0,0 0-1,-1 0 1,1 0 0,0 0 0,0 0-1,-1 0 1,1 0 0,0 0-1,0 0 1,-1 0 0,1 0 0,0 0-1,0 0 1,-1 1 0,1-1 0,0 0-1,0 0 1,-1 0 0,1 0 0,0 0-1,0 1 1,0-1 0,-1 0-1,1 0 1,0 0 0,0 0 0,0 1-1,0-1 1,0 0 0,-1 0 0,1 1-1,0-1 1,0 0 0,0 1-1,-1 1 58,1 0-1,-1-1 1,1 1-1,-1 0 1,1 0-1,0 0 1,0 0-1,0 0 1,0 0-1,0 0 1,0 0-1,0 0 1,1 0-1,-1 0 1,1 0-1,0 3 1,0-3-98,0 1 0,0-1 0,1 1 1,-1-1-1,0 0 0,1 1 0,0-1 0,-1 0 1,1 0-1,0 0 0,0 0 0,0-1 0,0 1 1,0 0-1,1-1 0,-1 1 0,0-1 0,1 0 1,-1 0-1,1 0 0,2 1 0,-2-2-35,0 0-1,0-1 1,0 1 0,0-1-1,0 0 1,0 1-1,0-1 1,-1-1 0,1 1-1,0 0 1,-1-1 0,1 1-1,-1-1 1,1 0-1,-1 1 1,0-1 0,0 0-1,0-1 1,2-1 0,1-1 14,-1 0 0,-1-1 0,1 1 0,-1-1 0,0 1 1,0-1-1,0 0 0,-1 0 0,0 0 0,0-1 0,1-10 1,0-6 880,-1-46 0,-2 56-416,0 12-438,0 0-1,0 0 0,0 0 1,0 0-1,0 0 0,0 1 1,0-1-1,-1 0 0,1 0 1,0 0-1,-1 0 0,1 0 0,0 1 1,-1-1-1,1 0 0,-1 0 1,1 1-1,-1-1 0,0 0 1,1 1-1,-1-1 0,-1-1 1,2 3-2,-1-1-1,1 0 1,-1 0 0,1 0 0,-1 0 0,1 1 0,-1-1-1,1 0 1,-1 0 0,1 1 0,-1-1 0,1 0 0,0 1-1,-1-1 1,1 1 0,0-1 0,-1 0 0,1 1 0,0-1-1,-1 1 1,1-1 0,0 1 0,0-1 0,0 1 0,-1-1 0,1 1-1,0-1 1,0 1 0,0-1 0,0 1 0,0-1 0,0 1-1,0-1 1,0 1 0,0 0 0,0-1 0,0 1 0,0-1-1,1 1 1,-1-1 0,0 1 0,0 0 0,2 13-11,0 1 1,1-1 0,1 0 0,0 0-1,0 0 1,2-1 0,0 1-1,0-1 1,1 0 0,12 15-1,-15-23-77,0 0-1,0 0 0,0-1 0,1 1 1,0-1-1,0 0 0,0-1 0,0 1 0,1-1 1,-1 0-1,7 2 0,-10-4 43,0 0 0,1-1 1,-1 1-1,0-1 0,0 0 0,0 0 0,0 0 0,0 0 1,1 0-1,-1-1 0,0 1 0,0 0 0,0-1 1,0 0-1,0 1 0,0-1 0,0 0 0,0 0 0,0 0 1,0 0-1,-1-1 0,1 1 0,0 0 0,-1-1 1,1 1-1,-1-1 0,1 1 0,-1-1 0,0 0 0,0 0 1,0 0-1,0 0 0,0 1 0,0-1 0,1-4 1,3-4 40,-1 0 1,0-1 0,0 0 0,-1 0 0,0 0 0,-1 0 0,-1 0 0,1 0-1,-2-13 1,1 16 102,-2 1 0,1 0 1,-1 0-1,0 0 0,0 0 0,-1 0 0,0 0 0,-4-9 0,-3-2 262,3 7 108,5 28-187,2-6-343,0-1 0,1 1 0,0-1-1,0 0 1,1 0 0,1 0 0,0 0-1,0 0 1,1-1 0,0 1-1,1-2 1,0 1 0,0 0 0,1-1-1,0 0 1,0-1 0,1 0 0,0 0-1,0 0 1,1-1 0,0 0-1,0-1 1,0 0 0,14 5 0,-18-9-33,0 0 0,-1 0 0,1 0 0,0-1 0,0 0 0,0 0 1,-1-1-1,1 1 0,0-1 0,0 0 0,-1 0 0,1 0 0,-1-1 1,1 0-1,-1 0 0,0 0 0,1 0 0,-1-1 0,0 1 0,0-1 1,3-4-1,0 1 25,-1 0 0,0 0 0,0-1 1,-1 0-1,0 0 0,0 0 0,0 0 1,-1-1-1,0 0 0,3-10 0,-5 9 156,0 1-1,-1-1 0,0 0 0,-1 1 1,0-14-1,-1 8 304,0 9-300,-1 0 0,0 0-1,0 0 1,-1 0 0,1 1 0,-1-1-1,0 1 1,-6-7 0,1 8 348,5 14-269,6 16-51,-1-21-148,1 0 0,0-1 0,-1 1-1,2-1 1,-1 1 0,1-1 0,0 0 0,0-1 0,0 1 0,0-1-1,1 1 1,0-1 0,0-1 0,0 1 0,0-1 0,1 0 0,0 0-1,-1 0 1,1-1 0,0 0 0,0 0 0,0 0 0,0-1-1,0 0 1,1 0 0,-1-1 0,0 0 0,0 0 0,1 0 0,-1-1-1,0 0 1,0 0 0,0 0 0,1-1 0,-2 0 0,1 0 0,0 0-1,7-5 1,-7 3 3,0 0 0,0 0 0,0-1 0,0 0 0,-1 0 0,0-1-1,0 1 1,0-1 0,0 0 0,-1-1 0,0 1 0,-1-1 0,1 0 0,-1 1-1,-1-1 1,4-13 0,-5 14 58,0 0-1,0 0 0,-1 1 1,1-1-1,-1 0 0,-1 0 1,1 0-1,-1 0 1,0 0-1,0 1 0,-1-1 1,0 0-1,0 1 0,0 0 1,0-1-1,-1 1 1,0 0-1,0 0 0,-1 0 1,-7-8-1,-39-19 434,49 32-466,1-1-1,-1 1 0,0 0 0,0-1 0,0 1 0,0 0 1,0 0-1,0 0 0,0 0 0,1 0 0,-1 0 0,0 0 1,0 0-1,0 0 0,0 0 0,0 0 0,0 1 0,0-1 0,0 0 1,1 1-1,-1-1 0,0 0 0,0 1 0,0-1 0,0 1 1,-1 0 8,-6 4-51,1 1-1,-1-1 1,1 1 0,0 1 0,1-1 0,0 1 0,0 0-1,0 0 1,1 1 0,-7 12 0,-8 17-1239,-14 41 0,21-48 314,-10 22-437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17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1 420,'0'0'3553,"1"27"-1761,1-13-1729,6 30 878,-7-42-917,0 0 1,-1 0 0,1-1-1,0 1 1,0 0 0,0 0-1,0 0 1,0-1 0,1 1-1,-1-1 1,0 1 0,1-1-1,0 1 1,-1-1 0,1 0-1,-1 0 1,1 1 0,0-1-1,2 0 1,-3 0-29,0-1-1,-1 0 1,1 0-1,0-1 1,-1 1-1,1 0 1,0 0-1,-1 0 1,1 0-1,0-1 1,-1 1-1,1 0 1,0-1-1,-1 1 1,1 0 0,0-1-1,-1 1 1,1-1-1,-1 1 1,1-1-1,-1 1 1,1-1-1,-1 1 1,0-1-1,1 0 1,-1 1-1,0-1 1,1 1-1,-1-1 1,0 0 0,0 1-1,1-1 1,-1 0-1,0 0 1,0 1-1,0-1 1,0 0-1,0 1 1,0-2-1,0-28 35,-1 27 35,0 0 0,0 1 0,0-1 0,-1 0 0,1 1 0,-1-1 0,0 1 0,0 0-1,-3-4 1,-6 5 226,1 18-478,10-17 121,0 0-1,0 1 1,0-1-1,0 0 1,-1 0 0,1 1-1,0-1 1,0 0 0,0 1-1,0-1 1,0 0-1,0 0 1,0 1 0,0-1-1,0 0 1,1 1-1,-1-1 1,0 0 0,0 0-1,0 1 1,0-1-1,0 0 1,0 0 0,1 1-1,-1-1 1,0 0 0,0 0-1,0 1 1,0-1-1,1 0 1,-1 0 0,0 0-1,0 0 1,1 1-1,-1-1 1,0 0 0,0 0-1,1 0 1,-1 0 0,0 0-1,0 0 1,1 0-1,-1 0 1,0 0 0,1 0-1,-1 0 1,0 0-1,0 0 1,1 0 0,-1 0-1,0 0 1,1 0-1,-1 0 1,0 0 0,0 0-1,1 0 1,-1 0 0,0 0-1,0-1 1,1 1-1,5-2-1205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18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1 299 124,'7'-9'5563,"21"-28"-4345,-15 15-1062,-5 9-96,-1 1 0,0-1 0,0-1 0,-2 1-1,1-1 1,-2 0 0,0-1 0,0 1 0,-2 0 0,2-23-1,-9-20 767,-3 98-241,6 232 507,2-261-1070,1 0 0,1 0 0,0 0 0,6 17 0,5 29 28,26 115-1218,-23-84-3114,-13-79 2638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19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32 280,'19'0'7649,"-13"-6"-7099,-12 2-437,1 1 0,-1 0 0,0 0 0,0 1-1,0 0 1,0 0 0,-1 0 0,1 0-1,-1 1 1,1 0 0,-1 1 0,1 0-1,-1 0 1,1 0 0,-1 1 0,1-1 0,-1 2-1,1-1 1,0 1 0,-1 0 0,1 0-1,0 0 1,0 1 0,-9 6 0,5-3-57,1 2 0,-1-1 1,1 1-1,1 1 1,0-1-1,0 1 0,0 1 1,1-1-1,1 2 1,-1-1-1,2 0 0,-8 20 1,6-8-5,1 0-1,1 0 1,1 1 0,1 0 0,1 0 0,2 44 0,0-63-58,2 11 15,1 0 0,0 0 0,1 0 0,0-1 1,2 1-1,-1-1 0,2 0 0,0-1 0,0 1 0,1-1 0,1-1 0,0 0 0,1 0 0,0-1 0,22 20 0,-27-28-35,-1 1 0,1-1 0,0 0 0,-1 0-1,2-1 1,-1 1 0,0-1 0,0 0 0,1 0-1,-1-1 1,1 0 0,9 1 0,-13-2-56,11 0-89,-9 0 167,1-1 1,0 0-1,-1 0 0,1 0 0,-1-1 1,1 0-1,-1 0 0,0 0 1,0 0-1,0 0 0,0-1 0,0 0 1,-1 0-1,1 0 0,-1 0 0,0-1 1,1 1-1,-2-1 0,1 0 1,0 0-1,-1 0 0,0 0 0,0 0 1,0 0-1,0-1 0,-1 1 0,1-1 1,-1 1-1,0-1 0,-1 0 0,1-8 1,-1 7 72,0 1-1,-1-1 1,1 1 0,-1 0 0,0-1-1,-1 1 1,0 0 0,1-1 0,-1 1 0,-1 0-1,1 0 1,-1 1 0,0-1 0,0 1 0,-1-1-1,1 1 1,-1 0 0,0 0 0,0 0-1,0 1 1,0-1 0,-1 1 0,1 0 0,-1 1-1,0-1 1,0 1 0,0 0 0,0 0 0,0 0-1,-1 1 1,1-1 0,-1 2 0,1-1 0,-9 0-1,12 1-194,-21 3-452,12 2 291,1-1 0,-1 1 0,-17 12 0,24-14-384,0 1 1,-1-1 0,1 1 0,0 0-1,1 0 1,-7 8 0,5-4-1895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19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0 228,'1'1'287,"0"0"0,0 0 1,0 0-1,0 0 0,0 1 0,0-1 0,0 0 1,0 0-1,0 1 0,-1-1 0,1 1 1,0-1-1,-1 1 0,1-1 0,-1 1 0,0-1 1,1 3-1,4 7-2426,-5-13 1300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0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58 205 68,'-6'-4'638,"1"-1"0,0 0 0,0 0 0,1-1 1,-1 1-1,1-1 0,0 0 0,1 0 0,0-1 0,0 1 0,0-1 0,0 1 0,-2-13 0,5 18-309,6-19 604,-6 18-916,0 1-1,0-1 0,1 1 1,-1 0-1,0-1 0,1 1 1,-1 0-1,1-1 0,-1 1 1,1 0-1,0 0 0,0 0 1,-1 0-1,1-1 0,0 1 1,1-1-1,8-8 125,0 1 0,0 0 1,20-13-1,-26 19-137,-1 1-1,0 0 1,1 0 0,0 1-1,-1-1 1,1 1 0,0 0-1,0 0 1,-1 0 0,1 0-1,0 1 1,0-1 0,0 1-1,0 0 1,0 0 0,0 1-1,0-1 1,5 2 0,-2 2-18,0-1 0,1 1 0,-2 0 1,1 1-1,-1 0 0,1 0 1,-1 0-1,0 1 0,-1 0 0,0 0 1,0 0-1,0 1 0,-1-1 0,0 1 1,0 0-1,0 1 0,-1-1 0,0 1 1,3 12-1,1 6-105,-2 0 1,0 1-1,-2-1 1,0 49-1,-4-63 100,0-1-1,-1 0 1,-1 0-1,0 0 1,-1 0-1,0 0 1,0 0-1,-8 11 1,9-16-18,0 1 1,-1-1-1,1 0 1,-1 0-1,-1-1 1,1 1-1,-1-1 1,0 0-1,-1 0 1,1-1-1,-1 1 0,0-1 1,0-1-1,-11 6 1,14-8 5,0-1 0,0 0 0,-1 0 0,1 0 0,0 0 0,0-1 0,-1 1 0,1-1 0,0 0 0,0 0 1,0 0-1,0-1 0,0 1 0,0 0 0,0-1 0,-3-2 0,4 3 24,1 0-1,-1 0 1,0-1 0,1 1 0,-1 0-1,1-1 1,0 1 0,-1 0 0,1-1-1,0 0 1,0 1 0,0-1 0,0 0-1,0 0 1,0 1 0,0-1 0,1 0-1,-1 0 1,1 0 0,-1 0 0,1 0-1,0 0 1,0 0 0,0 0 0,0 0-1,0 0 1,0 0 0,1 0 0,0-3-1,0 4 10,0-1 0,0 1-1,0-1 1,0 1 0,0 0-1,1-1 1,-1 1 0,0 0-1,1 0 1,-1 0 0,1 0-1,-1 0 1,1 1 0,-1-1-1,1 0 1,0 1 0,-1-1-1,1 1 1,0-1 0,0 1-1,-1 0 1,4 0 0,46-1 15,-34 2-25,-4 0-18,0 0 0,-1 1 0,1 0 1,17 7-1,20 3-385,39 10-3294,-73-18 2157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1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53 624,'-19'-24'5057,"22"43"-3999,44 147 313,-17-65-784,-29-96-579,5 18-44,-6-23 30,0 0 0,0 0 0,1 0 0,-1 1 0,0-1 0,0 0 0,0 0 0,0 0 0,0 1 0,0-1 0,0 0 1,0 0-1,0 1 0,1-1 0,-1 0 0,0 0 0,0 1 0,-1-1 0,1 0 0,0 0 0,0 1 0,0-1 0,0 0 1,0 0-1,0 1 0,0-1 0,0 0 0,0 0 0,0 1 0,-1-1 0,1 0 0,0 0 0,0 0 0,0 1 0,0-1 1,-1 0-1,1 0 0,0 0 0,0 0 0,0 0 0,-1 1 0,1-1 0,0 0 0,0 0 0,-1 0 0,1 0 0,0 0 1,0 0-1,-1 0 0,1 0 0,0 0 0,0 0 0,-1 0 0,1 0 0,0 0 0,0 0 0,-1 0 0,0-1-10,-1-1-1,1 1 0,0-1 0,0 1 0,0-1 0,0 1 0,0-1 0,0 1 0,1-1 0,-1 0 1,0 0-1,1 1 0,-1-1 0,1 0 0,0 0 0,-1-2 0,-2-31-146,3 14 128,1 1 0,1-1 0,0 1 1,2 0-1,5-20 0,-5 28 21,0 1 0,1 0 0,0 1 0,1-1-1,0 1 1,1 0 0,0 0 0,0 1 0,1 0 0,12-11 0,-14 17 22,-1 0-1,1 0 0,0 1 1,0 0-1,0 0 0,1 0 1,-1 1-1,0-1 0,1 2 1,-1-1-1,1 1 0,8 0 1,-13 1-1,0-1 0,1 1 0,-1-1 0,0 1 0,0 0 0,0 0 0,0 0 0,0 0 0,0 0 0,0 0 0,0 1 0,0-1 0,-1 0 0,3 3 0,1 0 12,1 1 9,-1-1 0,1 1 0,-1 1 0,1-1-1,-1 1 1,-1 0 0,1 0 0,-1 0 0,0 1-1,4 9 1,1 6 63,11 43 0,-4-13-251,6 12-3925,-19-58 3091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1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79 168,'7'0'4770,"-7"0"-4676,16 29 1334,14 40-865,-29-64-534,1 1 0,1-1 0,-1 0 0,1 0 0,0 0 0,0 0 0,0 0 0,1-1 0,-1 1-1,1-1 1,1 0 0,-1 0 0,0 0 0,1-1 0,0 0 0,0 0 0,0 0 0,7 3 0,-11-5-149,12-1-221,-7-1 290,0 0 1,-1-1-1,1 1 0,-1-1 0,0 0 1,1-1-1,-1 1 0,0-1 0,0 0 1,-1 0-1,1-1 0,-1 1 1,1-1-1,-1 0 0,0 0 0,-1 0 1,1-1-1,-1 1 0,4-6 1,-2 2 14,0 0 0,0-1 1,0 1-1,-1-1 0,0 0 1,-1 0-1,0 0 0,-1-1 1,1 1-1,0-19 0,-10-18 1062,6 44-933,0 0 1,1 0-1,-1 0 0,0 0 1,0 0-1,0 0 0,-1 0 1,1 0-1,0 0 0,-1 0 1,1 0-1,-1 1 1,1-1-1,-1 1 0,0-1 1,0 1-1,0 0 0,-2-2 1,4 3-72,-1 0 1,1 0-1,-1 0 1,0 0-1,1 1 1,-1-1-1,1 0 1,-1 0-1,1 0 1,-1 0-1,1 1 1,-1-1-1,1 0 1,-1 1-1,1-1 1,-1 0-1,1 1 1,0-1-1,-1 0 1,1 1-1,-1-1 1,1 1-1,0-1 1,-1 1-1,1-1 1,0 1-1,0-1 1,-1 1-1,1-1 1,0 1-1,0-1 1,0 1-1,0-1 1,0 1-1,0 0 1,0-1-1,0 1 1,0-1-1,0 1 1,0-1-1,0 1 1,0-1-1,1 2 1,0 32 227,0-29-150,1 9-40,0 0-1,1-1 1,1 1 0,0-1-1,1 1 1,1-1 0,0-1-1,10 17 1,-13-23-231,1-1 1,-1 1-1,1-1 0,0 0 1,0 0-1,0-1 0,1 1 1,-1-1-1,1 0 1,0 0-1,1-1 0,-1 1 1,0-1-1,1 0 0,0-1 1,0 0-1,0 1 1,0-2-1,0 1 0,11 1 1,-5-3-2901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2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60 452,'-15'-18'4708,"17"50"-2385,1-1-1949,-1-14-294,1 0 0,0 0 1,1 0-1,1-1 0,1 0 1,0 0-1,1 0 0,12 20 0,-17-34-128,-1 0 0,0 0 0,1 0 0,-1 0 0,1 0 0,0 0-1,0-1 1,-1 1 0,1 0 0,0-1 0,0 0 0,1 1-1,-1-1 1,0 0 0,0 0 0,1 0 0,-1-1 0,0 1-1,1-1 1,-1 1 0,4 0 0,-5-1-106,41-43-363,-38 34 608,0-1-1,-1 1 0,0 0 1,0-1-1,-1 0 0,0 0 1,-1 1-1,0-1 0,-1 0 0,0 0 1,-2-14-1,2-3 1157,0 25-909,-8-6-63,5 4 3,6 19 10,6 18-24,20 47-1,-26-72-355,1 1 1,1-1-1,-1 0 1,1 0-1,0 0 0,1-1 1,0 0-1,0 0 0,1 0 1,12 9-1,-18-15 22,1 0-1,0 0 1,-1 0-1,1 0 1,0-1-1,0 1 1,-1-1-1,1 1 1,0-1-1,0 1 1,0-1-1,0 0 1,0 0-1,0 0 1,-1 0-1,1-1 1,0 1-1,0 0 1,0-1-1,0 1 1,-1-1-1,1 0 1,0 0-1,0 1 1,2-3-1,2-1-65,-1-1-1,1 1 1,-1-1-1,0 0 1,7-9-1,-8 8 68,0 0 0,0-1 0,0 1 0,0-1 0,-1 0 0,0 0 0,-1 0 0,0-1 0,0 1 0,2-10 0,1-77 646,-5 89-490,-2-5 150,0 1 0,0-1 0,-1 1 1,-1-1-1,1 1 0,-9-15 0,8 17 226,4 6-261,6 36 497,-1-19-897,0 0-1,1-1 1,9 15 0,-13-25-202,2 1-1,-1-1 1,1 0-1,0 0 0,0 0 1,0 0-1,0-1 1,1 0-1,0 1 1,9 4-1,-1-2-1251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2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3 24575,'-26'0'0,"-9"0"0,-69 7 0,92-5 0,1 1 0,-1 0 0,1 0 0,0 1 0,1 0 0,-1 1 0,1 1 0,0-1 0,0 2 0,-9 6 0,-34 25 0,39-29 0,0 1 0,0 1 0,-18 18 0,28-24 0,-1 0 0,1 0 0,1 1 0,-1 0 0,1 0 0,0 0 0,0 0 0,1 0 0,0 0 0,0 1 0,0-1 0,-1 13 0,-1 18 0,1 44 0,4-68 0,-1 0 0,2 0 0,0 0 0,0 0 0,1 0 0,9 23 0,-8-29 0,0-1 0,0-1 0,1 1 0,-1-1 0,1 1 0,0-1 0,1-1 0,-1 1 0,1-1 0,0 0 0,0 0 0,0-1 0,1 1 0,6 1 0,10 4 0,1 0 0,40 8 0,3-2 0,0-2 0,1-3 0,84 1 0,520-13 0,-642 4 0,1 1 0,42 9 0,40 5 0,-79-13 0,48 10 0,-52-7 0,1-1 0,38 1 0,-37-5 0,58 13 0,-58-9 0,61 5 0,-57-8 0,59 12 0,22 2 0,-97-18 0,-1 0 0,0-1 0,0-1 0,0-1 0,-1-1 0,1 0 0,19-9 0,-16 5 0,0 2 0,0 1 0,1 1 0,34-4 0,314 7 0,-177 5 0,-185-3 0,0-1 0,-1 1 0,1-1 0,0-1 0,0 0 0,0 0 0,-1 0 0,1-1 0,-1-1 0,11-5 0,-13 6 0,-1-1 0,0 0 0,1-1 0,-2 1 0,1-1 0,0 0 0,-1 0 0,0 0 0,0-1 0,-1 1 0,1-1 0,-1 0 0,0 0 0,2-9 0,3-7 0,-1-1 0,-1 1 0,4-30 0,-9 43 0,0 0 0,-1 0 0,0 0 0,-1 0 0,0 0 0,0 0 0,-1 0 0,-1 0 0,1 1 0,-1-1 0,-6-11 0,-2-3 0,-1 0 0,-19-26 0,25 42 0,0-1 0,-1 1 0,1 1 0,-1-1 0,-1 1 0,1 0 0,-1 1 0,0-1 0,-13-5 0,-18-7 0,-14-8 0,-1 2 0,-95-28 0,102 40 0,-1 2 0,-1 2 0,-91-4 0,22 15 0,-116-5 0,149-14 0,63 10 0,-1 2 0,-25-3 0,-12 4 0,-1 3 0,0 2 0,-109 19 0,125-15 0,0-1 0,-73-4 0,-25 2 0,56 14 0,66-11 0,-1-2 0,-27 3 0,43-6 0,-42 1 0,-87 18 0,82-12 0,-1-2 0,-1-3 0,-90-5 0,44 0 0,97 2-95,2-1-3,-1 1 1,1 0-1,-1 0 0,1 0 1,0 1-1,-1-1 0,1 0 0,0 1 1,-1 0-1,1-1 0,0 1 1,-3 2-1,-2 4-6728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3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34 252 528,'26'-26'4454,"-17"19"-4265,-1-1 1,0 0-1,-1-1 0,0 1 1,0-1-1,8-15 0,-10 14-70,0-1 0,-1 0 0,0-1 0,0 1 0,-1-1 0,-1 1 0,0-1 0,-1 0 0,1-14 0,-2 26-97,0-1 0,0 0 1,0 0-1,0 0 0,0 0 1,0 0-1,0 0 0,-1 0 1,1 0-1,0 1 0,0-1 1,-1 0-1,1 0 0,0 0 1,-1 0-1,1 1 0,-1-1 1,1 0-1,-1 0 0,1 1 0,-1-1 1,0 0-1,1 1 0,-1-1 1,0 1-1,0-1 0,1 1 1,-1-1-1,0 1 0,0 0 1,0-1-1,1 1 0,-1 0 1,0-1-1,0 1 0,0 0 1,0 0-1,0 0 0,0 0 1,0 0-1,0 0 0,1 0 1,-1 0-1,0 0 0,0 1 1,0-1-1,0 0 0,0 0 1,0 1-1,1-1 0,-2 1 1,-36 20 1081,27-12-908,1 1 0,0-1 0,1 2 0,-10 15 1,15-21-124,1 2 0,0-1 0,0 0 0,1 0 0,0 1 0,0-1 0,1 1-1,-1 0 1,2 0 0,-1-1 0,1 10 0,1-11-130,0 0-1,0 0 1,0 0-1,1-1 0,0 1 1,0-1-1,0 1 1,1-1-1,-1 0 0,1 0 1,0 0-1,0 0 1,8 7-1,-9-9-286,1 1 0,-1-1 0,1 0 0,0 0 0,0 0 0,0 0 0,0 0 0,1-1 0,-1 1 0,0-1 0,0 0 1,7 2-1,0-3-1773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5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64 216,'-4'0'155,"-10"0"12,10 0 12,4 0-156,1-1 0,-1 0-1,0 0 1,0 0 0,0 1-1,1-1 1,-1 0 0,0 0-1,0 0 1,0 0 0,0 1-1,0-1 1,-1 0 0,1 0-1,0 0 1,0 0 0,0 1-1,-1-1 1,1 0 0,0 0-1,-1 1 1,1-1 0,-1 0-1,1 0 1,-1 1 0,1-1-1,-1 0 1,0 1 0,1-1-1,-1 1 1,0-1 0,-73-32 3033,73 32-2979,1 0-1,-1 1 0,0-1 1,0 1-1,1-1 1,-1 1-1,0-1 1,0 1-1,0 0 1,0-1-1,1 1 0,-1 0 1,0 0-1,0-1 1,0 1-1,0 0 1,0 0-1,0 0 0,0 0 1,0 0-1,0 0 1,0 1-1,1-1 1,-1 0-1,0 0 1,0 1-1,0-1 0,0 0 1,0 1-1,1-1 1,-1 1-1,0-1 1,-1 2-1,2-1-25,0 1-1,0-1 0,0 0 1,0 1-1,0-1 0,0 0 1,0 0-1,0 1 1,1-1-1,-1 0 0,0 1 1,1-1-1,-1 0 1,1 0-1,-1 0 0,1 0 1,0 1-1,0-1 0,-1 0 1,1 0-1,0 0 1,0 0-1,2 1 0,2 4-19,0-1 0,1 1 0,-1-1 0,1-1-1,0 1 1,0-1 0,1 0 0,0 0-1,-1-1 1,1 1 0,0-2 0,0 1-1,1-1 1,-1 0 0,1-1 0,-1 1 0,1-1-1,7-1 1,-14 0-333,42 0-1722,-22-3 487,6-14-140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6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1 481 564,'-1'6'3676,"14"9"-2389,-10-13-1230,-1-1 1,1 1 0,0-1-1,0 0 1,0 0 0,0-1-1,0 1 1,0-1 0,0 1 0,0-1-1,0 0 1,0 0 0,0 0-1,0 0 1,0-1 0,0 1 0,4-2-1,-5 1-55,27-17-54,-26 15 49,0 1 1,1-1 0,-2 0-1,1 0 1,0-1-1,-1 1 1,1 0 0,-1-1-1,0 0 1,0 1 0,0-1-1,-1 0 1,1 0 0,1-7-1,-1-2 227,-1 0 0,0-1 0,0-15 0,-1 25-122,-2 0 78,1-1 0,-1 1-1,0 0 1,0 0 0,0 0-1,0 0 1,-1 0 0,0 1-1,1-1 1,-2 1 0,1 0 0,0 0-1,0 0 1,-1 0 0,-7-4-1,10 7-154,1 0 0,-1 0-1,1 0 1,-1 1 0,1-1 0,-1 0-1,1 1 1,0-1 0,-1 0 0,1 1-1,-1-1 1,1 0 0,0 1 0,-1-1-1,1 1 1,0-1 0,0 1 0,-1-1-1,1 1 1,0-1 0,0 1-1,0-1 1,-1 1 0,1-1 0,0 1-1,0-1 1,0 1 0,0-1 0,0 1-1,0 0 1,0-1 0,0 1 0,0-1-1,1 1 1,-1-1 0,0 1 0,0-1-1,0 1 1,1-1 0,-1 1-1,9 26 130,-3-15-224,1 0-1,0-1 0,0 1 0,1-1 0,1-1 0,-1 1 0,21 16 0,-23-22-151,1 0-1,0 0 1,0-1-1,1 1 1,-1-2-1,1 1 1,0-1-1,0 0 1,0-1-1,0 0 1,0 0-1,0-1 0,1 0 1,8 0-1,-6-3 32,-1-1 0,0 0 0,0 0 0,0-1-1,-1 0 1,1-1 0,-1 0 0,11-7 0,-17 10 126,0-1 1,-1 1 0,1 0 0,-1-1 0,1 0-1,-1 1 1,0-1 0,0 0 0,0 0 0,0 0 0,-1 0-1,1-1 1,-1 1 0,0 0 0,0-1 0,1-6-1,0-3 105,-1-1-1,0 1 0,-2-16 0,1 6 241,-1 18-173,0 0 0,1 1 0,-2-1 0,1 0 0,-1 1-1,1-1 1,-1 1 0,0-1 0,-1 1 0,-4-7 0,-7-14 1811,10 68-134,7-32-1823,-1 1 1,2 0-1,0-1 1,0 0-1,1 0 1,0 0-1,1-1 1,0 1-1,1-1 1,0-1-1,0 1 1,1-1-1,0-1 1,1 1-1,0-2 1,14 11 0,-19-16-87,-1-1 0,1 0 0,0 1 0,0-1 0,0 0 0,0-1 0,0 1 0,0-1 0,0 0 0,0 0 0,0 0 0,1 0 0,-1-1 0,0 0 0,0 0 0,-1 0 0,1 0 0,0 0 0,0-1 0,0 0 0,-1 1 0,7-6 0,1 0-69,-1 0-1,1-1 1,-1-1 0,-1 0-1,15-17 1,-21 20 199,1 0 0,-1 0 0,-1-1 0,1 1 0,-1-1 0,0 0 0,0 0 0,-1 0-1,0 0 1,0 0 0,-1 0 0,0-9 0,0 15 196,0-38 1586,0 38-1766,0 1-1,0-1 0,0 0 0,0 0 0,0 1 0,0-1 1,-1 0-1,1 0 0,0 1 0,0-1 0,-1 0 0,1 0 1,-1 1-1,1-1 0,0 0 0,-1 1 0,1-1 0,-1 1 1,1-1-1,-1 1 0,0-1 0,1 1 0,-1-1 1,0 0-1,-11-15 860,11 22 121,1-3-947,0-1-1,0 1 1,0 0 0,0-1 0,0 1-1,0-1 1,1 1 0,-1-1-1,1 1 1,0-1 0,2 5 0,1 1-134,0 0 0,1-1 1,0 1-1,1-1 1,0-1-1,0 1 0,0-1 1,1 0-1,0 0 1,0-1-1,0 0 1,1 0-1,-1 0 0,1-1 1,1-1-1,-1 1 1,0-1-1,1-1 0,-1 1 1,1-1-1,0-1 1,0 0-1,16 0 0,-20-2 16,0 0-1,0 0 0,0 0 0,0-1 0,0 1 0,0-1 1,-1-1-1,1 1 0,-1-1 0,0 1 0,1-1 0,-1 0 1,0-1-1,-1 1 0,1-1 0,-1 0 0,4-4 0,-2 1 2,1 1-1,-1-1 0,-1-1 1,1 1-1,-1-1 0,-1 0 0,1 0 1,-1 0-1,2-10 0,-5 9 110,1 0-1,-2-1 0,1 1 1,-1 0-1,-1 0 1,1 0-1,-1 0 0,-1 1 1,0-1-1,0 0 0,-1 1 1,0 0-1,0 0 1,-1 0-1,0 0 0,-1 1 1,-9-11-1,9 12 11,0 0 0,0 1 0,-1 0-1,1 0 1,-1 1 0,0 0 0,0 0 0,0 1-1,-1-1 1,1 1 0,-1 1 0,0 0 0,0 0 0,0 0-1,0 1 1,0 1 0,0-1 0,-13 2 0,16-1-96,0 1 0,0 1 1,0-1-1,0 1 0,1 0 0,-1 0 1,0 0-1,1 1 0,0-1 0,0 1 1,0 0-1,0 0 0,0 1 0,0-1 1,1 1-1,0 0 0,-1 0 0,-3 7 1,-8 12-909,1 0 0,-12 27 0,24-47 746,-16 35-1422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29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3 368,'0'0'5297,"3"0"-4983,6-1-156,-8 1-137,0 0 0,0 0 1,0-1-1,0 1 0,0 0 1,0 0-1,0 0 0,0 0 1,0 0-1,0 0 0,0 0 1,0 0-1,0 1 0,0-1 1,0 0-1,0 1 0,0-1 1,0 0-1,0 1 0,-1-1 1,1 1-1,0-1 0,0 1 1,0 0-1,-1-1 0,1 1 1,0 0-1,-1 0 0,1-1 1,0 1-1,-1 0 0,1 0 1,-1 0-1,0 0 0,1 0 1,-1 0-1,0 0 0,1 0 1,-1 0-1,0 0 0,0 0 1,0 1-1,11 56 471,-4-29-215,-2 0 0,2 36 0,-7 17-1181,0-80 536,3 14-2842,9-56 396,-6 23 2037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0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16 28,'17'-16'2789,"-23"28"-983,-29 30-800,-49 45 8,84-86-1012,-1-1 0,0 1 0,1 0-1,-1-1 1,0 1 0,1 0 0,-1-1-1,1 1 1,-1 0 0,1 0 0,-1-1-1,1 1 1,0 0 0,-1 0 0,1 0-1,0 0 1,0 0 0,-1 0 0,1-1-1,0 1 1,0 0 0,0 0 0,0 0-1,0 0 1,0 0 0,1 0 0,-1 0-1,0 0 1,1 1 0,0-1-18,0 0 1,0 1-1,1-1 0,-1 0 1,0 0-1,1 0 1,-1 0-1,1 0 0,-1 0 1,1 0-1,0 0 1,-1-1-1,4 2 0,5 0-177,0 0-1,0 0 1,0-1-1,11 1 1,-15-3 150,-1 0-1,1 0 1,-1 0 0,0-1-1,0 0 1,0 0 0,0 0 0,5-4-1,34-11-352,-20 9 183,7 1 1875,-30 7-1635,1 1 0,-1-1 0,0 1 0,1-1 0,-1 1 0,0 0 0,1 0 0,-1-1 0,0 1 0,0 0 0,0 0 0,0 0 0,0 0 0,0 0 0,0 0 0,0 1 1,0-1-1,0 0 0,-1 0 0,1 1 0,0-1 0,0 2 0,0 1-3,0-1 1,1 1-1,-1 0 1,1-1 0,0 1-1,0-1 1,1 0-1,-1 1 1,1-1 0,-1 0-1,1-1 1,0 1-1,0 0 1,0-1 0,0 0-1,1 0 1,-1 0-1,1 0 1,-1 0 0,1 0-1,0-1 1,0 0-1,-1 0 1,1 0 0,0 0-1,6 0 1,-9-1-33,28-17-18,-23 10 48,-1 0 0,0 0 0,0 0 0,-1-1 0,0 0 0,0 0 0,-1 0 0,0 0 0,0-1 0,-1 1 0,0-1 0,0 1 0,-1-1 0,0-16 0,-1 24 88,-3-16 471,2 14-529,0 1 0,-1-1 0,0 1 0,1-1 0,-1 1 0,0 0 0,0-1 1,-1 1-1,1 0 0,0 0 0,-1 1 0,1-1 0,-1 0 0,1 1 0,-1 0 0,0-1 0,0 1 0,0 0 0,0 1 0,1-1 0,-1 0 0,0 1 0,0-1 0,0 1 0,0 0 1,-6 1-1,8-1-51,-1-1-131,-8 8 33,4-1-53,1 1-1,-1 0 1,2 0-1,-1 1 0,1-1 1,-5 13-1,6-14-399,1 0 0,0 0 0,1 1-1,-1-1 1,1 0 0,0 10-1,1-1-1025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1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29 128,'4'-24'4080,"4"42"-2535,6 41-1020,-3 29-17,-9-59-487,10 44 0,-12-73-24,0 0 1,-1 0-1,1 0 0,0 0 1,-1 0-1,1 0 0,-1 0 1,1 0-1,0 1 0,-1-1 1,1-1-1,0 1 0,-1 0 1,1 0-1,0 0 0,-1 0 1,1 0-1,0 0 0,-1 0 1,1 0-1,-1-1 0,1 1 1,0 0-1,0 0 0,-1 0 1,1-1-1,0 1 0,-1 0 1,1 0-1,0-1 0,0 1 1,0 0-1,-1-1 0,1 1 1,0 0-1,0 0 0,0-1 1,0 1-1,-1-1 0,1 1 1,0 0-1,0-1 0,0 1 1,0 0-1,0-1 0,0 0 1,-8-21 79,7 21-72,0 0-1,1 0 0,-1 0 1,0 0-1,1 0 1,-1 0-1,1 0 1,-1 0-1,1 0 1,-1 0-1,1 0 0,0-1 1,-1 1-1,1 0 1,0 0-1,0 0 1,0 0-1,0 0 0,0-1 1,0 1-1,0 0 1,1 0-1,-1 0 1,0 0-1,1 0 0,-1-1 1,0 1-1,1 0 1,0 0-1,-1 0 1,1 0-1,-1 0 1,1 0-1,0 1 0,0-1 1,0 0-1,-1 0 1,1 0-1,0 1 1,0-1-1,0 0 0,0 1 1,0-1-1,0 1 1,0-1-1,2 1 1,5-4-14,-1 1 1,1-1-1,-1 0 1,0-1-1,0 0 1,0 0-1,-1-1 1,0 1-1,0-1 1,0 0-1,-1-1 1,0 0-1,0 0 1,-1 0 0,0 0-1,0 0 1,0-1-1,-1 0 1,0 0-1,-1 0 1,0 0-1,0 0 1,1-10-1,-3 16 123,-1-31 1044,2 62-878,1 0 0,9 39 0,-2-40-456,18 39-747,-25-63 619,0 0 0,1 0 0,-1-1 0,1 1 0,0-1-1,0 1 1,1-1 0,-1 0 0,0 0 0,1 0 0,0-1 0,7 5-1,-3-3-979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56 40,'9'-6'2088,"-6"11"-24,-3-5-2005,0 0 1,0 1-1,0-1 1,0 1-1,0-1 1,0 1-1,0-1 1,1 0 0,-1 1-1,0-1 1,0 1-1,1-1 1,-1 0-1,0 1 1,0-1-1,1 0 1,-1 1-1,0-1 1,1 0-1,-1 0 1,0 1-1,1-1 1,-1 0-1,1 0 1,-1 0-1,0 1 1,1-1-1,-1 0 1,1 0 0,-1 0-1,1 0 1,-1 0-48,1 0 1,-1 0-1,0 0 1,0 0-1,1 0 1,-1 0-1,0 0 1,0 0-1,0-1 1,1 1-1,-1 0 1,0 0-1,0 0 1,0 0-1,0 0 1,1-1 0,-1 1-1,0 0 1,0 0-1,0 0 1,0-1-1,0 1 1,0 0-1,0 0 1,1 0-1,-1-1 1,0 1-1,0 0 1,0 0-1,0 0 1,0-1-1,0 1 1,0 0-1,0 0 1,0-1 0,0 1-1,0 0 1,0 0-1,0 0 1,-1-1-1,1 1 1,0 0-1,0 0 1,0 0-1,0-1 1,0 1-1,-9-18 337,7 15-292,1 1 0,-1 0 0,0-1 1,0 1-1,0 0 0,0 0 1,0 0-1,0 1 0,0-1 0,-1 0 1,1 1-1,-1 0 0,1-1 0,-4 0 1,3 2-6,-1-1 0,0 1 0,0 0 0,0 1 0,1-1 0,-1 1 0,0 0 0,0 0 1,1 0-1,-1 0 0,1 0 0,-1 1 0,1 0 0,-1 0 0,1 0 0,0 0 0,0 0 0,0 1 0,0-1 0,0 1 1,1 0-1,-1-1 0,1 1 0,0 1 0,0-1 0,0 0 0,0 0 0,0 1 0,1-1 0,-3 7 0,2-4-40,0 0-1,0 0 1,1 0-1,0 0 1,0 0-1,0 0 1,1 0-1,0 0 0,0 0 1,0 0-1,1 0 1,0 1-1,0-1 1,0 0-1,1-1 1,0 1-1,0 0 0,3 5 1,-1-5-60,0-1 1,0 0-1,0 0 0,1 0 0,0 0 1,0-1-1,9 7 0,-12-10-10,0 1 0,0-1-1,1 0 1,-1 0 0,0 0-1,1 0 1,-1 0 0,1-1-1,-1 1 1,1-1 0,0 0-1,-1 1 1,1-1 0,-1 0-1,1 0 1,0-1-1,-1 1 1,1-1 0,-1 1-1,1-1 1,-1 0 0,3-1-1,6-4 0,1-1 0,-1 0 0,-1-1-1,0 0 1,0-1 0,0 0 0,-1-1-1,-1 0 1,1 0 0,-2-1 0,1 1-1,-2-2 1,1 1 0,-2-1 0,1 0-1,-2 0 1,1-1 0,-2 1 0,0-1-1,0 0 1,0-15 0,0 41 628,1 0 0,0-1 0,11 24 0,-9-23-1271,0 1 0,1-1 0,1 0 0,16 20 0,-20-29-602,0-1-84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1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34 128 120,'-2'-1'320,"-1"0"0,1 0 0,-1-1 0,1 1 0,0 0-1,0-1 1,0 0 0,0 1 0,0-1 0,0 0 0,0 0 0,1 0 0,-1 0 0,1 0 0,-3-4 0,4 6-225,0-1 0,0 0 0,0 1 0,0-1 0,0 0 0,0 1 0,0-1 0,1 0 1,-1 1-1,0-1 0,0 0 0,0 1 0,1-1 0,-1 0 0,0 1 0,1-1 0,-1 1 1,0-1-1,1 1 0,-1-1 0,1 1 0,0-2 0,26-11 344,22-5-517,-23 7-626,1 1 0,0 2 1,1 1-1,34-5 0,-42 10-96,-2 0-60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2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1 364,'7'10'390,"0"0"-1,-1 1 1,0-1 0,-1 1-1,0 1 1,-1-1 0,0 1-1,-1-1 1,0 1 0,-1 0-1,0 0 1,-1 1 0,-1 19-1,2-13-198,0 0-1,1 0 0,5 18 1,5 33 308,-9-33-352,0 4-313,2 0 1,16 60 0,-9-70-2856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34 172 68,'-26'-66'4062,"20"47"-2811,6 18-847,0 0-372,0 1 0,-1-1 0,1 1 0,0-1 0,0 1 0,0-1 0,0 1 1,0-1-1,0 1 0,0-1 0,0 1 0,0-1 0,0 1 0,0-1 0,0 1 0,0-1 1,1 1-1,-1 0 0,0-1 0,0 1 0,0-1 0,1 1 0,-1-1 0,0 1 1,1 0-1,-1-1 0,0 1 0,1-1 0,-1 1 0,0 0 0,1-1 0,13-18 213,-13 17-219,4-2 40,0-1 1,-1 1-1,2 0 1,-1 0-1,0 1 0,1-1 1,-1 1-1,1 1 1,0-1-1,0 1 1,0 0-1,1 0 1,-1 1-1,0-1 1,11 0-1,-15 2 31,-1 0-92,-1 0 1,1-1-1,0 1 0,-1 0 1,1-1-1,0 1 1,-1 0-1,1 0 0,0 0 1,-1-1-1,1 1 1,0 0-1,-1 0 1,1 0-1,0 0 0,-1 0 1,1 0-1,0 1 1,0-1-1,-1 0 0,1 0 1,0 0-1,-1 1 1,1-1-1,-1 0 1,1 0-1,0 1 0,-1-1 1,1 1-1,-1-1 1,1 1-1,-1-1 0,1 1 1,0 0-1,18 14 42,-15-11-30,0 0 0,0 0-1,0 0 1,-1 1-1,0-1 1,1 1-1,-2 0 1,1 0-1,0 0 1,-1 1-1,0-1 1,0 0 0,-1 1-1,0-1 1,1 1-1,-1 9 1,-1-13 31,-3 24-63,0-19-5,-1-1-1,0 1 1,-1-1-1,1 0 1,-1 0-1,0 0 0,-9 6 1,-14 6-3226,18-33 1310,6 8 784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31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59 213 8,'-11'-11'845,"6"7"-359,1 1 0,0-1 1,0-1-1,0 1 0,0 0 1,0-1-1,1 0 0,0 0 0,0 0 1,0 0-1,1 0 0,-3-7 1,6 10-394,0-1 1,0 1 0,0 0-1,0-1 1,0 1 0,1 0 0,-1 0-1,1 0 1,-1 0 0,1 0-1,0 1 1,0-1 0,0 0-1,0 1 1,0-1 0,3-1-1,40-24 615,-41 24-665,37-23-9,-32 19-51,0 1 1,1-1-1,0 2 1,0-1-1,1 1 1,12-4-1,-22 10 77,0-1 0,0 1 0,0-1 0,-1 1 0,1-1 0,0 1 0,-1-1 1,1 1-1,0 0 0,-1-1 0,1 1 0,-1 0 0,1-1 0,-1 1 0,1 0 0,-1 0 0,1 0 0,-1-1 0,0 1 0,0 0 0,1 0 0,-1 0 0,0 0 0,0 0 0,0 0 0,0 0 0,0 1 0,4 33 563,-3-31-421,0 13 103,14 76 760,-14-87-1033,0-1 0,1 0 0,0 0-1,0 0 1,0-1 0,0 1 0,1 0 0,0-1 0,0 1 0,0-1 0,0 0-1,1 0 1,-1 0 0,8 5 0,-9-8-80,-1 0-1,0 0 1,1-1 0,-1 1-1,1 0 1,-1-1 0,1 1 0,-1-1-1,1 0 1,-1 1 0,1-1-1,-1 0 1,1 0 0,0 0 0,-1 0-1,1 0 1,-1-1 0,1 1-1,-1 0 1,1-1 0,-1 1 0,4-2-1,-2 0-64,0 0 0,-1 0 0,1 0 0,0 0 0,-1-1-1,1 1 1,-1-1 0,1 0 0,2-5 0,1-2-132,-1 0 0,0 0 0,-1 0 1,0 0-1,4-19 0,-6 22 156,7-50 118,-9 53 213,0 0-1,0 0 0,0 1 0,0-1 0,0 0 1,-1 0-1,0 0 0,0 1 0,0-1 0,0 0 1,-3-6-1,-2 61 2644,6-35-2736,1-1 1,1 1-1,1 0 0,0 0 0,1-1 0,10 26 0,8 1-2919,7-7-4230,-16-24 3463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4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92 24575,'-1'48'0,"2"1"0,3-1 0,13 68 0,-4-36 0,-16-113 0,3-1 0,0 1 0,10-57 0,-8 82 0,0-1 0,1 1 0,0 0 0,1 0 0,-1 0 0,2 0 0,-1 1 0,1 0 0,0 0 0,1 0 0,-1 0 0,1 1 0,1 0 0,-1 0 0,1 1 0,0 0 0,0 0 0,1 0 0,9-4 0,-16 9 0,1-1 0,-1 1 0,1 0 0,-1-1 0,1 1 0,-1 0 0,1 0 0,-1 0 0,1 0 0,0 0 0,-1 0 0,1 0 0,-1 1 0,1-1 0,-1 1 0,0-1 0,1 1 0,-1-1 0,1 1 0,-1 0 0,0-1 0,1 1 0,-1 0 0,2 2 0,-1 0 0,0-1 0,0 1 0,0 0 0,0 1 0,-1-1 0,1 0 0,-1 0 0,0 1 0,0-1 0,1 6 0,1 10 0,-1 0 0,-1 0 0,-1 24 0,0-32 0,-1-3 0,2 1 0,-1 0 0,1-1 0,1 1 0,-1-1 0,1 1 0,4 8 0,-6-16 0,1 1 0,-1-1 0,1 0 0,0 0 0,-1 0 0,1 0 0,0 0 0,0 0 0,-1 0 0,1 0 0,0-1 0,0 1 0,0 0 0,0 0 0,0-1 0,0 1 0,0 0 0,0-1 0,1 1 0,-1-1 0,0 0 0,2 1 0,-1-1 0,0-1 0,0 1 0,0 0 0,0-1 0,0 0 0,0 1 0,0-1 0,0 0 0,0 0 0,0 0 0,0 0 0,0-1 0,-1 1 0,1-1 0,0 1 0,-1-1 0,3-2 0,14-18 0,-2 0 0,0-2 0,-1 0 0,-1-1 0,-2 0 0,12-30 0,-23 50 0,5-10 0,-2 0 0,0-1 0,0 0 0,-2 0 0,0 0 0,0-27 0,-5 702 0,2-687-341,-1 0 0,-2-1-1,-10-39 1,8 41-6485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2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67 216,'0'0'92,"1"0"-1,-1-1 1,1 1 0,-1 0-1,1 0 1,-1 0 0,1 0-1,-1 0 1,1 0 0,-1 0-1,1 0 1,-1 0 0,1 0-1,-1 0 1,1 0 0,-1 0-1,1 0 1,-1 0 0,0 0-1,1 0 1,-1 1 0,1-1-1,-1 0 1,1 0 0,-1 1-1,0-1 1,1 0 0,-1 0-1,1 1 1,-1-1 0,0 1-1,0-1 1,1 0 0,-1 1-1,0-1 1,1 1 0,-1-1-1,0 0 1,0 1 0,0-1-1,0 1 1,1-1 0,-1 1-1,0 0 1,14 31 1508,-8-17-920,10 15 1,-15-27-646,1 1 0,-1 0 0,1-1 0,0 1 0,0-1 0,0 1-1,0-1 1,1 0 0,0 0 0,-1 0 0,1 0 0,0 0 0,0-1 0,0 1 0,1-1 0,-1 0 0,1 0 0,-1 0 0,1-1 0,0 1 0,4 1 0,-7-3-78,1 0 34,0 1 0,0-1 0,0 0 1,1 0-1,-1 0 0,0-1 0,0 1 0,0 0 0,0-1 0,-1 1 0,4-2 0,3-2 17,-1 0-1,0-1 0,0 0 0,-1 0 0,1-1 0,-1 0 0,0 0 1,-1 0-1,0 0 0,0-1 0,0 0 0,0 0 0,-1-1 0,-1 1 1,1-1-1,-1 0 0,0 0 0,-1 0 0,0 0 0,2-16 0,0-18 1642,-4 41-1305,2-10-209,-2 6-75,3 14 52,39 123-512,23 138 0,-62-242 67,0 56 1,-3-80 307,-2 2 29,0 0-1,-1 0 1,0 0-1,0 0 1,0-1-1,-1 0 1,1 1-1,-1-1 1,-1-1-1,1 1 0,-1 0 1,1-1-1,-1 0 1,0 0-1,-1-1 1,-8 5-1,11-7 25,1 0 0,-1 0 0,0 0 0,1-1 0,-1 0 0,0 1 0,0-1 0,1 0-1,-1 0 1,0 0 0,1-1 0,-1 1 0,0-1 0,1 1 0,-1-1 0,0 0 0,1 0 0,-1 0 0,-4-3 0,4 1-60,-1 0 0,1 0 0,-1 0 1,1-1-1,0 1 0,0-1 1,1 0-1,-1 0 0,1 0 1,0 0-1,-2-5 0,0 0-364,1-1-1,0 0 1,1 1-1,0-1 1,0 0-1,1 0 1,1 0-1,-1 0 1,2 0-1,-1 0 1,3-11-1,10-20-1059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3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1 456,'1'0'131,"0"1"0,0-1 0,0 1-1,0 0 1,-1 0 0,1-1 0,0 1 0,0 0 0,-1 0 0,1 0 0,-1 0-1,1 0 1,-1 0 0,1 0 0,-1 0 0,1 0 0,-1 0 0,0 0-1,0 0 1,1 0 0,-1 0 0,0 0 0,0 2 0,4 34 1121,-3-30-939,7 152 1584,-8-150-1849,1-1 0,1 1 1,-1-1-1,1 1 0,5 12 0,6 23 25,-7-20-508,-6-24 340,0 1 1,0 0-1,0-1 0,0 1 0,0-1 0,0 1 0,0-1 1,0 1-1,0-1 0,1 1 0,-1-1 0,0 1 0,0-1 0,1 1 1,-1-1-1,0 1 0,1-1 0,-1 1 0,0-1 0,1 0 1,-1 1-1,1-1 0,-1 0 0,1 1 0,-1-1 0,1 0 0,-1 1 1,1-1-1,-1 0 0,1 0 0,-1 0 0,2 1 0,0-3-857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3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1 276,'-19'21'4887,"-25"40"-3762,40-55-1000,1-1 0,0 1 0,0 0 0,0 0 0,1 0 0,-1 0 0,1 0 0,-1 10 0,3-15 55,3 22 74,0-19-331,1 0-1,-1-1 1,1 1 0,0-1 0,0 0 0,1 0 0,-1 0 0,0-1-1,1 0 1,0 0 0,-1 0 0,1 0 0,0-1 0,0 1 0,0-1-1,0 0 1,0-1 0,0 1 0,7-1 0,-10 0-334,34-4-1866,24-39-56,-46 32 1498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3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28 164,'4'-27'4445,"-2"33"-3086,2 5-1007,14 75 1197,-4-12-1660,-12-64-493,1-1 1,0 1-1,1-1 1,0 0-1,7 11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4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30 126 180,'-8'-8'808,"5"6"-391,1 0 0,0 0 0,0 0 0,0-1 1,0 1-1,0-1 0,1 1 0,-1-1 0,-1-3 0,3 5-356,0 0 0,0 0 0,0-1 0,0 1 0,1 0 0,-1 0-1,0 0 1,1 0 0,-1 0 0,0 0 0,1 0 0,-1 0 0,1 1 0,0-1 0,-1 0-1,1 0 1,0 0 0,-1 0 0,1 1 0,0-1 0,0 0 0,0 1 0,0-1-1,0 1 1,0-1 0,0 1 0,0-1 0,0 1 0,0 0 0,0-1 0,0 1 0,0 0-1,1 0 1,27-13-396,0 2 0,1 1-1,0 2 1,1 0 0,-1 2-1,63-3 1,-89 9 347,-1 1 0,0 1 0,1-1 1,-1 0-1,0 1 0,0-1 0,0 1 0,0 0 0,0 0 1,0 0-1,0 1 0,-1-1 0,1 1 0,-1-1 0,0 1 1,0 0-1,0 0 0,0 0 0,0 0 0,-1 0 1,1 0-1,1 5 0,5 12 275,-1-1-1,8 28 1,-13-37-196,1 0 47,-1 0 0,2 0 0,8 19 1,-11-27-159,0 0 0,0 0 0,0 0 0,1 0 0,-1 0 0,1-1 0,-1 1 0,1 0 0,0-1 0,-1 1 0,1-1 0,0 0 0,0 0 0,0 0 0,0 0 0,0 0 0,0 0 0,0 0 0,0-1 0,1 1 0,-1-1 0,0 1 0,4-1 0,-4 0 4,0-1 0,1 1 0,-2-1 0,1 0 0,0 0 0,0 0 0,0 0 0,0 0 0,0 0 0,-1 0 0,1 0 0,0-1 0,-1 1-1,3-4 1,-1 2-21,0 1 33,0-1 1,0 1-1,-1-1 0,1 0 1,-1 0-1,0 0 1,1 0-1,-1 0 0,-1 0 1,1-1-1,0 1 1,-1-1-1,0 1 0,0-1 1,0 0-1,0 1 1,-1-1-1,1 0 0,-1-7 1,0 10 111,-4-45 525,-25 3-229,27 41-353,0 0 1,0 0-1,0 0 0,0 0 0,0 0 1,-1 1-1,1-1 0,-1 1 0,1-1 1,-1 1-1,0 0 0,1 0 1,-1 0-1,0 0 0,0 1 0,-4-1 1,5 1 42,0-1-114,0 1-1,0 0 0,0 0 0,0 0 0,0 0 1,0 1-1,0-1 0,0 0 0,0 1 0,0 0 0,0-1 1,0 1-1,0 0 0,0 0 0,0 0 0,0 0 1,1 0-1,-1 1 0,0-1 0,1 0 0,-1 1 1,1-1-1,0 1 0,-3 3 0,2-3-345,0 1 0,1 0-1,-1 0 1,1 0 0,-1 0-1,1 0 1,0 0 0,0 0 0,-1 4-1,2 1-889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4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56,'23'56'2598,"29"106"0,-2-4-1934,-43-141-782,22 63 45,-13-26-2728,-16-50 1949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4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2 111 372,'2'-5'143,"0"-1"-1,0 1 1,0 0 0,0-1 0,1 1-1,0 0 1,0 1 0,0-1 0,0 0-1,1 1 1,0 0 0,0 0-1,0 0 1,0 0 0,1 1 0,0 0-1,8-5 1,-4 3 57,1 1 0,-1 1 0,1-1 0,0 2 0,0-1 0,0 1 0,0 1 0,0 0 0,12 0 0,-19 2-184,-1-1 0,1 1-1,-1 0 1,1 0 0,-1 0 0,0 0 0,1 0-1,-1 0 1,0 1 0,0-1 0,1 1 0,-1 0-1,0 0 1,-1 0 0,1-1 0,0 2 0,-1-1-1,1 0 1,-1 0 0,1 0 0,1 5 0,0-1 107,0 0 0,-1 0 0,0 1 1,0-1-1,0 0 0,-1 1 0,1-1 1,-1 10-1,-1-11-53,-1 1-1,0 0 1,0-1 0,-1 1 0,0-1-1,0 0 1,0 1 0,0-1-1,-1 0 1,0 0 0,0 0 0,0-1-1,-1 1 1,1-1 0,-1 0-1,0 0 1,-7 6 0,3-4 19,-1 1-1,1-1 1,-1-1 0,0 0-1,0 0 1,-1-1-1,0 0 1,-20 6 0,11-6-328,-39 4-3141,43-8 1768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37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552 160 16,'0'0'2224,"-2"0"-2056,1 0 0,0 0 0,-1-1 0,1 1 0,-1 0-1,1 0 1,0 0 0,-1 1 0,1-1 0,-1 0 0,1 0 0,0 1-1,-1-1 1,1 1 0,0-1 0,-1 1 0,-1 1 0,-1 1-99,3-1-43,-1 0 0,0 0 0,0-1 0,0 1 0,0-1 0,0 0 0,0 1 0,0-1 0,0 0 0,-1 0 0,1 0 0,0-1 0,-1 1 0,-2 0 0,-366-5 2964,357-8-3015,-19 4-12,29 7 40,0 1-1,0-1 0,-1 0 1,1 0-1,0-1 0,1 1 1,-8-5-1,10 5-5,0 0 0,0 0 0,0 0-1,0 0 1,-1 1 0,1-1 0,0 0 0,0 0 0,-1 1-1,1-1 1,-1 1 0,1-1 0,-1 1 0,1-1 0,-1 1-1,1 0 1,-1 0 0,-1 0 0,2 1-5,1 0 1,-1-1-1,1 1 1,0 0-1,0 0 1,0 0 0,-1 0-1,1 0 1,0 0-1,0-1 1,0 1-1,0 0 1,0 0-1,1 0 1,-1 0-1,0 0 1,0 0-1,0 0 1,1-1-1,-1 1 1,1 0-1,-1 0 1,0 0 0,1-1-1,0 1 1,0 0-1,6 12-2,1-1 0,0 0 0,1-1 0,0 1 0,0-2 0,18 15 0,28 33 6,-45-45 32,-5-9-15,-1 0 0,-1 0 0,1 1 0,-1-1 0,1 1 1,-1 0-1,4 10 0,-10-21-25,-1 0 0,0 0 0,0 0 0,-1 0 0,0 1 0,0-1 0,-7-5 0,4 3-7,-92-107-406,99 114 445,1 1-1,-1-1 0,0 0 0,0 0 1,0 0-1,1 0 0,-1 0 0,1 0 1,-1 0-1,1 0 0,-1-1 0,1 1 1,-1 0-1,1 0 0,0 0 0,0 0 1,0-1-1,-1 1 0,1 0 0,0 0 1,0 0-1,1-1 0,-1 1 0,0 0 1,0 0-1,1 0 0,0-3 0,1 2-5,-1-1-1,1 0 0,1 0 1,-1 1-1,0-1 0,0 1 1,1 0-1,0 0 0,-1 0 1,5-2-1,9-5 2,0 0 1,33-11-1,-28 11-174,-1 0 1,30-20-1,-33 18-774,1 1-1,0 1 0,29-11 0,-37 17-188,-2 3 14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0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0 352,'0'0'2007,"0"1"-1940,0 0 0,0 0 0,-1 0 0,1 0 0,0 0 0,0 0 0,0 0 0,0 0 0,0 0 0,1 0 0,-1 0 0,0 0 0,0 0 0,1 0 0,-1 0 0,1 0 0,-1 0 0,0 0 0,2 1 0,0-2-15,1 0 0,-1 0 1,1 0-1,-1 0 0,1 0 0,-1 1 1,0-1-1,1 1 0,-1 0 0,1-1 1,-1 1-1,0 1 0,0-1 0,0 0 0,1 0 1,-1 1-1,0-1 0,0 1 0,-1 0 1,1-1-1,0 1 0,-1 0 0,1 0 1,-1 0-1,2 3 0,0-1 1,14 12 341,-17-16-387,1 0 0,-1 0 1,0 0-1,0 0 0,1 0 0,-1 0 0,0 0 0,0 0 1,1 0-1,-1 0 0,0 0 0,0 0 0,1 0 0,-1 0 0,0 0 1,0 0-1,1 0 0,-1 0 0,0 0 0,0 0 0,0 0 0,1 0 1,-1-1-1,0 1 0,0 0 0,1 0 0,-1 0 0,0 0 0,0-1 1,0 1-1,0 0 0,1 0 0,-1 0 0,0-1 0,0 1 0,0 0 1,0 0-1,0-1 0,0 0-2,1-1 1,-1 1-1,0 0 1,-1-1-1,1 1 1,0 0-1,0 0 1,-1-1-1,1 1 1,0 0-1,-1 0 1,1-1-1,-1 1 1,0 0-1,1 0 1,-1 0-1,0 0 1,0 0-1,0 0 0,0 0 1,0 0-1,0 0 1,0 0-1,-2-1 1,-1-1 24,0 1 1,-1-1-1,0 1 1,1 0-1,-1 0 1,0 0-1,0 1 1,0 0-1,0 0 1,0 0-1,0 0 1,0 1-1,-1 0 1,1 0-1,0 0 1,0 1-1,0 0 1,0 0-1,0 0 1,0 0-1,0 1 1,0 0-1,0 0 1,1 0-1,-1 1 1,1 0-1,0-1 0,-1 1 1,1 1-1,0-1 1,1 1-1,-1-1 1,1 1-1,-4 6 1,2-5-9,0 1 0,1 0 0,0-1 0,1 2 0,-1-1 0,1 0 0,0 1 0,0-1 0,1 1 0,0 0 0,0 0 0,1 0 0,0 0 0,0 0 0,1 0 0,0 0 0,0 0 0,0 0 0,1 0 0,0 0 0,0 0 0,1 0 0,0 0 0,3 7 0,-4-12-42,0 0-1,0 0 1,0 0 0,0 0 0,1 0 0,-1 0 0,1-1-1,-1 1 1,1 0 0,-1-1 0,1 0 0,0 1 0,0-1 0,0 0-1,0 0 1,0 0 0,0 0 0,0 0 0,0 0 0,0-1-1,0 1 1,1 0 0,-1-1 0,0 0 0,0 0 0,1 0 0,-1 0-1,0 0 1,0 0 0,4-1 0,-4 1-105,3-4-21,6-4 97,-2-1 1,1 0-1,-1-1 0,0 1 1,-1-2-1,-1 1 1,1-1-1,-1 0 1,-1-1-1,0 0 1,-1 1-1,0-2 0,-1 1 1,-1-1-1,1 1 1,0-15-1,-3 25 234,-3-36 2225,-2 33-2154,4 9-70,8 19-19,19 34-623,-21-49 235,-4-3-89,1 0-1,0 0 1,0-1-1,1 1 1,0-1 0,-1 0-1,1 0 1,1 0-1,-1 0 1,1-1-1,-1 0 1,1 0-1,0 0 1,0 0-1,0-1 1,7 3-1,-7-5-713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0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35 361 252,'2'-1'193,"-1"0"0,1 1 0,-1-1 0,1 0 0,-1 1 0,1-1 0,-1 0 0,1 0 0,-1 0 0,0 0-1,0-1 1,1 1 0,-1 0 0,0 0 0,0-1 0,0 1 0,-1-1 0,1 1 0,0-1 0,0-2 0,17-38 666,-15 33-744,7-15 94,-1-1 0,-1 0-1,-1 0 1,-1-1-1,4-52 1,-10 76-106,0-2 4,0-1 0,1 1 0,-2-1 0,1 1 0,-1-1 1,-1-6-1,1 8-55,0 0 1,-1 1 0,1-1-1,-1 0 1,0 1-1,0 0 1,0-1 0,0 1-1,0 0 1,0 0 0,-1 0-1,1 0 1,-1 0 0,1 1-1,-1-1 1,0 1-1,0-1 1,-3 0 0,4 2-32,0 0 1,0 0-1,0 0 0,0 1 1,0-1-1,0 1 1,0-1-1,0 1 1,0 0-1,0-1 1,0 1-1,1 0 1,-1 0-1,0 1 0,1-1 1,-1 0-1,1 0 1,-1 1-1,1-1 1,-1 1-1,1-1 1,0 1-1,0 0 0,0-1 1,0 1-1,0 0 1,0 0-1,0 0 1,0 3-1,-6 9 10,1 0 0,1 0 0,0 0 0,1 1 0,1-1 0,0 1 0,1 0-1,0 0 1,1 0 0,1 0 0,1 0 0,0 0 0,1 0 0,0 0 0,1 0 0,1 0 0,0-1 0,1 0-1,1 0 1,0 0 0,1 0 0,0-1 0,1 0 0,18 21 0,-20-28-97,1 0 1,0-1 0,0 0-1,1 0 1,-1 0-1,1-1 1,0 0-1,1 0 1,-1-1 0,1 0-1,-1-1 1,1 0-1,9 1 1,-16-2-61,14-7-105,-15 6 229,0 0 0,1 0 0,-1-1 0,0 1 0,0 0 0,0-1 0,0 1 0,0-1 0,0 0 0,0 1 0,0-1 0,0 0 0,0 1 0,0-1 0,0 0 0,0 0 0,-1 0 0,1 0 0,0 0 0,0 0 0,-1 0 0,1 0 0,-1 0 0,1 0 0,-1 0 0,0 0 0,1 0 0,-1-1 0,0 1 0,1-2 0,-1 1 20,1-1 0,-1 0-1,0 0 1,0 0 0,0 0 0,0 0 0,0 0-1,0 0 1,-1 0 0,0 0 0,1 1 0,-1-1-1,0 0 1,0 0 0,-1 1 0,1-1 0,-1 0-1,1 1 1,-1 0 0,0-1 0,0 1-1,0 0 1,0 0 0,0 0 0,0 0 0,-5-3-1,-3-1 33,0-1-1,0 2 1,-1-1-1,1 2 0,-13-5 1,22 9-164,0-1-81,1 1 180,0 0 0,0 0 0,-1 0 0,1 0 1,0-1-1,0 1 0,0 0 0,-1 0 0,1 0 0,0 0 0,0 0 0,-1 0 0,1 0 0,0 0 0,0 0 0,-1 0 1,1 0-1,0 0 0,0 0 0,0 0 0,-1 0 0,1 0 0,0 0 0,0 0 0,-1 0 0,1 1 0,0-1 0,0 0 1,0 0-1,-1 0 0,1 0 0,0 0 0,0 1 0,0-1 0,-1 0 0,1 0 0,0 0 0,0 0 0,0 1 0,0-1 1,0 0-1,0 0 0,-1 1 0,-14 12-469,11-10 333,4-2 0,-1 0 1,1 1-1,-1-1 1,1 0-1,-1 1 1,1-1-1,0 1 1,0-1-1,0 0 1,-1 1-1,1-1 1,1 1 0,-1-1-1,0 1 1,0-1-1,0 0 1,1 1-1,-1-1 1,1 0-1,-1 1 1,1-1-1,-1 0 1,1 0-1,0 1 1,0-1-1,0 0 1,0 0-1,1 1 1,0 2-943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5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80 24575,'4'-1'0,"1"0"0,-1 0 0,1 0 0,-1-1 0,1 0 0,7-4 0,23-7 0,-23 10 0,1 1 0,-1 1 0,1 0 0,-1 1 0,1 0 0,0 1 0,18 3 0,-28-3 0,0 0 0,-1 0 0,1 0 0,0 0 0,0 0 0,-1 0 0,1 1 0,0 0 0,-1-1 0,0 1 0,1 0 0,-1 0 0,0 0 0,0 0 0,0 0 0,0 1 0,0-1 0,-1 1 0,1-1 0,-1 1 0,1 0 0,-1 0 0,0-1 0,0 1 0,0 0 0,-1 0 0,1 0 0,-1 0 0,1 0 0,-1 0 0,0 0 0,0 0 0,-1 0 0,1 0 0,0 0 0,-2 5 0,1-3 0,-1 0 0,1 0 0,-1 0 0,0-1 0,0 1 0,-1 0 0,1-1 0,-1 0 0,0 1 0,0-1 0,-1 0 0,1-1 0,-1 1 0,1 0 0,-1-1 0,-1 0 0,1 0 0,0 0 0,-1-1 0,1 1 0,-1-1 0,-7 2 0,12-3 0,-1-1 0,0 0 0,1 0 0,-1 0 0,0 0 0,1 0 0,-1 1 0,0-1 0,0-1 0,1 1 0,-1 0 0,0 0 0,1 0 0,-1 0 0,0 0 0,1-1 0,-1 1 0,0 0 0,1 0 0,-1-1 0,1 1 0,-1-1 0,0 1 0,1 0 0,-1-1 0,1 1 0,-1-1 0,1 1 0,-1-1 0,1 0 0,2-21 0,23-19 0,34-5 0,-47 38 0,1-1 0,-1 0 0,14-14 0,-25 22 0,28-24 0,-29 24 0,1 1 0,-1 0 0,1-1 0,0 1 0,-1 0 0,1 0 0,0-1 0,0 1 0,-1 0 0,1 0 0,0 0 0,-1 0 0,1 0 0,0 0 0,0 0 0,-1 0 0,1 0 0,0 1 0,-1-1 0,1 0 0,0 0 0,0 0 0,-1 1 0,1-1 0,-1 0 0,1 1 0,0-1 0,-1 1 0,1-1 0,-1 1 0,1-1 0,-1 1 0,1-1 0,-1 1 0,1 0 0,-1-1 0,0 1 0,1-1 0,-1 1 0,0 0 0,1-1 0,-1 1 0,0 0 0,0 0 0,0-1 0,0 1 0,0 1 0,4 11 0,-1-1 0,1 0 0,0-1 0,0 0 0,1 0 0,12 20 0,-15-28 0,0-1 0,0 0 0,0 0 0,0 0 0,0 0 0,0 0 0,1 0 0,-1-1 0,0 1 0,1-1 0,0 1 0,-1-1 0,1 0 0,0 0 0,-1-1 0,1 1 0,0 0 0,0-1 0,0 0 0,0 1 0,0-1 0,0 0 0,-1-1 0,1 1 0,0 0 0,0-1 0,0 0 0,0 1 0,-1-1 0,6-3 0,-2 1 0,-1 0 0,0-1 0,0 1 0,0-1 0,0 0 0,0-1 0,-1 1 0,0-1 0,0 0 0,0 0 0,-1 0 0,6-11 0,1-3 0,0-1 0,8-27 0,-14 24 0,-14 30 0,-16 36 0,22-30 0,0 1 0,2 0 0,0 0 0,0-1 0,1 1 0,1 21 0,1-30 0,-1 0 0,1 0 0,0 0 0,0 0 0,1 0 0,-1 0 0,1 0 0,0 0 0,4 6 0,-4-9 0,-1 0 0,1 0 0,0 0 0,-1-1 0,1 1 0,0 0 0,0-1 0,0 0 0,0 1 0,0-1 0,0 0 0,0 0 0,1 0 0,-1 0 0,0 0 0,1-1 0,-1 1 0,1-1 0,-1 1 0,4-1 0,-3 0-105,0 0 0,1-1 0,-2 1 0,1 0 0,0-1 0,0 0 0,0 0 0,0 0 0,0 0 0,0 0 0,-1-1 0,6-3 0,8-8-6721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0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9 152,'7'-8'4938,"-4"25"-4039,-1-5-672,41 162 1458,-34-153-1895,-7-16-296,0 0 0,0-1 0,0 1-1,-1 0 1,0 0 0,2 9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1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67 182 592,'-12'-8'622,"-24"-20"1392,35 27-1791,-1-1 0,0 1 0,1-1-1,-1 1 1,1-1 0,0 0 0,0 0 0,-1 1 0,1-1 0,0 0 0,0 0 0,1 0 0,-1 0 0,0-1 0,0-2 0,2 4-159,-1 0 0,1-1 0,-1 1 0,1 0 0,0-1 0,0 1 0,0 0 0,0 0 0,-1 0 0,2 0 0,-1 0 0,0 0 0,0 0-1,0 0 1,0 0 0,0 0 0,1 1 0,-1-1 0,3 0 0,36-16 72,-27 12-47,37-14-629,1 3 1,86-18 0,-135 34 380,11 0-106,-12 0 254,0 0 1,0-1-1,1 1 0,-1 0 1,0 0-1,0 0 0,0 0 1,0 0-1,0 0 1,1 0-1,-1 0 0,0 0 1,0 1-1,0-1 0,0 0 1,0 1-1,2 0 0,1 3 42,0-1-1,0 1 1,-1 0-1,0 0 1,1 0-1,-1 0 1,-1 1-1,1-1 1,-1 1-1,0 0 0,0 0 1,0 0-1,0 0 1,0 5-1,2 13 150,-1 0 0,0 25 0,-2-31-29,0 1 1,1-1-1,1 1 0,6 22 1,-8-38-152,-1 0 1,1-1-1,0 1 1,0 0 0,0 0-1,0-1 1,0 1-1,0-1 1,1 1 0,-1-1-1,0 0 1,1 1-1,-1-1 1,1 0 0,0 0-1,-1 0 1,1 0-1,0 0 1,-1 0 0,1-1-1,0 1 1,0-1-1,0 1 1,0-1 0,0 1-1,2-1 1,-3 0 0,0 0 0,1 0 0,-1-1 0,0 1 0,1 0 0,-1-1 0,0 1 0,1-1 0,-1 1 0,0-1 1,0 1-1,0-1 0,0 0 0,0 0 0,0 0 0,0 1 0,0-1 0,0 0 0,0 0 0,0 0 0,0 0 0,1-2 0,0-1 3,1 1 6,0 0 0,0-1 0,0 1 0,0-1 0,-1 0 0,1 0 0,-1 0 0,0 0 0,0-1 0,-1 1 0,1 0 0,-1-1 0,1-5 0,2-61 593,-4 69-558,0-2 30,-1-1-1,0 1 0,-1 0 1,1 0-1,-1 0 0,1 0 1,-1 0-1,0 1 0,-1-1 0,1 0 1,-1 1-1,1 0 0,-6-5 1,7 6-72,0 0-1,-1 1 1,1-1 0,-1 1 0,0 0 0,1-1 0,-1 1 0,0 0 0,0 0-1,0 0 1,0 0 0,0 0 0,0 0 0,0 1 0,0-1 0,0 1 0,-1-1-1,1 1 1,0 0 0,0 0 0,0 0 0,0 0 0,-1 0 0,1 1 0,0-1 0,0 1-1,0-1 1,0 1 0,0 0 0,-3 1 0,0 2-283,0 1 0,0-1 1,1 1-1,-1 0 0,1 0 0,1 1 1,-1-1-1,1 1 0,0 0 1,0 0-1,0 0 0,1 0 0,0 0 1,0 1-1,-1 9 0,2-1-1489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2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48 692,'-10'-26'3161,"14"44"-1147,6 12-1720,-2-1 1,-1 2-1,-1-1 1,2 44-1,-8-73-167,-19 3-3,16-9-123,1 0 0,1 1-1,-1-1 1,1 0 0,-1 0 0,1 0-1,1 0 1,-1-1 0,1 1 0,0 0-1,0 0 1,1-8 0,17-65-116,-10 51 57,8-15 17,-15 41 49,0 0-1,0-1 1,0 1 0,0 0 0,0-1-1,0 1 1,1 0 0,-1 0-1,0 0 1,1 0 0,-1 0-1,1 1 1,-1-1 0,1 0-1,-1 1 1,1-1 0,0 1-1,-1-1 1,1 1 0,0 0-1,-1 0 1,3 0 0,-4 0 61,3 2-1,9 12-29,-1 0-1,0 1 1,-1 1-1,0-1 1,-2 1 0,1 1-1,-2-1 1,-1 2 0,0-1-1,6 30 1,-12-45-81,0-1 1,0 1-1,0-1 1,0 1-1,1-1 1,-1 0-1,0 1 0,1-1 1,-1 1-1,1-1 1,0 0-1,-1 1 1,1-1-1,0 0 1,0 0-1,0 0 1,0 1-1,0-1 0,0 0 1,0 0-1,0 0 1,0-1-1,0 1 1,2 1-1,-1-2-4,-1-1 0,0 0 0,1 1-1,-1-1 1,0 0 0,0 0 0,0 0 0,0 0-1,0 0 1,0 0 0,0 0 0,0 0-1,0 0 1,-1 0 0,1 0 0,0-1 0,-1 1-1,1 0 1,0-2 0,6-15-143,0 0-1,5-25 1,-8 23 214,-3 14 81,-1 1 0,1-1 0,0 0 0,1 1 0,-1-1 0,1 1 0,0 0 0,5-8 0,-7 13-50,1 0-1,-1 0 1,1 0-1,-1 0 0,1 0 1,0 0-1,-1 0 1,1 0-1,-1 0 1,1 0-1,-1 0 0,1 0 1,-1 0-1,1 1 1,-1-1-1,1 0 0,-1 0 1,1 1-1,-1-1 1,1 0-1,-1 1 1,0-1-1,1 0 0,-1 1 1,1-1-1,-1 1 1,0-1-1,1 1 1,-1-1-1,0 0 0,1 2 1,11 18 66,-7-5-143,1 0-1,0-1 1,2 0-1,-1 0 1,1 0-1,1-1 0,11 13 1,-3-21-3616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2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39 684,'-7'-10'780,"1"4"-52,2 0-36,-2-1-76,2 5-84,0 0-148,0-2-32,0 4-124,4-2 0,-2 2-84,0 0-188,6 2-212,0 2-184,0-2-308,0 7-272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2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79 168,'-17'-21'5281,"-2"-2"-5184,15 18 27,-1 1-1,0-1 1,0 1 0,-1-1-1,1 1 1,-8-3 0,13 7 153,-31 17 201,26-10-426,0 0 1,1 1 0,0 0 0,0 0-1,0 0 1,1 1 0,1-1 0,-1 1-1,1 0 1,-1 17 0,-2-1 69,5-21-143,-1 0-1,1 0 0,0 0 0,0 0 0,0 0 0,1 0 1,-1 0-1,2 4 0,-2-7 15,0 0 0,0-1 0,0 1 0,0 0 0,1 0 0,-1-1 0,0 1 0,0 0 0,1-1 0,-1 1-1,0 0 1,1-1 0,-1 1 0,1-1 0,-1 1 0,1-1 0,-1 1 0,1-1 0,-1 1 0,1-1 0,-1 1 0,1-1 0,0 1 0,-1-1 0,1 0 0,0 0 0,-1 1 0,1-1 0,0 0-1,-1 0 1,1 0 0,0 0 0,0 1 0,-1-1 0,1 0 0,0 0 0,0-1 0,-1 1 0,1 0 0,0 0 0,-1 0 0,1 0 0,0-1 0,0 1 0,0-1 0,1 0-9,-1 0 0,0-1 1,1 1-1,-1-1 0,0 1 1,0-1-1,0 1 0,0-1 1,0 0-1,0 1 0,-1-1 1,1 0-1,-1 0 0,1 1 1,-1-1-1,1 0 0,-1-3 1,2-34 182,-2 36-112,0 1 111,0-41 1337,2 24-866,1 20-235,9 37-92,-5-12-303,93 274-1116,-96-288 1058,0 0 0,-1 0-1,-1 1 1,0-1 0,-1 1 0,0-1 0,-1 1 0,0 0 0,-1-1-1,0 1 1,-5 15 0,5-23 94,0-1-1,-1 1 1,0 0 0,0 0-1,0-1 1,-1 1 0,1-1-1,-1 0 1,0 1-1,0-2 1,-1 1 0,1 0-1,-1 0 1,0-1 0,0 0-1,0 0 1,0 0 0,0 0-1,-1-1 1,1 0 0,-1 0-1,0 0 1,0 0-1,1-1 1,-1 1 0,0-1-1,0-1 1,-1 1 0,1-1-1,-7 0 1,8 0-62,0-1 0,0 1 1,0-1-1,0 0 0,0-1 0,0 1 1,1 0-1,-1-1 0,0 0 0,1 0 1,-1 0-1,1-1 0,0 1 0,0-1 1,0 1-1,0-1 0,0 0 0,0 0 1,1-1-1,0 1 0,-1 0 0,1-1 1,-2-6-1,1 4-217,0-1 0,0 1 0,1-1 1,0 0-1,1 0 0,-1 0 0,1 0 0,1 0 1,-1 0-1,1 0 0,0 0 0,1 0 0,0 0 1,2-8-1,14-32-1190,-2 10-74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3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40,'0'0'89,"0"0"-1,0 0 1,0-1-1,0 1 1,0 0 0,0-1-1,0 1 1,0 0 0,0-1-1,1 1 1,-1 0-1,0-1 1,0 1 0,0 0-1,0 0 1,1-1-1,-1 1 1,0 0 0,0 0-1,1 0 1,-1-1 0,0 1-1,0 0 1,1 0-1,-1 0 1,0 0 0,1-1-1,-1 1 1,0 0-1,1 0 1,-1 0 0,0 0-1,1 0 1,-1 0 0,0 0-1,1 0 1,-1 0-1,0 0 1,0 0 0,1 0-1,-1 0 1,0 0 0,1 0-1,-1 0 1,0 1-1,1-1 1,-1 0 0,0 0-1,1 0 1,10 22 1575,8 50-1537,-15-54 330,2 11-205,-1 0 1,2 48-1,-6-19-3663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3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 12,'-20'32'5370,"5"-11"-4909,1 2 0,-13 27 0,23-42-248,1 0 1,0 1 0,1-1 0,0 1 0,0 0 0,0 12-1,2-20-95,0 1-60,0 1-83,-1-1-1,2 1 1,-1-1-1,0 1 1,0-1-1,1 1 1,-1-1-1,1 1 1,0-1-1,0 0 1,0 1-1,0-1 0,0 0 1,0 0-1,1 0 1,-1 0-1,1 0 1,-1 0-1,1 0 1,0 0-1,0 0 1,0-1-1,0 1 1,0-1-1,0 0 1,0 1-1,0-1 0,0 0 1,1 0-1,-1 0 1,1-1-1,-1 1 1,4 0-1,-1 0-180,0-1 1,0 1-1,0-1 0,0-1 0,0 1 1,0-1-1,0 1 0,0-1 0,-1-1 1,1 1-1,0-1 0,0 0 0,4-2 0,7-8-582,-5 2-92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3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30 560,'2'-29'4812,"-4"50"-1898,-18 145-1905,10-69-2826,8-71-2160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36 320,'-1'-3'370,"1"0"-1,0 0 1,0 0 0,0 0-1,1 1 1,-1-1-1,1 0 1,-1 0 0,1 0-1,2-4 1,4 10 1970,4 15-1505,48 128 476,-27-46-3358,-26-83 1147,-2 0-1779,-2-15 1869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4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72 488,'5'-16'5432,"4"39"-3388,7 39-1359,-6 5-379,6 29-967,0-34-2553,-20-75 1749,3 7 1715,-1-1 0,0 0 0,-1 1 0,0 0 0,-4-9-1,6 14-172,0 0 0,0 0-1,0 0 1,0 0 0,1 0-1,-1 0 1,1-1 0,-1 1-1,0 0 1,1 0-1,0-1 1,-1 1 0,1 0-1,0-1 1,0 1 0,-1 0-1,1-1 1,0 1 0,1 0-1,-1-1 1,0 1-1,0 0 1,0 0 0,1-1-1,-1 1 1,1 0 0,0-2-1,1 1-51,0 0-1,1 0 1,-1 0 0,1 1-1,0-1 1,-1 1-1,1-1 1,0 1-1,5-1 1,28-16-411,-32 14 380,1 0-1,-1 0 1,0 0-1,0 0 1,0-1 0,-1 0-1,0 1 1,0-1 0,0-1-1,0 1 1,-1 0-1,0-1 1,0 1 0,0-1-1,1-8 1,9-24 737,-4 18 1030,-8 29-980,-1 35-356,1-43-421,1 11-36,1-1 1,0 0-1,1 0 0,0 0 0,0 0 0,2 0 0,-1-1 0,1 0 0,1 0 1,6 10-1,-10-18-31,0 0 1,0-1 0,0 1 0,0-1 0,0 0-1,1 1 1,-1-1 0,0 0 0,1 0 0,-1-1-1,0 1 1,1 0 0,-1-1 0,1 0 0,-1 1-1,4-1 1,-4 0-162,-1 0 185,1 0 1,-1 1 0,0-1-1,1 0 1,-1 0 0,1 0-1,-1-1 1,1 1 0,-1 0-1,0 0 1,1-1 0,-1 1-1,1-1 1,0 0 0,3-3 32,-1 0 0,1 0 0,-1 0 0,-1-1 0,1 1 0,-1-1 0,1 0 1,-1 0-1,0 0 0,-1-1 0,0 1 0,0 0 0,0-1 0,0 0 0,-1 1 0,0-1 1,0 0-1,0 0 0,-1 0 0,0 0 0,0 0 0,0 1 0,-1-1 0,-3-11 0,2 7 86,0 1 1,-1-1-1,0 1 0,-1 0 0,0 0 0,-1 0 0,1 1 0,-2-1 0,1 1 0,-1 0 0,0 1 1,-1-1-1,0 1 0,-9-7 0,13 12-39,1 1-1,0 0 1,0 0-1,-1 0 1,1 0 0,-1 0-1,1 0 1,0 1-1,-1-1 1,0 1 0,1-1-1,-1 1 1,-3 0 0,5 0-88,-11 3-447,9-2 290,1 1 1,0 0-1,0 0 1,0 0-1,0 0 1,0 0-1,1 0 1,-1 0-1,0 0 1,1 1-1,0-1 1,0 1-1,-1-1 1,1 1-1,1-1 1,-1 1-1,0 0 1,1-1-1,-1 5 1,1 3-1642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6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51 243 24575,'-1'37'0,"0"-22"0,0 0 0,1 1 0,1-1 0,1 0 0,6 30 0,-6-41 0,-1-1 0,1 1 0,-1-1 0,1 0 0,0 0 0,0 0 0,0 0 0,1 0 0,-1 0 0,1 0 0,-1-1 0,1 1 0,0-1 0,0 0 0,0 0 0,1 0 0,-1 0 0,0-1 0,1 1 0,-1-1 0,1 0 0,-1 0 0,1 0 0,0 0 0,-1-1 0,1 1 0,0-1 0,-1 0 0,8-1 0,-8 1 0,0 0 0,0 0 0,1 0 0,-1-1 0,0 0 0,0 1 0,0-1 0,0-1 0,0 1 0,0 0 0,0-1 0,0 1 0,0-1 0,0 0 0,-1 0 0,1 0 0,-1 0 0,1 0 0,-1-1 0,0 1 0,0-1 0,0 1 0,0-1 0,-1 0 0,1 0 0,-1 0 0,0 0 0,1 0 0,-1 0 0,0 0 0,-1 0 0,1 0 0,-1-1 0,1 1 0,-1 0 0,0 0 0,-1-6 0,1 0 0,0 0 0,-1 0 0,-1 0 0,1 0 0,-1 1 0,-1-1 0,0 0 0,0 1 0,0 0 0,-1 0 0,-1 0 0,-8-13 0,-4 2 0,-2 1 0,0 1 0,-1 1 0,-41-27 0,37 28 0,23 14-3,-1 0 0,0 0-1,0 0 1,1 0-1,-1-1 1,0 1 0,1 0-1,-1-1 1,1 1 0,0-1-1,0 1 1,-1-1 0,1 0-1,0 0 1,0 1 0,0-1-1,1 0 1,-1 0 0,0 0-1,1 0 1,-1 0 0,1 0-1,-1-4 1,2 4 15,0 0-1,0-1 1,0 1 0,0 0 0,0 0-1,0 0 1,1 0 0,-1 0 0,1 0 0,-1 0-1,1 1 1,0-1 0,0 1 0,0-1-1,0 1 1,4-3 0,9-4-309,1 0 0,0 1 0,0 1 0,21-5 0,-11 5-6529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5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1 156 504,'0'-5'743,"0"0"-1,1-1 1,-1 1-1,1 0 1,1 0 0,-1 0-1,4-8 1,-3 8-396,0 1 0,1-1 0,-1 1 0,1 0 0,0 0 0,7-7 0,2 2-268,0 0 0,0 1 0,1 0-1,19-9 1,-24 13-27,-4 1-38,1 1 0,-1 0 0,0 1 0,1-1-1,-1 1 1,1-1 0,0 2 0,6-2 0,-10 2 272,10 33 237,-13-7-30,-8 50-1,1-24-284,5 57-3364,7-98 1246,12 5-219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6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1 360 556,'3'0'318,"1"-1"1,-1 0-1,1 0 0,-1-1 0,0 1 1,1 0-1,-1-1 0,0 0 0,0 0 1,0 0-1,0 0 0,-1-1 1,1 1-1,-1-1 0,1 1 0,-1-1 1,2-3-1,40-59-65,-33 48 81,-6 8-271,0 0-1,0 0 1,-1-1 0,0 1-1,-1-1 1,0 0 0,0 0-1,-1 0 1,0 0 0,0-15-1,-2 24 30,0-3 4,1 1 0,-1 0 0,0-1 1,0 1-1,-1 0 0,1-1 0,-1 1 0,0 0 1,-1-4-1,2 6-67,-1-1 1,0 1-1,1 0 0,-1 0 1,0 0-1,0 0 0,0 0 1,0 0-1,0 0 0,0 1 1,0-1-1,0 0 0,0 0 1,-1 1-1,1-1 1,0 1-1,0-1 0,-1 1 1,1 0-1,0-1 0,-1 1 1,1 0-1,0 0 0,-1 0 1,1 0-1,0 0 0,-1 0 1,1 0-1,0 0 1,-3 1-1,1 1 19,1 0 1,-1 0-1,1 0 0,0 0 0,-1 0 1,1 1-1,0-1 0,0 1 1,1-1-1,-1 1 0,0 0 1,-1 4-1,-4 9 97,1 0 0,0 1 0,-6 32 0,12-42-153,-1 0 0,1 0 0,0 1 1,1-1-1,0 0 0,0 0 0,0 0 0,1 0 0,0 0 1,1-1-1,-1 1 0,6 9 0,-7-13-64,1-1 0,-1 1 1,1-1-1,0 0 0,0 1 0,0-1 0,0 0 1,0 0-1,0 0 0,0 0 0,1-1 0,-1 1 1,1-1-1,-1 1 0,1-1 0,-1 0 0,1 0 1,0 0-1,0 0 0,-1-1 0,1 1 0,0-1 1,0 1-1,0-1 0,0 0 0,0 0 0,0 0 1,0-1-1,-1 1 0,1-1 0,0 0 0,0 1 1,0-1-1,4-3 0,1 0-50,0 0-1,-1 0 1,0 0-1,0-1 1,0-1-1,-1 1 0,0-1 1,0 0-1,0 0 1,0-1-1,-1 0 1,0 0-1,-1 0 1,0 0-1,0-1 1,0 0-1,-1 0 1,3-9-1,0-7 656,-1 0-1,-1-1 1,-1 1-1,-1-1 1,-1-26-1,-1 49-82,-3-4-129,-1-3-168,-1 15 269,3 2-342,1 1 1,0 0-1,1 0 0,-1-1 1,2 1-1,-1 0 1,1 0-1,1-1 0,-1 1 1,6 15-1,5 40-123,-11-52-434,1 1 0,0-1 1,0 0-1,1 0 0,1-1 0,0 1 1,1-1-1,6 14 0,-12-39-1448,0 10 2264,1-1 0,-1 1 0,1-1 0,0 1 0,0 0 1,0-1-1,1-5 0,26-17-608,-18 19 138,0-1 0,0 0-1,-1 0 1,0-1-1,-1 0 1,10-18 0,-8 6 468,0 0 0,-1-1 0,-2 0 0,7-36 0,-16 187 1964,3-90-2491,1-30 41,-1 0-1,2 0 1,-1 0-1,1 0 1,0 0-1,0-1 1,6 12 0,-7-15-166,1 0 1,1 1 0,-1-1 0,1 0 0,-1-1-1,1 1 1,0 0 0,0-1 0,1 1-1,-1-1 1,1 0 0,0-1 0,0 1 0,4 2-1,-2-2-1141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6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8 122 360,'-3'-19'1705,"2"16"-1256,0 0-1,0 0 1,0 0 0,1 0 0,0 0-1,-1 0 1,1 0 0,0 0 0,1 0 0,0-5-1,9 59 2103,23 100-3312,-29-124-168,-3-23 414,-3-9 231,-3-11 436,3 6 512,0 0-1,0 0 0,1 0 0,0-17 1,3 24-681,0 1 0,-1-1 0,1 1 0,0 0 1,0-1-1,1 1 0,-1 0 0,0 1 1,1-1-1,-1 0 0,1 1 0,0-1 0,-1 1 1,1 0-1,0-1 0,4 1 0,9-8-384,-6 3 434,0-1 0,-1 0 0,0-1 1,0 0-1,0 0 0,-1-1 0,0 0 0,-1-1 0,0 1 1,-1-1-1,0-1 0,0 1 0,-1-1 0,0 0 0,3-15 1,-7 17 1364,-4 12-943,-3 18-178,2 27-155,0-7-449,4 56-3460,1-94 3395,1 1 1,0-1-1,0 1 0,0-1 1,1 0-1,-1 0 0,1 0 0,-1 0 1,7 5-1,-6-6-1141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1:47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1 390 452,'0'-1'239,"1"0"0,0 0 1,0 0-1,-1 1 0,1-1 0,0 0 1,0 0-1,0 1 0,0-1 0,0 1 0,0-1 1,0 1-1,0-1 0,0 1 0,0-1 1,0 1-1,0 0 0,0 0 0,0 0 1,0-1-1,1 1 0,-1 0 0,0 0 0,0 1 1,0-1-1,2 0 0,20 19 2029,-21-16-2231,-1-1 0,1 0 0,0 0 0,0 0 0,1 0 0,-1-1-1,0 1 1,0 0 0,1-1 0,-1 0 0,1 1 0,0-1 0,4 1 0,-1-1-51,1-1 1,0 1-1,0-1 0,0-1 1,-1 1-1,1-1 1,0 0-1,0-1 1,-1 0-1,1 0 1,-1 0-1,0-1 1,1 0-1,-1 0 1,0 0-1,-1-1 1,1 0-1,-1 0 1,1-1-1,-1 1 1,-1-1-1,1 0 0,-1 0 1,1-1-1,-2 1 1,1-1-1,4-8 1,-3 3-25,-1 1 1,0-1-1,0 0 0,-1 0 1,0 0-1,-1-1 0,0 1 1,-1-1-1,-1 1 0,1-1 1,-2 1-1,0-1 0,0 1 1,-1-1-1,0 1 0,-1 0 1,0 0-1,-1 0 0,0 0 1,-1 0-1,0 1 0,-1 0 1,0 0-1,-1 1 0,1-1 1,-16-14-1,19 21 110,0 1-1,0-1 1,-1 1 0,1 0-1,0 0 1,-1 0 0,0 0-1,1 1 1,-1-1 0,0 1 0,0 0-1,0 0 1,-6-1 0,9 2 236,0 0-297,1 0 1,0 0 0,-1 0 0,1 0 0,0 0 0,-1-1 0,1 1 0,-1 0-1,1 0 1,-1 0 0,1 0 0,0 0 0,-1 0 0,1 0 0,-1 1 0,1-1 0,0 0-1,-1 0 1,1 0 0,0 0 0,-1 0 0,1 1 0,-1-1 0,1 0 0,0 0 0,0 0-1,-1 1 1,1-1 0,0 0 0,-1 1 0,1-1 0,0 0 0,-1 1 0,-2 2 42,1 0 0,-1 0 0,1 0 0,-1 1 0,1-1 0,0 1 0,0-1 0,0 1 1,1 0-1,-1 0 0,1 0 0,0 0 0,0 0 0,1 0 0,-1 0 0,1 0 1,-1 0-1,1 0 0,1 0 0,-1 0 0,1 0 0,-1 0 0,1 0 0,2 6 0,1 4 10,1 1-1,1-1 0,0 0 1,0-1-1,14 21 0,-9-20-222,0-1 0,1 0 0,1-1 0,0 0 0,0 0 0,1-2 0,1 0 0,22 12 0,23 18-3737,-45-30 1755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2:56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87 32,'1'-1'140,"-1"-1"1,0 1-1,-1 0 0,1 0 1,0 0-1,0 0 0,0 0 1,-1 0-1,1-1 0,0 1 0,-1 0 1,1 0-1,-1 0 0,0 0 1,1 0-1,-1 0 0,0 1 1,1-1-1,-1 0 0,0 0 1,-2-1-1,3 2-89,-1-1 0,0 1-1,1-1 1,-1 1 0,1-1 0,-1 0-1,1 1 1,-1-1 0,1 0 0,-1 1-1,1-1 1,0 0 0,-1 0 0,1 1-1,0-1 1,-1 0 0,1 0 0,0 1-1,0-1 1,0 0 0,0-1 0,0-1 325,-4-2-32,4 4-311,-1 1 0,1-1 1,-1 0-1,0 1 0,1-1 1,-1 0-1,1 0 0,-1 1 1,1-1-1,0 0 0,-1 0 1,1 0-1,0 0 0,0 1 1,-1-1-1,1 0 0,0 0 0,0 0 1,0 0-1,0 0 0,0 0 1,0 1-1,0-1 0,0 0 1,1 0-1,-1 0 0,0 0 1,0 0-1,1 1 0,-1-1 1,1 0-1,-1 0 0,1 0 1,-1 1-1,1-1 0,0-1 1,2 1 51,0 0 0,0 0 1,0 0-1,0 0 0,0 0 1,0 1-1,0-1 1,1 1-1,-1 0 0,0 0 1,0 0-1,0 0 1,4 1-1,9 1 39,1 1 1,0 0-1,25 9 1,-15-4-43,35 7 81,-49-13-122,1 0 0,-1 1 0,0 1 0,0 0 0,0 1 0,0 1 0,13 8 0,-24-12-31,-1 0-1,-1 0 0,1 0 0,0 1 0,0-1 0,-1 0 0,1 0 0,-1 1 1,0-1-1,0 1 0,1-1 0,-2 0 0,1 1 0,0-1 0,0 0 0,-1 1 1,1-1-1,-3 5 0,-21 94 119,7-39 3,-10 84 0,19 51-1585,16-182 819,-8-14 545,0-1-1,0 1 0,1-1 1,-1 0-1,0 0 1,0 1-1,1-1 0,-1 0 1,0 1-1,1-1 0,-1 0 1,0 0-1,1 1 1,-1-1-1,0 0 0,1 0 1,-1 0-1,1 0 1,-1 0-1,0 1 0,1-1 1,-1 0-1,1 0 0,-1 0 1,0 0-1,1 0 1,-1 0-1,1 0 0,-1 0 1,0-1-1,1 1 1,-1 0-1,1 0 0,-1 0 1,0 0-1,1 0 1,-1-1-1,1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2:56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45 137 176,'-4'-3'338,"0"0"-1,0 0 1,0-1-1,1 1 1,-1-1-1,1 0 1,0 0-1,0 0 1,1 0-1,-1 0 1,1-1-1,-3-5 1,5 8-242,0 1-1,0 0 1,-1 0-1,1-1 1,0 1-1,0 0 1,1 0-1,-1-1 1,0 1-1,0 0 1,0 0 0,1-1-1,-1 1 1,1 0-1,-1 0 1,1 0-1,-1 0 1,1-1-1,1 0 1,1-1-45,-1 1 0,0 0-1,1 0 1,-1 1 0,1-1 0,0 0 0,0 1-1,0 0 1,-1 0 0,1-1 0,5 1 0,33-10-268,1 3 0,0 1 0,1 2 0,54 1 1,-93 4 107,-1 0 1,1 0-1,-1 1 0,0-1 1,1 1-1,-1 0 1,1 0-1,-1 0 1,0 0-1,0 0 1,0 1-1,6 3 1,5 3-764,6 3-62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2: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88,'0'6'552,"0"0"-68,2 0 40,0-2-40,-2 3 16,0-5-40,2 4-56,-2-2-28,0 0-28,2 0-48,0 0-56,0 0-44,-2 0-140,2 1-196,2-1-276,-2 0-364,2-4-300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2:57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31 409 472,'-2'0'261,"0"0"-1,1 0 1,-1 0-1,0 0 0,0 0 1,1-1-1,-1 1 1,0-1-1,1 1 1,-1-1-1,0 1 1,1-1-1,-4-1 1,5 1-193,0 1 1,-1-1-1,1 1 1,0-1-1,-1 1 0,1-1 1,0 1-1,0-1 1,0 1-1,-1-1 0,1 1 1,0-1-1,0 0 1,0 1-1,0-1 1,0 1-1,0-1 0,0 1 1,0-1-1,0 0 1,0 1-1,0-1 0,0 1 1,1-1-1,-1 1 1,0-1-1,1 0 1,3-6 100,0 0 1,1 0 0,0 1 0,12-12 0,9-13 9,-15 13-128,0 0-1,-2-1 0,0 0 1,-1 0-1,-1-1 0,-1 0 0,-1 0 1,0-1-1,-2 0 0,2-34 1,-5 0 185,0 55-234,0-1 0,0 1 0,0 0 0,-1-1 0,1 1-1,0 0 1,0-1 0,-1 1 0,1 0 0,0 0 0,0 0-1,-1-1 1,1 1 0,0 0 0,-1 0 0,1 0 0,0-1-1,-1 1 1,1 0 0,0 0 0,-1 0 0,1 0-1,0 0 1,-1 0 0,1 0 0,-1 0 0,1 0 0,0 0-1,-1 0 1,1 0 0,0 0 0,-1 0 0,1 0 0,0 0-1,-1 1 1,1-1 0,0 0 0,-1 0 0,1 0 0,0 1-1,-1-1 1,1 0 0,0 0 0,0 0 0,-1 1 0,1-1-1,0 0 1,0 1 0,0-1 0,-1 0 0,1 1 0,0-1-1,0 0 1,0 1 0,0-1 0,0 0 0,0 1 0,-1 0-1,-5 27-1,2 0 0,0 0 0,2 1 0,1 0 0,4 46 0,0-2-1,-3-39-80,2 0-1,9 49 1,-2-39-392,-5-22-433,1 0 1,1-1-1,13 33 0,-12-38-302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2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10 372,'0'0'751,"0"0"-720,-1 0 0,0 0-1,0 0 1,1 0-1,-1 0 1,0 0 0,0 0-1,1 0 1,-1 0-1,0 0 1,1 0-1,-1 0 1,0 0 0,1 1-1,-1-1 1,0 0-1,1 0 1,-1 1 0,0-1-1,1 0 1,-1 1-1,0 0 1,0 0 85,0 0 0,1 0 0,-1 0 1,1 0-1,-1 0 0,1 0 0,0 0 1,-1 0-1,1 0 0,0 0 0,0 0 0,-1 0 1,1 0-1,0 1 0,0-1 0,0 0 0,1 1 1,-1-1-82,0-1 0,0 1 0,0-1 0,0 1 0,0-1 0,1 1 0,-1 0 0,0-1 1,0 1-1,-1-1 0,1 1 0,0-1 0,0 1 0,0-1 0,0 1 0,0 0 0,-1-1 1,1 1-1,0-1 0,0 1 0,-1-1 0,1 0 0,0 1 0,-1-1 0,1 1 0,0-1 1,-1 1-1,1-1 0,-1 0 0,1 1 0,-1-1 0,1 0 0,-1 0 0,1 1 0,-1-1 1,1 0-1,-1 0 0,1 0 0,-1 1 0,1-1 0,-1 0 0,0 0 0,1 0 0,-1 0 1,1 0-1,-1 0 0,0 0 0,-2 0 301,-2 5-252,-30 47 651,45-63-208,-8 7-500,1 1 0,0-1-1,0 1 1,0 0 0,1 0-1,-1 0 1,1 1 0,-1-1 0,1 1-1,0 0 1,5-2 0,28-10 10,-18 7-26,0 0-1,0 1 1,1 1-1,0 1 1,-1 0-1,1 2 1,27-1-1,-38 6-2,1-1 0,0 1 0,-1 1 0,1 0 0,-1 0 0,0 1 0,8 5 1,2 1 22,-6-4-63,-3-2 27,0 1 1,0-1-1,1 0 1,0-1-1,-1-1 1,1 0-1,1 0 0,-1-1 1,0 0-1,0-1 1,22 0-1,-12-3 21,-1-1 0,0-1 0,0 0-1,0-2 1,0 0 0,-1-1-1,0-1 1,-1-1 0,26-15 0,-21 11-15,-19 11-4,0 0 0,0 0 0,0 0 0,0 1 0,0-1 0,0 1-1,1 0 1,-1 0 0,0 1 0,1-1 0,-1 1 0,0 0 0,6 0 0,-4 2-2,-1-1 0,0 1 0,0 1 0,0-1 0,0 0 0,0 1 0,-1 0 0,1 0 1,-1 1-1,5 4 0,19 16 69,85 67-122,-107-87 69,2-1-1,-1 1 1,0-2-1,1 1 1,-1-1-1,1 0 1,0-1 0,0 0-1,-1 0 1,1 0-1,0-1 1,10-1-1,-16 1-7,2-1-8,0 0 1,0-1 0,0 1-1,0-1 1,0 0-1,0 0 1,0-1 0,-1 1-1,5-4 1,16-9 5,22-11-34,-38 21 28,-1 0 0,1 0 0,1 1 0,-1 0 1,1 1-1,0-1 0,0 2 0,0-1 1,0 1-1,11-1 0,-19 3-1,1 0-4,3 0 14,-1 0 1,1 1-1,-1-1 0,1 1 0,-1 0 1,1 0-1,-1 1 0,0-1 0,0 1 0,0 0 1,0 0-1,0 0 0,0 1 0,4 2 1,-4-2-9,0 0 0,0 0 0,1-1 0,-1 1 0,1-1 1,8 2-1,31 4 100,-43-8-102,37-3-8,37-43-48,-58 33 66,1 2 0,1 0 0,-1 1 0,34-13 0,-46 22-3,0 0 1,-1 1 0,1 0-1,0 0 1,0 0 0,-1 0 0,1 1-1,0 0 1,0 0 0,-1 1-1,1-1 1,9 6 0,108 53-94,-119-58 94,0-1 1,0 0 0,1 0 0,-1 0-1,0-1 1,1 1 0,-1-1 0,0 0-1,1 0 1,-1-1 0,0 1-1,1-1 1,-1 0 0,0 0 0,0-1-1,0 1 1,0-1 0,0 0 0,0 0-1,7-4 1,0-3-10,0 0 0,1 1-1,0 1 1,1 0 0,0 0 0,15-4-1,-25 10 9,1 0-1,0 1 0,-1-1 0,1 1 0,0 0 1,0 0-1,0 0 0,-1 0 0,1 1 0,0-1 1,-1 1-1,1 0 0,0 0 0,-1 1 0,1-1 1,-1 1-1,0 0 0,1 0 0,-1 0 0,0 0 1,4 4-1,16 8 3,-11-9-5,1 0 0,0-1-1,1 0 1,-1-1 0,18 2 0,-25-5 8,1 1 0,0-1 0,0 0 0,0-1 0,0 1 0,-1-1 0,1-1 1,0 1-1,-1-1 0,1-1 0,9-3 0,10-10-147,24-11 288,-17 20-3014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4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473 114 104,'0'-1'42,"0"-1"-1,0 1 1,0 0-1,0 0 1,0 0 0,0 0-1,0 0 1,1 0-1,-1-1 1,1 1 0,-1 0-1,1 0 1,-1 0-1,1 0 1,-1 0-1,1 1 1,0-1 0,-1 0-1,1 0 1,0 0-1,2-1 1,-3 2-14,1-1 0,0 1 1,-1-1-1,1 1 0,-1-1 0,1 0 0,-1 1 0,1-1 1,-1 0-1,1 1 0,-1-1 0,1 0 0,-1 0 0,0 1 1,0-1-1,1 0 0,-1 0 0,0 1 0,0-1 0,0 0 1,0-1-1,7-7 354,7-6-220,-6 6 490,0 0 0,1 1 0,0 0 0,11-8-1,-36 26-259,1 1 0,0 0 0,-17 18-1,-7 5-111,-101 89 387,94-74-549,2 1 0,3 3 1,-42 69-1,70-102-54,1 0 0,-12 31 0,20-36-82,8-10-14,22-16-12,-13 4 56,20-9-33,7-4 3,0 2 1,72-23-1,-112 41 14,1 0 0,-1-1 0,0 1 0,1 0 0,-1 0 0,1-1 1,-1 1-1,1 0 0,-1 0 0,1 0 0,-1 0 0,0 0 0,1 0 0,-1 0 1,1 0-1,-1 0 0,1 0 0,-1 0 0,1 0 0,-1 0 0,1 0 0,-1 0 1,1 0-1,-1 0 0,1 1 0,-1-1 0,0 0 0,1 0 0,-1 1 0,1-1 1,-1 0-1,0 0 0,1 1 0,-10 13-55,-21 12 18,-17 4 118,-2-2 0,-96 39 1,144-66-59,0 0 0,0-1-1,0 1 1,0-1 0,0 1 0,-1-1 0,1 0 0,0 1 0,0-1 0,-1 0 0,1 0 0,0 0-1,0 0 1,-1 0 0,1 0 0,0 0 0,0 0 0,0 0 0,-1-1 0,1 1 0,0-1-1,0 1 1,0-1 0,0 1 0,-1-1 0,1 1 0,0-1 0,0 0 0,-1-1 0,0 0-8,1-1 1,0 1-1,0-1 1,0 1-1,0-1 1,1 1-1,-1-1 0,1 0 1,-1 1-1,1-1 1,0 0-1,0 1 1,0-4-1,1-7-11,1 0 1,0 0-1,1 0 0,6-17 0,3-2-154,-7 16-311,0 1 0,2 0 1,-1 0-1,2 0 0,0 1 1,1 0-1,0 1 0,16-18 0,-10 17-1155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6.5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0 24575,'0'693'0,"-2"-718"12,0 1 1,-11-42-1,3 14-1414,5 24-5424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5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75 390 480,'0'-1'158,"0"0"0,-1 0 0,1 0 0,0 0 0,0 0 0,0 0 0,0 0 0,0 0 0,0 0 0,1 0 0,-1 0 0,0 0 0,1 0 0,-1 0 0,0 0 0,1 0 0,-1 0 0,1 0 0,-1 0 0,1 0 0,0 0 0,21-33 459,-7 12-299,-6 6-164,11-20 104,15-39 0,-30 61-150,0 0 0,-1 1 0,-1-1 0,0-1 0,-1 1 0,0-24 0,-2 36 88,0 1-181,1 0 0,-1 0 0,0 0 0,0 0 0,0 0 0,0 0 0,0 0 0,0 0 0,0 0 0,-1 0 0,1 0 0,0 0 0,-1 0 0,1 0 0,0 0 1,-2-1-1,2 1-15,-29-29 271,28 28-263,0 1 1,0 0-1,-1 0 0,1 1 0,0-1 0,-1 0 0,1 0 0,0 1 0,-1-1 0,1 0 0,-1 1 0,0 0 1,1-1-1,-1 1 0,1 0 0,-1 0 0,1 0 0,-1 0 0,0 0 0,1 0 0,-1 0 0,1 1 0,-1-1 1,1 0-1,-1 1 0,1-1 0,-1 1 0,1 0 0,-1-1 0,1 1 0,-2 2 0,-10 8 7,2 2 0,0-1 0,0 1 0,1 1 0,1 0 0,0 0 0,1 1-1,1 0 1,0 1 0,1-1 0,0 1 0,2 1 0,0-1 0,0 1 0,2-1 0,0 1-1,1 33 1,2-41 0,0-1-1,1 0 0,0 0 1,0 0-1,1 0 0,0 0 0,0 0 1,1-1-1,0 0 0,0 1 1,1-1-1,0-1 0,0 1 0,1-1 1,0 0-1,0 0 0,0-1 1,1 1-1,-1-2 0,1 1 0,0-1 1,9 5-1,-15-9 22,2 0-11,-1 0 1,1 0-1,-1 0 0,1 0 1,-1-1-1,0 1 1,1-1-1,-1 0 0,0 1 1,1-1-1,-1 0 0,0 0 1,0 0-1,0-1 0,0 1 1,0-1-1,0 1 0,0-1 1,0 1-1,0-1 0,-1 0 1,1 0-1,-1 0 0,0 0 1,1 0-1,-1 0 1,0 0-1,0-1 0,0 1 1,0 0-1,-1-1 0,1 1 1,-1 0-1,1-1 0,-1 1 1,0-1-1,0 1 0,0-1 1,0 1-1,0 0 0,-1-1 1,1 1-1,-1-1 0,0 1 1,-1-4-1,2 5 185,-3-3-62,1 0-132,0 0 0,-1 1 0,1 0 0,-1-1-1,0 1 1,0 0 0,0 0 0,0 1 0,-1-1 0,1 1-1,-1-1 1,1 1 0,-1 0 0,0 1 0,-8-4 0,10 5-77,0 0 0,0 0 0,0-1 0,0 1 0,0 1 0,0-1 0,0 0 0,0 0 0,0 1 0,0-1 0,0 1 0,1-1 0,-1 1 0,0 0 0,0 0 0,0 0 0,1 0 0,-1 0 1,0 0-1,1 1 0,-1-1 0,1 0 0,0 1 0,-1-1 0,1 1 0,0 0 0,0-1 0,0 1 0,0 0 0,0 0 0,0-1 0,1 1 0,-1 0 0,1 0 0,-1 0 0,1 0 0,-1 4 0,-4 23-3076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6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18 324,'4'-12'1158,"-2"6"102,-3 9-210,-8 43 719,9-35-1717,0 0 1,1 0 0,0 0 0,1 0-1,0 0 1,1 0 0,0-1 0,0 1 0,2-1-1,-1 0 1,1 0 0,0 0 0,1-1 0,0 0-1,11 12 1,-16-19-48,0-1-1,1 1 1,-1-1-1,0 0 1,1 0-1,0 1 1,-1-1-1,1 0 1,-1 0-1,1 0 1,0-1-1,0 1 1,0 0-1,-1-1 1,1 1-1,0-1 1,0 0 0,0 1-1,0-1 1,0 0-1,0 0 1,0 0-1,2-1 1,-1 0-5,0 0 0,0-1-1,0 1 1,0-1 0,0 1 0,-1-1 0,1 0 0,-1 0 0,1 0 0,-1-1 0,0 1 0,4-6 0,1-2 5,0-1-1,-1 0 1,0-1-1,-1 0 1,7-23 0,-2-22 509,-10 56-318,-1-44 944,8 110-874,-7-50-353,1 0 0,1 0 0,4 15 0,-4-24-9,0 4-221,0 0 0,1-1 1,1 0-1,-1 0 0,1 0 0,1 0 0,0 0 0,0-1 0,0 0 0,1 0 0,0 0 0,10 9 0,-2-9-1048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191 147 440,'4'-14'2884,"4"22"-1358,-2-3-924,-7-21-420,-1 8-106,-1-1-1,-1 1 1,1 0 0,-1 0-1,-1 0 1,1 0 0,-1 1-1,-1 0 1,1 0 0,-1 0-1,0 1 1,-1 0 0,0 0-1,0 1 1,0-1 0,0 2-1,-12-7 1,18 11 19,-14 2 45,9 2-119,0 0 0,0 0 1,1 1-1,-1-1 0,1 1 1,0 0-1,0 1 1,1-1-1,-1 1 0,1 0 1,0 0-1,1 0 0,0 1 1,0-1-1,0 1 0,1-1 1,0 1-1,0 0 1,0 0-1,1 0 0,0 0 1,0 12-1,1-17-32,1 4 72,-2-5-57,1 1 0,0 0 1,0-1-1,0 1 0,0 0 1,0-1-1,0 1 1,0 0-1,1-1 0,-1 1 1,1-1-1,-1 1 0,2 2 1,0-1-5,0 0 0,1 0 0,0 0 1,0-1-1,0 1 0,0-1 0,0 1 0,0-1 1,0 0-1,8 3 0,-9-5-2,0 1 0,1-1 1,-1 1-1,0-1 0,1 0 1,-1 0-1,0 0 0,1-1 0,-1 1 1,1-1-1,-1 1 0,0-1 1,0 1-1,1-1 0,-1 0 0,0 0 1,0 0-1,0-1 0,0 1 1,0 0-1,0-1 0,2-2 0,3-2 5,-1 1 0,0-2 0,-1 1 0,1-1-1,-1 1 1,-1-2 0,1 1 0,-1 0 0,3-9 0,2-6 468,9-44 0,-16 58-276,20 72 120,64 435-74,-85-497-231,-1 0 1,1 0-1,-1 0 0,1 1 1,-1-1-1,0 0 0,0 0 0,0 1 1,0-1-1,-1 0 0,1 0 1,-1 0-1,1 0 0,-1 1 1,0-1-1,1 0 0,-1 0 1,0 0-1,0 0 0,-1 0 1,1-1-1,0 1 0,-1 0 1,1 0-1,-1-1 0,1 1 1,-1-1-1,0 0 0,0 1 1,0-1-1,1 0 0,-1 0 1,0 0-1,0 0 0,-1 0 1,1-1-1,0 1 0,0-1 1,0 1-1,0-1 0,-1 0 1,1 0-1,0 0 0,0 0 1,-1 0-1,1 0 0,0-1 1,-3 0-1,-3 0 34,1-1 1,-1 0-1,1 0 1,0-1-1,-1 0 0,1 0 1,1-1-1,-1 0 1,0 0-1,1 0 1,0-1-1,0 0 1,-8-8-1,10 8-81,0 0 0,0 0 0,1 0 0,-1 0 1,1 0-1,0-1 0,0 1 0,1-1 0,0 0 0,0 0 0,0 0 0,1 0 0,-1 0 0,2-1 1,-1 1-1,1 0 0,0 0 0,0-1 0,0 1 0,3-12 0,2 3-327,0-1 0,2 1 0,-1 0 0,2 1 0,0 0 0,0 0 0,2 0 0,14-16 0,51-48-2613,-52 59 2084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7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61 328,'2'-1'109,"-1"1"1,0-1-1,0 1 0,1-1 0,-1 1 1,0 0-1,1 0 0,-1 0 1,0 0-1,1 0 0,-1 0 0,0 0 1,1 0-1,-1 0 0,0 1 0,0-1 1,1 1-1,-1-1 0,0 1 1,0-1-1,1 1 0,-1 0 0,0-1 1,0 1-1,0 0 0,0 0 1,0 0-1,0 0 0,0 0 0,-1 0 1,1 0-1,0 0 0,0 0 1,-1 0-1,1 0 0,-1 1 0,1-1 1,-1 0-1,1 0 0,-1 1 0,0-1 1,1 2-1,14 25 861,-11-31-561,-5-12-269,-5-16 21,2 26-114,1 0 1,-1 0 0,0 1 0,0-1 0,-1 1 0,1 0 0,-1 0 0,0 1-1,0-1 1,0 1 0,0 0 0,-1 0 0,1 1 0,-1 0 0,0 0-1,0 0 1,1 1 0,-10-2 0,14 3 31,-11 3 27,6 2-94,0 0 1,0 1 0,1-1-1,0 1 1,0 0-1,1 0 1,-1 0 0,1 1-1,1 0 1,-1 0-1,1 0 1,-4 13 0,2-1 1,1 0-1,1 0 1,1 1 0,0 33 0,2-52-19,1 0 0,-1 1 0,0-1 0,0 0 0,1 0 0,-1 0 0,1 1 0,-1-1 0,1 0 0,0 0 0,-1 0 0,1 0 0,0 0 0,0 0 0,0 0 0,-1 0 0,1 0 0,0 0 0,0 0 0,1-1 0,-1 1 0,0 0 0,0-1 0,0 1 0,0-1 0,1 1 0,0 0 0,1 0-21,-1-1 1,0 1-1,1-1 0,-1 1 0,1-1 0,-1 0 0,0 0 0,1 0 0,-1 0 0,1 0 0,-1 0 0,4-2 0,-1 0 2,0-1 0,1 0-1,-1-1 1,0 1-1,0-1 1,-1 0 0,1 0-1,-1-1 1,0 1 0,0-1-1,0 0 1,-1 0 0,0 0-1,0-1 1,3-7-1,3-8 207,-1-1 0,8-38 0,-16 80 48,0 0-1,1 0 0,1 0 0,9 40 0,-8-52-352,1 1 54,0 1 0,0-1 0,1 0 0,0 0 0,7 9 0,-11-17-76,1 1-1,-1-1 0,0 1 0,1-1 1,-1 1-1,1-1 0,0 0 0,-1 0 1,1 0-1,0 0 0,0 0 0,0 0 0,0 0 1,-1-1-1,1 1 0,0-1 0,0 1 1,0-1-1,0 0 0,1 1 0,-1-1 1,0-1-1,0 1 0,0 0 0,0 0 1,0-1-1,0 1 0,0-1 0,0 1 1,-1-1-1,1 0 0,3-1 0,21-15-1026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7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8 400,'3'-7'1092,"-6"11"238,-5 20-188,-26 132 338,18-93-1440,-7 70 1,25-120-1975,-2-13 1897,0 0 0,0 1 1,0-1-1,0 0 0,0 0 1,1 0-1,-1 0 0,0 0 1,0 1-1,0-1 0,0 0 0,0 0 1,1 0-1,-1 0 0,0 0 1,0 0-1,0 0 0,0 0 0,1 1 1,-1-1-1,0 0 0,0 0 1,0 0-1,1 0 0,-1 0 0,0 0 1,0 0-1,0 0 0,0 0 1,1 0-1,-1 0 0,0 0 0,0-1 1,0 1-1,1 0 0,-1 0 1,0 0-1,0 0 0,0 0 0,0 0 1,1 0-1,-1 0 0,0 0 1,0-1-1,0 1 0,0 0 1,0 0-1,0 0 0,1 0 0,-1-1 1,0 1-1,0 0 0,0 0 1,0 0-1,0 0 0,0-1 0,0 1 1,0 0-1,0 0 0,0 0 1,0-1-1,0 1 0,0 0 0,4-6-652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7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83 100,'6'-82'3771,"-10"116"-1752,2-10-1861,0 0 0,2 0 1,1 0-1,1 0 0,2 0 1,0 0-1,1-1 0,1 0 0,13 33 1,-14-46-192,1 6 44,2-1 1,-1 0-1,19 26 1,-23-37-187,0-1 0,0 1 0,0-1 0,0 0 0,1 0 0,-1-1-1,1 1 1,-1-1 0,1 1 0,0-1 0,0 0 0,0-1 0,0 1 0,1-1 0,-1 1 0,0-1 0,1-1 0,-1 1-1,8 0 1,-10-2 103,0 1 0,0-1-1,0 1 1,0-1 0,0 0-1,0 0 1,0 0 0,0 0-1,0 0 1,-1 0 0,1 0-1,0-1 1,-1 1 0,1-1-1,1-1 1,0 0-109,3-3-62,0 1 1,-1-1 0,1 1 0,-2-1 0,1-1 0,-1 1 0,0-1 0,6-11 0,-2-4-85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8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39 181 100,'1'-15'426,"0"0"0,-2 0 1,1-1-1,-2 1 0,0 0 0,-1 0 0,-1 0 0,0 0 1,-10-21-1,14 36-410,0 0 0,0-1 0,0 1 0,0 0 0,0 0 1,0 0-1,0 0 0,0 0 0,0 0 0,0 0 0,0-1 0,0 1 1,0 0-1,0 0 0,0 0 0,0 0 0,0 0 0,0 0 0,0 0 0,0 0 1,0-1-1,-1 1 0,1 0 0,0 0 0,0 0 0,0 0 0,0 0 1,0 0-1,0 0 0,0 0 0,0 0 0,-1 0 0,1 0 0,0 0 1,0 0-1,0 0 0,0 0 0,0 0 0,0 0 0,0 0 0,-1 0 1,1 0-1,0 0 0,0 0 0,0 0 0,0 0 0,0 0 0,0 0 1,0 0-1,-1 0 0,1 0 0,0 0 0,0 0 0,0 0 0,0 0 0,0 0 1,0 0-1,0 1 0,0-1 0,0 0 0,0 0 0,-1 0 0,1 0 1,0 0-1,0 0 0,-3 13 477,0 20-34,6-6-265,7 54 178,-9-76-351,1 1 0,0-1 0,0 1 0,0-1 0,0 1 1,1-1-1,0 0 0,0 0 0,0-1 0,1 1 0,7 7 0,-9-10-32,0 0-1,1 0 1,-1-1-1,1 1 1,-1-1-1,1 1 1,0-1-1,0 0 1,-1 0-1,1 0 1,0 0-1,0-1 1,0 1-1,0-1 1,0 0 0,0 0-1,0 0 1,0 0-1,0 0 1,0-1-1,0 1 1,0-1-1,0 0 1,0 0-1,0 0 1,-1 0-1,1 0 1,0-1-1,-1 1 1,1-1 0,-1 0-1,1 1 1,-1-1-1,4-5 1,1 1 3,0-2 1,-1 1-1,0-1 1,0 0-1,0 0 0,-1-1 1,0 1-1,-1-1 1,5-12-1,-7 8 250,1 0 0,-1 0 0,-1 0-1,0 0 1,-2-17 0,1 10 366,0 18-246,-10-6-159,3 2 21,-2 23 14,4 4-159,2 1 1,0 0-1,2 0 1,1 31-1,0-29-229,1-16 47,0 1 0,0-1 0,1 1-1,0-1 1,1 0 0,0 0 0,0 0 0,0 0 0,1 0-1,0-1 1,1 1 0,9 11 0,-8-12-383,-1-1 1,1 0-1,0 0 1,1 0-1,-1-1 1,1 0-1,14 8 0,-6-7-1126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0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22 327 476,'0'-1'182,"-10"-32"2542,4 23-1076,1 17 7,5-5-1607,0 1 0,0-1-1,0 0 1,0 0 0,0 0 0,1 0 0,-1 0 0,1 0 0,-1 0 0,1 0 0,0 0 0,0 0 0,0 0 0,0-1 0,0 1 0,0 0 0,1-1 0,-1 1 0,0 0 0,1-1 0,-1 0 0,1 1 0,0-1 0,0 0 0,-1 0 0,1 0 0,0 0 0,3 1-1,1 2-47,1-1 0,-1 0 0,1-1 0,0 0-1,0 0 1,12 2 0,-13-5-13,0 0 0,-1 0-1,1 0 1,0-1 0,-1 0 0,0 0-1,0 0 1,1-1 0,-1 0 0,0 0-1,-1 0 1,1 0 0,-1-1-1,1 0 1,-1 0 0,5-6 0,-4 4 4,0 1 0,0-1 0,-1 0 0,0 0 1,0 0-1,0-1 0,-1 0 0,0 1 0,0-1 0,-1 0 1,0 0-1,2-9 0,-1-7 311,-1 0 1,-1-34-1,-1 47-109,0 8-163,0 0-1,-1 0 0,1 1 1,-1-1-1,1 0 1,-1 1-1,1-1 1,-1 0-1,0 1 0,0-1 1,0 1-1,0-1 1,-2-1-1,-8-14 344,11 16-354,0 1 1,0-1-1,0 1 1,0-1-1,0 1 0,0-1 1,0 1-1,-1-1 1,1 1-1,0 0 0,0-1 1,0 1-1,-1-1 1,1 1-1,0-1 1,-1 1-1,1 0 0,0-1 1,-1 1-1,1 0 1,-1-1-1,1 1 1,-1 0-1,1 0 0,0-1 1,-1 1-1,1 0 1,-1 0-1,1 0 0,-1 0 1,1 0-1,-2-1 1,-8 15 332,0 28-151,12-21-177,0 5-5,9 44 0,-10-62-66,1-1 1,0 0 0,1 0-1,0 0 1,0-1-1,0 1 1,1-1-1,0 0 1,0 0-1,1 0 1,5 6 0,-4-8-71,-1 0 0,1-1 0,0 1 0,0-1 1,0-1-1,1 1 0,-1-1 0,1 0 0,-1-1 1,14 2-1,-18-2-73,24-5-249,-19-2 405,0 0-1,-1 0 1,0 0 0,-1-1-1,1 1 1,-1-1 0,0-1-1,-1 1 1,0-1 0,0 1-1,0-1 1,-1-1 0,0 1-1,-1 0 1,3-16 0,0-11 464,-2 0 0,-1-55 0,-2 76-111,0 14-315,1-1-1,-1 1 1,0 0 0,0-1-1,0 1 1,0 0-1,0-1 1,0 1-1,0 0 1,0-1 0,0 1-1,-1-1 1,1 1-1,0 0 1,0-1 0,0 1-1,0 0 1,0 0-1,-1-1 1,1 1-1,0 0 1,0-1 0,0 1-1,-1 0 1,1 0-1,0-1 1,-1 1-1,1 0 1,0 0 0,0 0-1,-1-1 1,1 1-1,0 0 1,-1 0 0,1 0-1,0 0 1,-1 0-1,1 0 1,-1 0-1,1 0 1,0-1 0,-1 1-1,1 0 1,0 1-1,-1-1 1,1 0 0,-1 0-1,0 0 8,1 0 0,-1 1 0,0-1 0,1 1 0,-1-1 0,0 1 0,1-1 0,-1 1 0,0-1 0,1 1 0,-1-1 0,1 1 0,-1 0 0,1-1 0,0 1 0,-1 0 0,1-1 0,0 1 0,-1 0 0,1 0 0,0-1 0,0 1 0,-1 1 0,-1 11-23,0 1 0,1-1 0,1 0 0,0 1 0,1-1 0,0 1 0,1-1 0,0 0 0,1 0 0,1 0 0,0 0 0,1 0 0,0-1 0,1 0 0,0 0 0,1 0 0,1-1 0,-1 0 0,11 11 0,-16-21-19,-1 1 0,1-1 0,0 1 0,0-1 0,-1 0 0,1 0 0,0 0 1,0 0-1,0 0 0,0-1 0,0 1 0,0-1 0,0 1 0,1-1 0,-1 0 0,0 1 0,0-1 0,0 0 0,0-1 0,0 1 0,0 0 0,1 0 0,-1-1 0,0 0 0,0 1 0,0-1 0,0 0 0,0 0 0,0 0 0,-1 0 0,1 0 0,0 0 0,0-1 1,2-2-1,3-2-17,0 0 0,0-1 0,-1 0 0,0 0 0,0-1 0,8-15 0,-9 10 208,-1 0 0,0-1 0,-1 1-1,-1-1 1,0 0 0,-1 0 0,0-27 0,-1 39-97,-3-14 110,14 53 114,-8-24-252,1 0 1,0 0-1,11 22 1,-13-29-59,1 0 0,0 0 1,1-1-1,0 1 0,0-1 0,0 1 1,0-1-1,1 0 0,0-1 0,0 1 0,0-1 1,1 0-1,-1-1 0,1 1 0,0-1 1,0 0-1,0 0 0,0-1 0,1 0 0,-1 0 1,1 0-1,-1-1 0,1 0 0,-1 0 1,11-1-1,-13 0 16,0 0-1,0-1 1,0 0 0,0 0-1,0 0 1,-1 0 0,1-1-1,0 0 1,0 1 0,-1-1 0,1 0-1,-1-1 1,0 1 0,0-1-1,0 1 1,0-1 0,0 0-1,0 0 1,-1 0 0,0-1-1,1 1 1,-1-1 0,0 1 0,-1-1-1,1 1 1,0-1 0,-1 0-1,0 0 1,0 0 0,0-6-1,1 2 37,-1 0-1,0 0 1,0 1-1,-1-1 1,0 0-1,0 0 1,-1 0-1,0 0 1,0 0-1,-1 0 1,0 1-1,-1-1 1,1 1-1,-1-1 1,-5-8-1,4 11-74,0-1-1,-1 1 0,1 0 1,-1 0-1,0 0 0,0 1 1,-1-1-1,0 1 0,1 1 1,-1-1-1,-12-5 1,11 7-431,0 0 1,0 0 0,0 0-1,-1 1 1,1 0 0,-14 0 0,-4 1-1501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1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62 376,'0'0'581,"-1"0"-536,1 0 0,-1 1 0,1-1-1,-1 0 1,0 0 0,1 0 0,-1 0-1,0 0 1,0 0 0,1 0 0,-1 0-1,0 0 1,1-1 0,-1 1 0,1 0-1,-1 0 1,0 0 0,1-1 0,-1 1-1,1 0 1,-1-1 0,0 1 0,1-1-1,-1 0 1,-1-5 134,3 5-114,-1 0 0,0 1 0,0-1 1,0 0-1,0 1 0,0-1 0,0 0 0,0 0 0,0 1 0,0-1 0,-1 0 0,1 0 0,0 1 0,0-1 0,-1 0 0,1 1 0,0-1 0,-1 0 0,1 1 0,0-1 0,-1 1 0,1-1 0,-1 1 0,1-1 0,-1 1 0,0-1 0,0 0 0,-6-5 68,5 4-70,0 0-1,-1 0 1,1-1-1,0 1 0,0-1 1,0 1-1,0-1 1,-2-5-1,67 97 2214,-24-21-1995,33 80 0,-65-133-434,15 37 290,-16-17-3009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8 159 96,'-1'-4'119,"-1"0"-1,1 0 1,0 0-1,0 0 1,1 0 0,-1 0-1,1 0 1,0 0-1,0 0 1,0 0-1,0 0 1,1-1 0,0 1-1,0 0 1,0 0-1,0 0 1,0 1 0,1-1-1,0 0 1,0 0-1,0 1 1,0-1 0,0 1-1,1 0 1,0 0-1,0-1 1,0 2-1,0-1 1,0 0 0,4-2-1,1 0-33,1-1 0,0 2 0,0-1 0,0 1 0,0 0 0,1 1-1,0 1 1,-1-1 0,1 1 0,0 1 0,0 0 0,10 0 0,-17 2-71,0 0 1,0 0-1,0 0 1,0 0-1,-1 1 1,1-1-1,-1 1 1,1 0-1,-1 0 1,1 0-1,-1 0 1,0 0-1,0 0 1,0 1-1,0-1 1,0 1-1,-1-1 1,1 1-1,-1 0 1,0-1-1,0 1 1,0 0-1,1 3 0,0-1 39,0 0-1,0-1 0,-1 1 0,0 0 0,0 0 1,0 0-1,-1 0 0,0 1 0,0-1 0,0 0 1,0 0-1,-1 0 0,0 0 0,0 0 0,-2 6 1,-5 6-191,-1 0 0,-1-1 0,-1 0 0,-14 17-1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6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24575,'6'0'0,"8"0"0,8 0 0,5 0 0,5 0 0,-3 6 0,-7 7 0,-6 9 0,-7 6 0,-11-2 0,-10-5 0,-4-1 0,-5-3 0,-5-4 0,2-11 0,11-6 0,14-2 0,6 1-8191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2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73 164,'1'0'105,"-1"0"0,1 0-1,0 0 1,0 0 0,0 0 0,-1 0 0,1 0 0,0 0-1,0 0 1,-1 1 0,1-1 0,0 0 0,-1 1 0,1-1-1,0 0 1,-1 1 0,1-1 0,0 1 0,-1-1 0,1 1-1,-1-1 1,1 1 0,-1-1 0,1 1 0,-1 0 0,1-1-1,-1 1 1,0 0 0,1-1 0,-1 1 0,0 0-1,1 0 1,-1 0 0,17 40 921,-8-17-532,-7-20-461,-1 0 0,1-1-1,-1 1 1,1-1 0,0 0-1,1 0 1,-1 1 0,0-1-1,1-1 1,0 1 0,-1 0-1,1-1 1,0 1-1,1-1 1,-1 0 0,0 0-1,1 0 1,-1 0 0,1-1-1,-1 0 1,1 1 0,0-1-1,6 1 1,-9-2 42,22-3 105,-20 0-156,0 1 0,0-1 0,0 0-1,-1 0 1,1 0 0,-1 0 0,1 0 0,-1-1-1,0 1 1,-1-1 0,1 1 0,0-1 0,-1 0-1,0 0 1,0 1 0,0-1 0,0 0 0,-1-7-1,1 5 55,-1 1 1,0-1-1,0 0 0,-1 0 0,1 1 0,-1-1 0,-1 1 0,1-1 0,-1 1 0,0-1 0,0 1 0,-3-5 0,-28-33 679,31 41-696,0 0-1,-1 1 0,1-1 1,0 0-1,0 1 1,-1 0-1,1 0 0,-1-1 1,1 1-1,-1 1 1,0-1-1,1 0 0,-1 1 1,0-1-1,-4 1 1,5 0-74,0 1 1,0 0 0,1 0 0,-1-1-1,1 1 1,-1 0 0,0 0 0,1 0-1,-1 1 1,1-1 0,0 0 0,-1 1-1,1-1 1,0 0 0,0 1 0,0 0-1,0-1 1,0 1 0,0-1 0,1 1-1,-1 0 1,0 0 0,1-1-1,-1 1 1,1 3 0,-9 44-1643,9-46 1498,0-1 0,1 1-1,-1 0 1,0-1 0,1 1 0,0-1 0,-1 1 0,1-1-1,0 1 1,0-1 0,0 0 0,1 1 0,-1-1 0,1 0-1,-1 0 1,1 0 0,0 0 0,-1 0 0,1 0 0,0-1-1,0 1 1,4 1 0,2 4-1140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2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120 263 72,'3'25'4834,"0"2"-4593,1-1 0,2 0 0,9 26 0,-13-48-211,-1 1 1,1 0-1,0-1 1,1 0-1,-1 1 0,1-1 1,0 0-1,0-1 1,0 1-1,0 0 1,1-1-1,-1 1 0,1-1 1,0 0-1,0-1 1,0 1-1,0-1 1,1 1-1,-1-1 0,1-1 1,7 3-1,-11-3-10,16-5 68,-13 3-83,0 0 1,0-1-1,-1 1 1,1-1-1,-1 0 1,1 0-1,-1 0 1,0-1-1,0 1 1,0-1-1,0 0 0,0 0 1,0 0-1,-1 0 1,0 0-1,1 0 1,-1-1-1,0 1 1,-1-1-1,1 0 1,-1 1-1,1-1 1,-1 0-1,0 0 1,-1 0-1,1 0 1,-1 0-1,0 0 1,1 0-1,-2 0 1,1 0-1,0 0 1,-2-5-1,-3-5 42,-1 1-1,0-1 1,0 1-1,-2 0 0,1 1 1,-2 0-1,1 0 1,-2 1-1,0 0 1,0 0-1,-13-9 1,-17-12 668,-83-49 0,87 59-195,36 22-502,0 0-1,-1-1 1,1 1 0,-1 0-1,1 0 1,-1-1 0,1 1-1,0 0 1,-1-1 0,1 1-1,0 0 1,-1-1 0,1 1 0,0 0-1,0-1 1,-1 1 0,1-1-1,0 1 1,0-1 0,0 1-1,-1-1 1,1 1 0,0-1-1,0 1 1,0-1 0,0 1-1,0-1 1,0 1 0,0 0 0,0-1-1,0 1 1,0-1 0,13-13 81,27-5-456,-36 17 320,17-6-693,1 0-1,-1 1 1,2 1-1,-1 2 0,1 0 1,29-1-1,-25 4-777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3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1 432,'9'70'2885,"-6"-44"-2108,11 51-1,-12-70-679,0 1-1,1 0 1,0-1-1,1 0 0,0 0 1,0 0-1,0 0 0,1-1 1,0 1-1,10 9 1,-14-14-93,0-1 0,1 1 0,-1-1 1,1 1-1,0-1 0,0 0 1,-1 0-1,1 0 0,0 0 0,0 0 1,0 0-1,0 0 0,0 0 1,0-1-1,0 1 0,0-1 0,0 0 1,0 0-1,1 1 0,-1-1 1,0-1-1,0 1 0,0 0 1,0 0-1,0-1 0,0 1 0,0-1 1,0 0-1,0 0 0,0 1 1,0-1-1,0 0 0,0-1 0,0 1 1,-1 0-1,1 0 0,-1-1 1,1 1-1,-1-1 0,1 0 0,-1 1 1,0-1-1,0 0 0,2-2 1,2-3 0,-1-1 1,0 0-1,0 0 1,-1 0 0,0 0-1,0 0 1,-1-1-1,2-11 1,-4-32 1441,0 50-1243,-7-6-51,2 2-22,4 16 42,1 8-248,2 0 0,0 0-1,1 0 1,1 0 0,1-1 0,0 1 0,1-1-1,1-1 1,1 1 0,13 21 0,-18-34-204,0 0 1,0-1 0,0 1 0,0-1 0,1 0 0,-1 0-1,1 0 1,0-1 0,0 1 0,0-1 0,7 3-1,-1-2-1093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4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1 346 244,'0'-20'2498,"5"26"-848,-4-4-1569,0 1-1,0-1 0,0 1 0,1-1 0,-1 1 0,1-1 0,0 0 0,0 0 1,0 0-1,0 0 0,0 0 0,0 0 0,0-1 0,0 1 0,1-1 0,3 2 1,-3-2-83,0-1 1,0 1 0,-1-1-1,1 0 1,0 0 0,0 0-1,0-1 1,-1 1 0,1-1-1,0 0 1,0 1 0,-1-1-1,1 0 1,-1-1 0,1 1-1,-1 0 1,1-1 0,-1 1-1,0-1 1,1 0 0,-1 0-1,0 0 1,0 0 0,-1 0-1,1 0 1,0 0 0,-1-1-1,1 1 1,-1 0 0,0-1-1,2-3 1,2-5 34,-1 1-1,1-1 1,-2-1 0,1 1-1,2-22 1,-5 19 164,-1 1 0,-1-1-1,0 1 1,-1-1 0,0 1 0,-1 0 0,-1 0 0,0 0 0,-10-22-1,2 3 1001,2 16-140,5 23-361,4 32-248,7-10-429,2 1 0,1-2 0,14 32-1,-20-52-113,1 0 0,0-1 0,0 1 0,1-1 0,0 0 0,0 0 0,0 0 0,1-1 0,0 1 0,1-1 0,-1-1 0,1 1 0,0-1 0,0-1 0,1 1 0,8 3 0,-13-7 23,0 0 0,-1 0 0,1-1 0,0 1 0,0-1-1,-1 1 1,1-1 0,0 0 0,0 0 0,0-1 0,-1 1 0,1 0 0,0-1-1,0 0 1,-1 1 0,1-1 0,0 0 0,-1 0 0,1-1 0,3-1-1,-2-1 9,0 1-1,0-1 0,0 0 0,-1 0 0,0 0 1,0 0-1,0-1 0,0 1 0,0-1 0,2-6 0,0-4 79,0 0 0,0 0 0,-2 0 0,0-1 0,0 1 0,0-26 0,-3-9 1379,0 50-1389,0 0 0,0 0 0,0-1-1,0 1 1,0 0 0,0 0-1,0-1 1,0 1 0,0 0-1,0 0 1,0-1 0,0 1-1,0 0 1,0 0 0,0-1-1,0 1 1,0 0 0,-1 0-1,1-1 1,0 1 0,0 0-1,0 0 1,0 0 0,0-1-1,0 1 1,-1 0 0,1 0-1,0 0 1,0 0 0,0-1-1,-1 1 1,1 0 0,0 0-1,0 0 1,0 0 0,-1 0 0,1 0-1,0 0 1,0 0 0,-1 0-1,1 0 1,0 0 0,0-1-1,-1 1 1,1 0 0,0 1-1,0-1 1,-1 0 0,1 0-1,0 0 1,0 0 0,-1 0-1,1 0 1,0 0 0,0 0-1,0 0 1,-1 0 0,1 1-1,0-1 1,0 0 0,0 0-1,-1 0 1,0 1 3,1 0-1,-1 0 1,1-1-1,-1 1 1,1 0 0,-1 0-1,1 0 1,-1 0-1,1-1 1,0 1-1,-1 0 1,1 0 0,0 0-1,0 0 1,0 0-1,0 0 1,-1 0-1,1 0 1,1 0 0,-1 0-1,0 0 1,0 0-1,0 1 1,2 6-42,-1 0 0,1 0 0,1 0-1,-1 0 1,2 0 0,-1 0 0,1-1 0,0 1 0,0-1 0,1 0 0,0-1 0,0 1 0,1-1-1,-1 0 1,1 0 0,1 0 0,-1-1 0,1 0 0,13 7 0,-9-7-256,0 0-1,1-1 1,-1-1 0,1 1 0,0-2 0,0 0-1,22 1 1,-30-3 242,0-1 0,-1 0 0,1 0 0,-1 0 0,1-1 0,-1 1 0,1-1 0,-1 0 0,0 0 0,0 0 0,0 0 0,0 0 0,0-1 0,-1 1 0,1-1 0,-1 0 0,1 0 0,-1 0 0,2-3 0,1-2 44,0 1 0,-1-1 0,0 0-1,-1 0 1,1 0 0,3-16 0,-7 22 191,0-35 1110,0 35-1291,1 0 70,-1-1-1,0 1 1,0-1 0,0 1 0,0-1 0,-1 0 0,1 1 0,-1 0 0,0-1 0,1 1 0,-1-1 0,0 1 0,0 0 0,-1 0 0,0-3 0,1 9-21,0-1 0,1 1 0,-1 0-1,1-1 1,0 1 0,0 0 0,1-1 0,-1 1 0,2 4 0,1 1-44,0-1 0,1 0 0,0 0-1,1 0 1,0 0 0,0-1 0,1 0 0,9 11 0,-12-16-37,0 1 1,-1-1 0,1 0 0,1 0 0,-1 0-1,0 0 1,0 0 0,1-1 0,-1 1 0,1-1 0,-1 0-1,1 0 1,-1 0 0,1-1 0,0 1 0,-1-1 0,1 0-1,0 0 1,-1 0 0,1-1 0,0 1 0,-1-1 0,1 0-1,0 0 1,3-2 0,-2 2 37,0-1 0,0 0 0,-1-1 0,0 1 0,1-1 0,-1 0 0,0 0 1,0-1-1,0 1 0,-1-1 0,1 0 0,-1 1 0,0-2 0,0 1 0,0 0 0,-1-1 0,1 1 0,-1-1 0,0 0 0,0 1 0,-1-1 0,1 0 0,-1 0 1,-1 0-1,1 0 0,0-1 0,-1 1 0,0 0 0,0 0 0,-1 0 0,0 0 0,0 0 0,0 0 0,0 0 0,-1 0 0,1 0 0,-1 0 0,-5-8 0,4 8 44,0 0 0,0 1 0,-1-1-1,1 0 1,-1 1 0,0 0 0,0 0-1,-1 0 1,-8-5 0,11 7-73,-1 1 0,1-1 1,-1 1-1,0 0 0,1 0 1,-1 0-1,0 0 0,0 1 1,0-1-1,0 1 0,1 0 0,-1-1 1,0 1-1,0 0 0,0 1 1,0-1-1,0 1 0,0-1 1,0 1-1,1 0 0,-6 2 0,-69 48-3191,54-34 1425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4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43 168,'-4'-36'3150,"4"35"-3114,0 1 1,0 0 0,0 0 0,0-1 0,0 1 0,0 0 0,1 0 0,-1-1 0,0 1 0,0 0-1,0 0 1,0 0 0,0-1 0,0 1 0,0 0 0,1 0 0,-1 0 0,0-1 0,0 1-1,0 0 1,1 0 0,-1 0 0,0 0 0,0 0 0,0-1 0,1 1 0,-1 0 0,0 0 0,0 0-1,1 0 1,-1 0 0,0 0 0,0 0 0,0 0 0,1 0 0,-1 0 0,0 0 0,0 0 0,1 0-1,-1 0 1,18 15 656,-1 10-553,0 1 0,-2 0 0,-1 2 0,-1-1 1,16 55-1,-25-72-262,-2-2-176,-2-7 190,0 0 0,0 0 0,1 0 0,-1 0 0,0 0 0,1 0 1,-1 0-1,1 0 0,-1 0 0,1 0 0,0 0 0,-1 0 0,1 0 1,0 0-1,-1-1 0,1 1 0,0 0 0,1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5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14 176,'0'0'34,"0"0"-1,0-1 1,0 1-1,0 0 1,0 0-1,0 0 1,1 0-1,-1-1 1,0 1-1,0 0 1,0 0-1,0 0 1,0 0 0,0 0-1,0 0 1,0 0-1,1-1 1,-1 1-1,0 0 1,0 0-1,0 0 1,0 0-1,0 0 1,1 0-1,-1 0 1,0 0 0,0 0-1,0 0 1,0 0-1,0 0 1,1 0-1,-1 0 1,0 0-1,0 0 1,0 0-1,0 0 1,1 0-1,-1 0 1,0 0-1,0 0 1,0 0 0,0 0-1,0 0 1,1 0-1,-1 0 1,0 0-1,0 1 1,0-1-1,0 0 1,0 0-1,0 0 1,1 0-1,-1 0 1,0 0 0,0 1-1,0 12 833,-6 18-53,1-16-653,0-1-1,-1-1 1,0 1 0,-1-1-1,-1 0 1,0-1 0,-1 0-1,0 0 1,-1 0 0,0-1 0,-12 10-1,21-20-141,0-1 1,0 1-1,0 0 0,0 0 0,0 0 0,0-1 0,0 1 1,0 0-1,0-1 0,-1 1 0,1-1 0,0 1 1,0-1-1,0 0 0,-1 0 0,1 1 0,0-1 0,0 0 1,-1 0-1,1 0 0,0 0 0,0 0 0,-1-1 1,1 1-1,0 0 0,0-1 0,0 1 0,-1 0 0,1-1 1,0 1-1,0-1 0,0 0 0,0 1 0,0-1 1,0 0-1,0 0 0,0 0 0,0 0 0,0 0 0,-1-1 1,2 1-18,0 1 0,-1-1 1,1 1-1,0-1 0,-1 1 1,1-1-1,0 1 0,0-1 0,0 1 1,-1-1-1,1 1 0,0-1 1,0 1-1,0-1 0,0 1 1,0-1-1,0 1 0,0-1 1,0 1-1,0-1 0,0 1 1,0-1-1,1 1 0,-1-1 1,0 1-1,0-1 0,0 1 1,1-1-1,-1 1 0,0-1 1,1 1-1,-1-1 0,0 1 0,1 0 1,-1-1-1,0 1 0,1 0 1,-1-1-1,1 1 0,-1 0 1,1-1-1,-1 1 0,1 0 1,-1 0-1,1 0 0,-1-1 1,1 1-1,-1 0 0,1 0 1,-1 0-1,1 0 0,-1 0 1,2 0-1,26-2-46,-15 7 65,0 0-1,0 1 1,0 1-1,-1 0 1,17 14-1,-22-15-163,1 0 0,1 0 0,-1-1 0,1 0 0,0 0 0,0-1 1,0 0-1,1-1 0,-1 0 0,1 0 0,0-1 0,17 1 0,-23-3 103,0 0 0,-1-1 0,1 1 0,0-1 0,-1 0 0,1 0 0,0-1 1,-1 1-1,0-1 0,1 1 0,-1-1 0,0 0 0,0 0 0,0-1 0,0 1 0,0-1 0,0 1 0,-1-1 0,0 0 0,4-5 0,-3 3 71,0 0-1,0-1 1,0 1-1,0-1 1,-1 0-1,0 0 1,0 0 0,-1 0-1,0 0 1,0 0-1,0-10 1,-1 14 162,-2-34 1441,-10 26-1436,16 26 119,20 30-41,-21-42-320,1 1-1,0-1 0,1-1 1,-1 1-1,1-1 0,0 1 1,-1-1-1,1 0 1,1-1-1,-1 1 0,0-1 1,1 0-1,-1-1 0,1 1 1,-1-1-1,1 0 1,6 0-1,-10-1-103,-1 0 137,0 1 0,1-1-1,-1 0 1,0 0 0,1 1-1,-1-1 1,0 0 0,1 0-1,-1-1 1,0 1 0,1 0-1,-1 0 1,0-1 0,1 1 0,-1 0-1,0-1 1,1 1 0,-1-1-1,0 0 1,0 1 0,0-1-1,0 0 1,0 0 0,2-1-1,22-28-60,-22 25 102,-1-1 0,0 1 0,-1-1 0,1 0 0,-1 1 0,0-1 0,-1 0-1,1 0 1,-1 0 0,0 0 0,-1 0 0,1 0 0,-1 1 0,0-1 0,-1 0-1,1 0 1,-1 1 0,-4-8 0,4 7 60,0 1 0,0-1 0,-1 1 0,0 0 0,0 0 0,0 0 0,-1 0 0,0 0 0,0 0 0,0 1 0,0 0 0,-1 0 0,0 0 0,1 1 0,-1-1-1,-1 1 1,1 0 0,-8-3 0,11 6-66,1 0 0,-1 0-1,0 0 1,1-1-1,-1 1 1,0 1 0,0-1-1,1 0 1,-1 0-1,0 1 1,1-1 0,-1 1-1,0-1 1,1 1-1,-1 0 1,1-1 0,-1 1-1,1 0 1,0 0-1,-3 2 1,1 0-31,-1 1 0,1-1 0,1 1-1,-1 0 1,0-1 0,1 1 0,0 0 0,-3 6 0,3-5-184,0 0 1,0 1 0,0-1-1,1 1 1,-1-1 0,1 1-1,1 0 1,-1-1 0,1 1-1,0 0 1,0 0 0,1-1-1,0 1 1,2 10-1,23 30-1845,-16-37 984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6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11 312 168,'-1'2'155,"0"-1"1,0 0-1,0 1 0,0-1 0,0 1 1,0-1-1,1 1 0,-1-1 0,0 1 1,1 0-1,-1-1 0,1 1 0,0 0 1,-1-1-1,1 1 0,0 0 1,0-1-1,0 1 0,0 0 0,1 0 1,-1-1-1,0 1 0,2 3 0,-2-4-120,1 1 0,0 0 0,0-1 0,0 1 0,0 0 0,0-1-1,0 1 1,0-1 0,0 0 0,0 1 0,1-1 0,-1 0 0,1 0-1,-1 0 1,1 0 0,-1 0 0,1 0 0,0 0 0,-1-1-1,1 1 1,0 0 0,0-1 0,-1 1 0,1-1 0,0 0 0,0 0-1,0 0 1,-1 0 0,1 0 0,0 0 0,0 0 0,0 0 0,0-1-1,-1 1 1,4-2 0,2-1-6,-1 0 0,1 0 0,-1-1 0,1 0 0,-1 0 0,0-1-1,-1 0 1,1 0 0,-1 0 0,0-1 0,0 1 0,-1-1 0,1 0 0,-1-1 0,-1 1-1,1-1 1,-1 1 0,0-1 0,-1 0 0,0 0 0,0-1 0,0 1 0,-1 0 0,0-1 0,0-13-1,-1 6 209,0 0 0,-1 0 0,-1 1 0,0-1-1,-1 1 1,-1-1 0,0 1 0,-1 0 0,0 0-1,-1 1 1,-1-1 0,-9-14 0,15 27-191,1 0 0,-1 0 1,1 0-1,-1 0 0,1 0 0,-1 0 0,0 0 1,0 0-1,1 0 0,-1 0 0,0 1 1,0-1-1,0 0 0,0 1 0,0-1 1,0 0-1,0 1 0,0-1 0,0 1 0,-2-1 1,3 2-19,-1-1 0,1 1 0,-1 0 0,1-1 1,0 1-1,-1 0 0,1 0 0,0-1 0,0 1 0,-1 0 1,1 0-1,0-1 0,0 1 0,0 0 0,0 0 0,0 0 1,0-1-1,0 1 0,0 0 0,0 1 0,10 51 201,-4-36-354,0-1 1,1 1 0,1-1-1,0 0 1,1-1 0,1 0-1,1 0 1,0-1 0,0 0-1,2-1 1,20 18 0,-29-29-51,-1 0 0,1 0 0,0-1 0,0 1 1,0-1-1,-1 0 0,1 0 0,0 0 0,1 0 1,-1-1-1,5 1 0,-7-1-160,12-3-545,-11 0 832,1 0 0,-1 0 0,0 0 0,0-1 0,0 1 0,0-1 0,0 1 1,-1-1-1,0 0 0,0 0 0,0 0 0,0-1 0,0 1 0,1-8 1,0-3 402,-1 0 1,-1 0 0,0-22 0,-3 31-162,0 0 0,0 1 0,0-1 0,0 1 0,-1-1 0,0 1 1,0 0-1,-6-6 0,12 47 402,-1-32-613,5 15-117,1-1 1,0 0-1,18 29 1,-23-43-100,0 0 1,0 0 0,0 0 0,0-1 0,1 1 0,0-1 0,-1 1 0,1-1 0,0-1 0,0 1 0,1 0 0,-1-1 0,1 0 0,-1 0 0,1-1 0,0 1 0,-1-1 0,1 0-1,0 0 1,9 0 0,-2-1-964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7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68 596,'-16'-21'1978,"15"27"-648,17 40-241,-10-29-1134,21 73 446,15 41-534,-41-130 136,-1-1-1,1 1 1,-1 0-1,0-1 1,1 1-1,-1 0 0,0-1 1,1 1-1,-1 0 1,0-1-1,0 1 1,0 0-1,1 0 0,-1-1 1,0 1-1,0 0 1,0 0-1,0-1 1,0 1-1,-1 0 0,1 0 1,0-1-1,0 1 1,0 0-1,-1-1 1,1 1-1,0 0 0,-1-1 1,1 1-1,0 0 1,-1-1-1,1 1 1,-1-1-1,1 1 0,-1-1 1,1 1-1,-2 0 1,1-1 16,0 0 1,-1-1-1,1 1 0,0 0 1,0-1-1,0 1 1,0-1-1,0 1 1,0-1-1,0 0 1,0 1-1,0-1 0,0 0 1,0 0-1,1 0 1,-1 1-1,0-1 1,1 0-1,-1 0 1,0 0-1,1 0 1,-1 0-1,1-1 0,-1 1 1,1 0-1,0 0 1,-1-1-1,-5-14 40,1 0 0,1-1 0,0 1 0,1-1 0,1 0 0,0 0 0,1 1 0,1-1 0,1 0 0,1 0 0,0 0 0,1 0 0,5-18 0,-3 20-36,14-34 57,-19 48-75,1-1 0,0 1 1,0-1-1,-1 1 0,1-1 1,0 1-1,1 0 0,-1 0 1,0-1-1,0 1 0,0 0 1,1 0-1,-1 0 0,0 0 0,1 0 1,-1 0-1,1 1 0,-1-1 1,1 0-1,0 1 0,-1-1 1,4 1-1,5 6 67,0 4-58,0 1 0,-1 0 0,0 1 0,0 0 0,-1 1 0,-1-1 0,8 19 0,-1 8-29,-10-26 6,0 0 0,1-1 0,0 1 0,1-1 0,0 0 0,1-1 0,0 0 0,16 19 0,-22-29-28,0 0 1,0 0-1,0 0 1,0 0-1,1 0 0,-1 0 1,0-1-1,0 1 1,1 0-1,-1-1 0,0 1 1,1-1-1,-1 1 0,0-1 1,1 0-1,-1 0 1,1 0-1,-1 0 0,1 0 1,-1 0-1,1 0 1,-1 0-1,0 0 0,1 0 1,-1-1-1,1 1 1,-1-1-1,2 0 0,0-1 9,0 0 0,-1-1-1,1 1 1,0-1-1,-1 1 1,0-1 0,1 0-1,-1 0 1,0 0 0,-1 0-1,3-4 1,3-10-6,-1 0 1,0 0 0,6-31-1,-8-21 924,-4 50-281,-6 6-307,6 24-282,1-1 0,1 0 0,0 0 0,0-1 0,1 1-1,0 0 1,0-1 0,1 1 0,1-1 0,0 0 0,0-1 0,12 16-1,-13-18-98,1-1-1,0 1 0,0-1 0,0 0 0,0 0 0,1-1 0,0 0 0,0 0 0,0 0 0,1-1 0,-1 1 1,1-2-1,0 1 0,0-1 0,0 0 0,0 0 0,0-1 0,11 1 0,-17-2-50,22-4-240,-20 1 398,1-1-1,-1 1 1,0-1-1,0 0 1,-1 0-1,1 0 1,-1 0-1,0 0 1,0-1-1,0 1 1,0-1-1,-1 1 1,0-1-1,0 0 1,0 0-1,-1 1 0,1-1 1,-1 0-1,0 0 1,-1 0-1,1 1 1,-1-1-1,-1-6 1,0 5 16,1 1 0,-1 0 1,0-1-1,-1 1 0,1 0 0,-1 0 0,0 0 1,0 1-1,-1-1 0,1 1 0,-1 0 1,0 0-1,0 0 0,0 0 0,-1 0 0,1 1 1,-1 0-1,0 0 0,-10-4 0,7 5-556,0 0 0,-1 0 0,1 1 0,-1 0 0,-15 1-1,5 0-811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55 52,'0'0'527,"0"0"-484,-1 0 1,0 0 0,1 0-1,-1 0 1,0 1 0,1-1-1,-1 0 1,0 0 0,1 0-1,-1-1 1,0 1 0,1 0-1,-1 0 1,0 0 0,1 0-1,-1-1 1,1 1 0,-1 0-1,0 0 1,1-1 0,-1 1-1,1-1 1,-1 1-1,0-1 1,-22-49 2013,42 95-619,15 56 0,-3-6-396,-22-57-1859,-9-18 240,0-20 571,0 0-1,0 0 1,0 1 0,-1-1 0,1 0 0,0 0 0,0 1 0,0-1 0,0 0-1,0 0 1,0 1 0,-1-1 0,1 0 0,0 0 0,0 0 0,0 1 0,-1-1-1,1 0 1,0 0 0,0 0 0,0 0 0,-1 0 0,1 0 0,0 1-1,0-1 1,-1 0 0,1 0 0,0 0 0,0 0 0,-1 0 0,1 0 0,0 0-1,-1 0 1,1 0 0,0 0 0,0 0 0,-1 0 0,1 0 0,0 0 0,0-1-1,-1 1 1,1 0 0,0 0 0,0 0 0,-1 0 0,1 0 0,0-1 0,-5-3 18,0-1 1,1 0 0,-1 0 0,1 0 0,0-1-1,1 0 1,-1 1 0,1-1 0,1 0 0,-1-1 0,-2-6-1,-3-8 309,8 21-125,0-1-193,0 0-1,0 1 1,0-1-1,1 0 0,-1 1 1,0-1-1,1 1 1,-1-1-1,1 0 0,-1 1 1,0-1-1,1 1 1,0-1-1,-1 1 1,1-1-1,-1 1 0,1 0 1,-1-1-1,1 1 1,0 0-1,-1-1 1,1 1-1,0 0 0,-1 0 1,1-1-1,0 1 1,0 0-1,31-6 21,2-1-244,-29 4 228,0-1 1,1 1 0,-2-1-1,1 0 1,0 0 0,-1-1-1,0 0 1,0 1 0,0-1-1,0-1 1,-1 1 0,0 0-1,0-1 1,0 1 0,-1-1-1,0 0 1,0 0 0,0 0-1,-1 0 1,0 0 0,0-1-1,-1 1 1,0-12 0,0 16 180,-5-34 773,3 86-430,4-41-607,4 25 134,1-1 0,14 38 0,-19-64-345,1 0 0,0 1 0,0-1 0,1-1 0,-1 1 0,1 0 0,1-1 0,-1 0 0,1 0 0,0 0 0,1-1 0,-1 0 0,1 0 0,0 0 0,1-1 0,8 6 0,-5-6-909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8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16 307 112,'21'-56'3939,"-2"29"-3662,-12 19-178,0-1 0,-1 0 1,0-1-1,0 0 1,-1 0-1,-1 0 1,1 0-1,-2-1 1,1 1-1,2-19 1,-6 28 83,-4-12 103,4 12-259,-1 0-1,0 0 1,0 0-1,0 0 1,0 0-1,0 0 1,0 0-1,-1 0 1,1 0-1,0 0 1,0 1-1,-1-1 1,1 0-1,0 1 1,-1-1-1,1 1 1,0 0-1,-1-1 1,1 1-1,-1 0 1,1 0-1,-1 0 1,1 0-1,0 0 0,-1 0 1,1 0-1,-3 1 1,1 1 8,0-1 0,0 1 0,0-1 0,0 1-1,0 0 1,1 0 0,-1 1 0,1-1 0,-1 0 0,1 1 0,-4 4 0,2 0 14,-1 0 1,1 0-1,0 0 1,0 0-1,1 1 1,0-1-1,0 1 1,1 0 0,0 0-1,-1 13 1,3-16-56,0 1 0,1 0 0,0 0 0,1-1 1,-1 1-1,1-1 0,0 1 0,0-1 0,0 0 0,1 0 1,0 0-1,0 0 0,1 0 0,-1 0 0,1-1 0,0 0 1,0 0-1,0 0 0,1 0 0,-1 0 0,7 3 0,-7-5-59,0 1 1,1-1-1,-1 0 0,1 0 0,-1-1 0,1 1 0,-1-1 0,1 0 1,0 0-1,0-1 0,0 1 0,-1-1 0,1 0 0,0-1 0,0 1 1,0-1-1,-1 0 0,1 0 0,0 0 0,0 0 0,-1-1 0,1 0 0,-1 0 1,0 0-1,7-6 0,-4 4-22,-1-1 0,0 0 0,-1 0-1,1-1 1,-1 1 0,0-1 0,-1 0 0,1-1 0,-1 1 0,0-1 0,-1 0 0,6-13-1,-6 6 124,0-1-1,0 0 1,-1 0-1,-1 0 0,-1-20 1,-1 29 33,1 0 0,-2 0 0,1 0 0,0 0 0,-1 0 0,0 0 0,-1 1 0,1-1 0,-4-5 0,-11-27 1132,11 79-519,7-15-829,2 1-1,0-1 0,2 1 0,1-1 0,1-1 0,1 1 0,16 31 1,-4-14-1995,-15-33 1131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7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64 24575,'0'0'0,"1"1"0,0-1 0,0 0 0,-1 0 0,1 0 0,0 0 0,0-1 0,-1 1 0,1 0 0,0 0 0,0 0 0,-1 0 0,1-1 0,0 1 0,0 0 0,-1-1 0,1 1 0,0-1 0,-1 1 0,1-1 0,-1 1 0,1-1 0,-1 1 0,1-1 0,-1 1 0,1-1 0,-1 0 0,1 1 0,-1-1 0,0 0 0,1 1 0,-1-1 0,0 0 0,0 0 0,0 1 0,1-1 0,-1 0 0,0 0 0,0 1 0,0-1 0,0 0 0,0 0 0,0 0 0,0 1 0,-1-1 0,1 0 0,0 0 0,0 1 0,-1-1 0,1-1 0,-1 0 0,0 0 0,0 0 0,0-1 0,0 1 0,-1 0 0,1 0 0,0 0 0,-1 0 0,0 1 0,1-1 0,-1 0 0,0 1 0,0-1 0,0 1 0,-4-3 0,1 3 0,-1-1 0,1 1 0,0 1 0,-1-1 0,1 1 0,-1 0 0,0 0 0,1 0 0,-1 1 0,1 0 0,0 0 0,-1 0 0,1 1 0,0 0 0,0 0 0,0 0 0,0 1 0,0-1 0,0 1 0,1 0 0,-1 1 0,-6 6 0,7-7 0,0 0 0,0 1 0,1 0 0,0 0 0,0 0 0,0 0 0,0 0 0,1 0 0,-1 1 0,1-1 0,0 1 0,0 0 0,1 0 0,-1 0 0,1 0 0,0-1 0,1 2 0,-1-1 0,1 0 0,0 0 0,0 0 0,1 0 0,-1 0 0,1 0 0,2 5 0,-2-7 0,0 0 0,0-1 0,1 1 0,-1-1 0,1 1 0,0-1 0,-1 1 0,1-1 0,0 0 0,0 0 0,1 0 0,-1 0 0,0 0 0,1-1 0,-1 1 0,1-1 0,-1 1 0,1-1 0,0 0 0,0 0 0,0 0 0,-1 0 0,1-1 0,0 1 0,0-1 0,0 0 0,0 0 0,0 0 0,0 0 0,5-1 0,-2 0 0,0 0 0,0 0 0,0-1 0,0 0 0,0 0 0,0 0 0,-1-1 0,1 0 0,-1 0 0,0 0 0,0-1 0,0 0 0,0 0 0,4-4 0,0-6 0,-8 11 0,1 0 0,0 0 0,0 0 0,0 0 0,0 0 0,0 0 0,1 0 0,0 1 0,-1-1 0,1 1 0,5-4 0,-6 9 0,-1-1 0,0 1 0,0-1 0,0 1 0,0-1 0,0 1 0,-1 0 0,1-1 0,-1 1 0,0 0 0,0-1 0,0 1 0,0 0 0,0 4 0,0 1 0,0-5-62,0 0 0,0-1 0,1 1 0,-1 0 0,1 0 0,0 0 0,0 0 0,0 0 0,0-1 0,0 1 0,0 0 0,1-1-1,0 1 1,-1-1 0,1 0 0,0 1 0,0-1 0,0 0 0,0 0 0,1 0 0,3 2 0,7 0-6764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9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9 223 164,'-8'-12'1724,"13"7"-562,28 8-73,1-1-1098,-15-6-20,-16 3 28,0 1 1,1-1-1,-1 0 0,0 0 0,0 0 0,0 0 1,0-1-1,-1 1 0,1-1 0,0 1 0,0-1 1,-1 0-1,0 0 0,1 0 0,3-5 0,-2 2 78,1-1 0,-1 0 0,0-1 0,0 1 0,0-1 0,-1 0 0,0 1 0,-1-1-1,0-1 1,0 1 0,0 0 0,-1 0 0,0-1 0,0 1 0,-1-1 0,0 1 0,-1-11 642,-1-12 648,2 14-984,-3 31-49,2-2-248,1 0-1,0 0 1,1 0-1,1-1 1,0 1 0,0 0-1,6 14 1,34 84-554,-41-108 322,0 0 0,1 0 0,-1 0 0,1 0-1,-1 0 1,1 0 0,0-1 0,0 1 0,0-1 0,0 0 0,1 1-1,-1-1 1,1 0 0,-1 0 0,1 0 0,0-1 0,0 1 0,0-1-1,-1 1 1,1-1 0,1 0 0,-1 0 0,0-1 0,0 1 0,5 0-1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9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43 108,'-5'-35'2694,"6"28"-723,3 23-881,6 35-540,-4-19-664,0-1-1,2 0 1,2 0 0,1-1-1,14 30 1,-16-41-2185,-7-17 1419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19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26 179 76,'-3'-2'189,"1"-1"0,-1 0 0,1 0 0,0 0 0,0 0 0,0-1 0,1 1 0,-1-1 0,1 1-1,0-1 1,0 1 0,0-1 0,0 1 0,0-1 0,1-4 0,0 5-106,1 0-1,0 0 1,0 0 0,0 0-1,1 0 1,-1 0 0,1 1-1,-1-1 1,1 0 0,0 1-1,0 0 1,0-1 0,0 1-1,1 0 1,-1 0 0,1 0-1,-1 0 1,5-1 0,10-8-204,1 1 0,0 1 1,1 1-1,0 1 0,0 0 1,1 2-1,0 0 0,0 1 1,0 1-1,0 1 0,1 0 1,20 3-1,-39-1 138,0 1 0,0-1 0,0 1 0,0 0-1,0 0 1,-1 0 0,1 0 0,0 0 0,0 0 0,-1 0 0,1 1 0,-1-1 0,1 1-1,-1-1 1,0 1 0,1 0 0,-1-1 0,0 1 0,0 0 0,0 0 0,-1 0 0,1-1-1,0 1 1,-1 0 0,1 0 0,0 3 0,9 51 1103,-8-34-960,-2-3 9,2 0-1,-1 0 1,2 0-1,1-1 1,0 1 0,1-1-1,1 0 1,14 29 0,-19-45-160,1 0 1,-1 0-1,0-1 1,1 1 0,-1 0-1,1-1 1,0 1 0,0-1-1,-1 1 1,1-1-1,0 0 1,0 1 0,0-1-1,1 0 1,-1 0-1,0-1 1,0 1 0,5 0-1,-6 0-39,14-5-39,-10 0 67,1 0 1,-1-1 0,0 1-1,0-1 1,0 0-1,-1-1 1,1 1-1,-1-1 1,-1 1 0,1-1-1,-1 0 1,0-1-1,0 1 1,-1-1-1,0 1 1,0-1 0,0 1-1,-1-1 1,0 0-1,0 0 1,-1 0-1,0 0 1,0 0 0,-1 1-1,0-1 1,-3-13-1,0 10 50,-1 0 1,0 0-1,-1 1 0,0 0 0,0 0 1,-1 0-1,-9-9 0,12 14-24,0 0-1,-1 0 1,1 0 0,-1 1-1,0-1 1,0 1-1,-1 1 1,1-1 0,-1 1-1,1-1 1,-1 2 0,0-1-1,1 1 1,-1-1-1,0 2 1,-7-1 0,11 1-64,-1 1 1,1 0 0,-1 1 0,1-1-1,-1 0 1,1 1 0,0 0 0,0-1-1,-1 1 1,1 0 0,1 0 0,-1 0-1,0 0 1,0 0 0,1 1-1,-1-1 1,1 0 0,0 1 0,0-1-1,0 1 1,-1 4 0,-3 3-634,2 1 1,-1-1-1,-3 21 0,7-28-539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20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0 318 208,'11'12'1861,"-10"-10"-1821,0 0 0,0 0 0,1-1-1,-1 1 1,1 0 0,-1 0 0,1-1 0,0 1 0,-1-1 0,1 0 0,0 1-1,0-1 1,0 0 0,0 0 0,0 0 0,0-1 0,1 1 0,-1 0 0,0-1-1,0 1 1,1-1 0,-1 0 0,0 0 0,0 0 0,1 0 0,-1 0 0,0 0-1,1-1 1,-1 1 0,0-1 0,0 1 0,0-1 0,0 0 0,1 0 0,-1 0-1,2-2 1,3 0-54,-1-1 0,1 1-1,-1-2 1,0 1 0,0-1 0,0 0-1,0 0 1,-1-1 0,0 0 0,0 0-1,-1 0 1,1 0 0,-1-1-1,-1 1 1,1-1 0,-1 0 0,0 0-1,-1-1 1,3-11 0,-2 6 205,-2 0 1,0-1-1,0 1 1,-1 0 0,-1 0-1,0 0 1,0 0-1,-2 0 1,1 0-1,-10-23 1,9 28 128,0 1 0,-1 0 0,0 1 1,0-1-1,-6-6 0,10 13-284,0-1 1,-1 1-1,1-1 0,0 1 0,-1-1 1,1 1-1,-1-1 0,1 1 0,0 0 0,-1-1 1,1 1-1,-1 0 0,1-1 0,-1 1 1,1 0-1,-1 0 0,0-1 0,1 1 0,-1 0 1,1 0-1,-1 0 0,1 0 0,-1 0 1,0 0-1,1 0 0,-1 0 0,0 0 0,0 1-11,0 0-1,0 1 0,0-1 0,1 0 0,-1 1 0,1-1 0,-1 1 0,1-1 0,-1 0 0,1 1 0,0-1 0,0 1 0,0-1 0,0 1 0,0-1 0,0 1 0,0 1 0,1 9-106,0-1 0,1 1 0,1-1 0,0 0 0,0 0 0,1 0 0,0 0 0,1-1 0,0 0 0,1 0 0,0 0 0,1 0 0,0-1 1,0 0-1,1-1 0,0 0 0,0 0 0,1 0 0,16 10 0,-23-17-24,0 1 0,1-1 0,-1 0 1,1 0-1,-1 0 0,1 0 0,-1 0 1,1 0-1,0-1 0,-1 0 0,1 1 1,0-1-1,0 0 0,-1 0 0,1 0 0,0-1 1,-1 1-1,1-1 0,0 1 0,-1-1 1,1 0-1,4-2 0,-4 1 58,0-1 1,0 0-1,-1 1 0,1-1 0,-1 0 1,1 0-1,-1-1 0,0 1 1,0 0-1,0-1 0,-1 1 0,1-1 1,1-7-1,2-10 588,-1 1-1,-1-1 1,-1 0 0,-1-31 0,-1 50-447,0-1 1,0 1-1,-1-1 0,1 1 1,-1 0-1,0-1 1,1 1-1,-1 0 1,0 0-1,0 0 1,-2-3-1,-4-13 298,28 55 522,0 11-799,-9-19-1119,1 0 0,2 0 0,22 31 0,-17-33-735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59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99 704,'0'-19'678,"0"15"-19,2-21 1198,2 10-1698,-4 14-57,0-1 1,0 1-1,1-1 1,-1 1-1,0-1 1,1 1-1,-1-1 1,0 1-1,1 0 1,0-1 0,-1 1-1,1-1 1,0 1-1,0 0 1,0 0-1,0-1 1,0 1-1,0 0 1,0 0-1,0 0 1,0 0-1,0 0 1,1 1-1,-1-1 1,0 0 0,1 0-1,-1 1 1,1-1-1,-1 1 1,0-1-1,1 1 1,-1 0-1,1-1 1,-1 1-1,1 0 1,0 0-1,-1 0 1,1 0-1,-1 1 1,1-1 0,-1 0-1,1 0 1,1 1-1,109 13 806,-77-7-680,0-2 0,68 0 0,-101-5-242,32 0 71,-5-2 241,-29 2-294,1 0 1,0-1 0,-1 1-1,1 0 1,0 0 0,-1 0-1,1 0 1,-1 0 0,1 0-1,0 0 1,-1 0 0,1 0-1,0 0 1,-1 0 0,1 0-1,0 0 1,-1 0 0,1 1-1,0-1 1,-1 0 0,1 1-1,-1-1 1,1 0 0,0 1-1,-4 27 19,-47 363 474,48-283-2231,2-92 168,0-14 838,-1 8-2288,-4-2 1651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5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75 188,'-5'-4'499,"1"-1"-1,-1 0 1,1 0-1,0-1 1,0 1-1,-4-10 1,8 14-417,-1 1 0,1-1-1,0 0 1,0 1 0,0-1 0,0 0 0,-1 0 0,1 1 0,0-1 0,0 0-1,0 1 1,1-1 0,-1 0 0,0 0 0,0 1 0,0-1 0,0 0 0,1 1-1,-1-1 1,0 0 0,1 1 0,-1-1 0,1 0 0,0 0 0,1-1-16,-1 1 0,1 0 1,0 0-1,0 0 1,0 0-1,0 1 0,0-1 1,0 0-1,0 1 0,0-1 1,0 1-1,0 0 1,3 0-1,17-1 55,0 1 1,1 0-1,-1 2 1,0 1-1,33 8 1,-36-6-437,1-1-1,27 1 1,11 2-2809,-49-5 2019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3:59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0 196,'10'30'2545,"5"15"-1132,-14-44-1615,0 1 0,0-1 0,-1 0 1,1 0-1,0 1 0,0-1 0,0 0 1,0 0-1,1 0 0,-1 0 0,0 0 1,0 0-1,0-1 0,3 2 0,-2-1-545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0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1 210 352,'0'-126'7625,"1"122"-7580,0 0 0,0 1 1,0-1-1,1 1 0,0-1 1,-1 1-1,1 0 0,0-1 1,1 1-1,-1 0 0,0 0 1,1 1-1,0-1 0,5-4 1,-4 3 12,-1 1 1,1 0 0,0 1 0,0-1-1,0 1 1,0-1 0,0 1 0,1 1-1,-1-1 1,0 0 0,1 1-1,6-1 1,-5 2-42,0 1 0,-1-1 0,1 1 0,-1 1 0,1-1 0,-1 1 0,1 0-1,-1 0 1,0 0 0,0 1 0,0 0 0,0 0 0,-1 0 0,1 1 0,-1-1 0,0 1 0,0 0 0,0 0-1,0 1 1,-1-1 0,1 1 0,-1 0 0,-1 0 0,1 0 0,-1 0 0,1 0 0,2 11 0,1 6 25,0 0 1,-2 0-1,0 0 1,-2 1-1,1 38 1,-6-52-39,0 0-1,0-1 1,0 1-1,-1-1 1,0 1-1,-1-1 1,0-1 0,0 1-1,-1-1 1,0 0-1,0 0 1,-12 10 0,15-16-6,0 1 1,1-1 0,-1 0-1,0 0 1,0-1 0,0 1-1,1 0 1,-1-1 0,0 0-1,0 0 1,0 0 0,-5 0-1,7 0 4,1 0-1,-1 0 0,0 0 0,0 0 0,1-1 0,-1 1 1,0 0-1,0 0 0,1 0 0,-1-1 0,0 1 0,1 0 1,-1-1-1,0 1 0,1-1 0,-1 1 0,0 0 0,1-1 1,-1 1-1,1-1 0,-1 0 0,1 1 0,-1-1 1,1 1-1,-1-1 0,1 0 0,0 0 0,-1 1 0,1-1 1,0 0-1,0 1 0,-1-1 0,1 0 0,0 0 0,0 1 1,0-1-1,0 0 0,0 0 0,0 0 0,0 1 1,0-1-1,0 0 0,1 0 0,-1 1 0,0-1 0,0 0 1,1 1-1,-1-1 0,0 0 0,1 0 0,1-1-5,-1 0-1,1 1 0,0-1 0,-1 1 1,1 0-1,0-1 0,0 1 0,0 0 1,0 0-1,0 0 0,0 0 0,0 1 1,0-1-1,0 1 0,0-1 1,0 1-1,1 0 0,-1-1 0,0 1 1,0 0-1,1 0 0,-1 1 0,0-1 1,0 0-1,4 2 0,60 14-24,-58-13 11,102 37-66,-79-27-1352,1-2 1,64 15-1,-82-25-457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1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1 581 380,'0'0'34,"1"0"-1,0 0 1,-1 0 0,1 0-1,-1 1 1,1-1 0,0 0-1,-1 0 1,1 0 0,-1 0-1,1 0 1,0 0-1,-1-1 1,1 1 0,-1 0-1,1 0 1,-1 0 0,1 0-1,0-1 1,-1 1 0,1 0-1,-1-1 1,1 1 0,-1 0-1,1-1 1,-1 1 0,0-1-1,1 1 1,-1 0 0,1-1-1,-1 1 1,0-1-1,1 1 1,-1-1 0,0 0-1,10-14 318,114-117 2631,-105 111-2754,-2-1 1,0-1-1,-1 0 0,-2-1 1,-1-1-1,0 0 1,-2-1-1,-1 0 1,10-40-1,-17 54-127,-1 0-1,-1 0 1,0 0 0,-1 0 0,-1-24-1,0 34-84,1 0 0,0 0 0,0 0 0,-1-1-1,1 1 1,-1 0 0,0 0 0,1 0 0,-1 0 0,0 0-1,0 0 1,-1 1 0,1-1 0,0 0 0,0 0-1,-1 1 1,1-1 0,-1 1 0,0-1 0,1 1 0,-1 0-1,0 0 1,0 0 0,0 0 0,0 0 0,0 0-1,0 0 1,0 0 0,0 1 0,0-1 0,0 1 0,0 0-1,0-1 1,0 1 0,-1 0 0,1 0 0,0 0-1,0 1 1,0-1 0,0 0 0,-3 2 0,0-1-5,-1 1 1,1 1 0,0-1-1,0 1 1,0-1 0,0 1-1,1 1 1,-1-1 0,1 1-1,0 0 1,0 0 0,0 0-1,0 0 1,-4 8 0,0-2-9,2 1 0,-1 1 0,1-1 0,1 1 0,-4 12-1,-1 7 23,1 0 0,2 0-1,1 1 1,2 0 0,-1 48-1,5-53 2,-1 15-1,2 0 0,13 82 0,-12-113-31,1 0 1,0 0-1,0 0 0,1 0 1,1 0-1,0-1 0,0 0 0,1 0 1,0 0-1,1-1 0,0 0 1,0 0-1,1-1 0,0 0 1,19 14-1,-22-19 2,0-1-1,0 1 1,0-1 0,0 0-1,0 0 1,1-1 0,-1 1-1,1-1 1,-1 0 0,1-1-1,0 1 1,5-2 0,-4-3-14,-3-1 19,0 0 0,0 1 0,0-1-1,-1-1 1,1 1 0,-1 0-1,-1-1 1,1 0 0,-1 0-1,0 0 1,0 0 0,0 0-1,-1 0 1,0 0 0,0 0 0,-1 0-1,0-1 1,0 1 0,0 0-1,-1 0 1,0-1 0,0 1-1,0 0 1,-1 0 0,0 0-1,-4-7 1,3 7 2,0 1-1,0 0 1,0 0 0,-1 0-1,0 0 1,-5-5-1,7 9-1,1 0 0,-1 0 0,1 0 0,-1 0 0,1 0 0,-1 0-1,1 0 1,-1 1 0,0-1 0,1 1 0,-1-1 0,0 1 0,0-1 0,1 1-1,-1 0 1,0 0 0,0 0 0,0 0 0,1 0 0,-1 1 0,0-1 0,0 0-1,1 1 1,-1-1 0,0 1 0,1 0 0,-3 1 0,-2 0-110,0 1 0,1 0 0,0 0 0,0 1 0,0 0 0,0 0 0,0 0 0,1 0 0,0 0 0,0 1 0,0 0 0,0 0 0,1 0 0,0 1 0,0-1 0,0 1 0,-2 7 0,5 1-3736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1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29 540,'2'-29'3283,"-1"33"-2333,5 44 1532,-2-17-2476,-3-24 21,4 26 312,14 54-1,-17-78-300,1 0 1,0-1-1,1 0 0,0 1 1,0-1-1,0-1 1,1 1-1,0-1 0,1 0 1,0 0-1,13 12 0,-17-17-56,0-1 0,1 1 0,-1-1 0,1 0 0,0 0 0,-1 0 0,1-1 0,-1 1 0,1-1 0,0 1-1,0-1 1,-1 0 0,1 0 0,0 0 0,0 0 0,-1 0 0,1-1 0,0 1 0,-1-1 0,1 0 0,0 0 0,-1 0-1,1 0 1,-1 0 0,1-1 0,-1 1 0,0-1 0,0 1 0,1-1 0,-1 0 0,0 0 0,2-3 0,5-4-7,-1 0 0,-1 0 1,1-1-1,-2 0 1,1 0-1,6-15 1,-9 12 42,0 0 1,-1 0-1,0-1 1,-1 1-1,0-1 1,-1 1-1,-2-24 1,1 30 35,0 6 60,0-49 1213,0 48-1197,-8-3 136,5 3-157,2 16 5,3 12-263,0 0 0,1-1 1,2 1-1,1-1 0,1 0 0,18 46 0,-19-59-548,0 0 0,1 0-1,0 0 1,0-1-1,18 20 1,-14-21-868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7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0 24575,'-6'0'0,"-2"6"0,0 8 0,-4 2 0,-1 3 0,3 6 0,3 3 0,-4-2 0,0 0 0,2 2 0,3 2 0,1 2 0,-3-5 0,-1 0 0,-4-6 0,-1-5-8191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2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180 186 452,'3'-17'1272,"1"7"1333,7 18-748,-8-10-1253,-3-10-447,-7-17-118,4 20 6,-1 0 0,0 1-1,-1-1 1,1 1 0,-2 0 0,1 0 0,-1 1-1,0-1 1,-1 1 0,0 1 0,0-1 0,0 1-1,-1 0 1,0 1 0,-14-8 0,21 13-27,-1 0 0,0 0 0,1 0 1,-1 1-1,0-1 0,1 0 0,-1 1 1,1-1-1,-1 1 0,1-1 0,-1 1 1,1 0-1,-1 0 0,1-1 0,-1 1 0,1 0 1,0 0-1,0 0 0,-1 1 0,1-1 1,0 0-1,0 0 0,0 1 0,0-1 1,0 0-1,1 1 0,-1-1 0,0 1 1,0 2-1,-23 47 103,19-33-64,0 1 0,1 0 0,1 0 1,0 0-1,1 38 0,3-51-49,-1 0-1,1 0 1,1-1 0,-1 1-1,1 0 1,0 0 0,0-1-1,1 1 1,4 8-1,-5-12-14,-1 1 0,1-1 0,-1 1 0,1-1 0,0 0-1,0 1 1,0-1 0,0 0 0,1 0 0,-1 0 0,0-1 0,1 1-1,-1-1 1,1 1 0,0-1 0,-1 0 0,1 0 0,0 0-1,0 0 1,5 1 0,-7-2-27,0 0 31,-1 0 0,0 0 0,1 1 0,-1-1 0,0 0 0,1 0 0,-1 0 0,1 0 0,-1 0 0,1 0 0,-1 0 0,0 0 0,1 0 0,-1 0 0,1 0 0,-1 0 0,1 0 0,-1 0 0,0 0 0,1 0 0,-1 0 0,1-1 0,-1 1 0,0 0 0,1 0 0,-1 0 0,0-1 0,1 1 0,-1 0 0,0 0 0,1-1 0,-1 1 0,0 0 0,1-1 0,-1 1 0,0 0 0,0-1 0,1 0 0,4-3-10,1-1 1,-1 0-1,1 0 0,-2 0 0,1-1 0,0 0 0,-1 1 0,0-2 0,-1 1 0,1 0 0,-1-1 0,0 0 0,2-7 0,2-14 27,0 1 0,2-33 0,0 5 353,-9 55-363,0 0 0,0 0 0,0 0 0,0 0 0,0 1 0,0-1 0,0 0 0,0 0 0,0 0 0,0 0-1,1 0 1,-1 0 0,0 0 0,0 0 0,0 0 0,0 0 0,0 0 0,0 0 0,0 0 0,0 0 0,0 0-1,0 1 1,0-1 0,1 0 0,-1 0 0,0 0 0,0 0 0,0 0 0,0 0 0,0 0 0,0 0 0,0 0-1,0 0 1,0 0 0,1 0 0,-1 0 0,0 0 0,0-1 0,0 1 0,0 0 0,0 0 0,0 0 0,0 0-1,0 0 1,0 0 0,0 0 0,1 0 0,-1 0 0,0 0 0,0 0 0,0 0 0,0 0 0,0 0 0,0 0-1,0-1 1,0 1 0,0 0 0,0 0 0,0 0 0,0 0 0,0 0 0,0 0 0,0 0 0,0 0-1,0 0 1,0-1 0,0 1 0,0 0 0,7 12 51,6 18-33,7 31-26,-1 0 0,-4 1 0,-2 0 1,-3 1-1,-3 1 0,-1 71 0,-8-126 2,0 1-1,0-1 0,-1 0 0,0 0 0,-1 0 0,1-1 1,-2 1-1,1-1 0,-9 10 0,7-7 19,4-8 10,-1 0 1,1 0-1,0 0 1,-1-1-1,1 1 1,-1-1-1,0 1 0,0-1 1,0 0-1,0 0 1,-1-1-1,1 1 1,0-1-1,-1 1 1,1-1-1,-1 0 1,1 0-1,-6 0 1,8-1 80,-3 0-100,0 0 0,1-1 0,-1 0 0,1 0 0,-1 0 0,1 0 0,0 0 0,-1-1 0,1 1 0,0-1 0,0 0 0,0 0 0,0 0-1,0-1 1,1 1 0,-1 0 0,1-1 0,-1 0 0,1 0 0,0 0 0,0 0 0,0 0 0,1 0 0,-3-6 0,1 2-173,1 1-1,-1-1 1,2 1-1,-1-1 1,1 0-1,0 1 1,0-1-1,1 0 1,0 0 0,0 0-1,1 0 1,0 0-1,3-11 1,14-30-1868,33-64 1,-35 87 893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3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90 96,'1'-1'130,"0"0"-1,1 1 1,-1-1 0,1 1-1,-1-1 1,1 1 0,0 0-1,-1-1 1,1 1 0,-1 0-1,1 0 1,-1 0-1,1 0 1,0 1 0,-1-1-1,1 0 1,-1 1 0,1-1-1,-1 1 1,1-1 0,-1 1-1,3 1 1,25 25 2082,-21-19-1823,-13-48 101,2 33-453,0 1-1,0 0 1,0 1-1,-1-1 1,0 0-1,0 1 1,-1 0-1,1 0 1,-1 0-1,0 1 1,0-1-1,-1 1 1,1 0-1,-1 1 1,-9-5-1,14 7 54,0 1-78,0 0-1,1 0 0,-1 0 0,0 0 1,1 0-1,-1 0 0,0 0 1,1 0-1,-1 0 0,0 0 0,1 0 1,-1 0-1,0 0 0,1 0 0,-1 1 1,1-1-1,-1 0 0,0 0 1,1 1-1,-1-1 0,1 1 0,-1-1 1,0 1-1,-5 5 34,0 0 0,1 0 0,-1 1-1,1 0 1,1 0 0,-1 0 0,1 1 0,0-1 0,1 1 0,-5 16 0,4-7 34,0 0 0,1 1 0,1-1 1,0 29-1,2-45-85,0 0 0,0 1-1,0-1 1,0 0 0,0 0 0,0 1 0,0-1-1,1 0 1,-1 0 0,0 1 0,1-1-1,-1 0 1,1 0 0,-1 0 0,1 0 0,0 1-1,-1-1 1,1 0 0,0 0 0,0 0-1,0-1 1,0 1 0,0 0 0,0 0-1,0 0 1,0-1 0,0 1 0,0 0 0,0-1-1,0 1 1,1-1 0,-1 0 0,0 1-1,0-1 1,1 0 0,-1 0 0,0 0 0,0 1-1,3-2 1,-1 1-17,0 0 1,0-1-1,0 1 0,0-1 0,-1 0 0,1 0 0,0 0 1,0 0-1,0-1 0,-1 1 0,1-1 0,-1 0 1,1 1-1,-1-1 0,1 0 0,1-3 0,4-6 73,0 0-1,-1 0 0,0-1 0,-1 0 1,-1 0-1,0-1 0,0 1 1,-1-1-1,-1 0 0,0 0 0,-1 0 1,1-17-1,-4 63 1066,0-8-965,1 1 1,0-1 0,2 0-1,1 0 1,10 39-1,-5-40-304,11 22-263,-17-44 208,-1 0-1,0-1 1,1 1 0,-1-1-1,1 1 1,-1-1-1,1 0 1,0 0 0,0 1-1,-1-1 1,1 0-1,0-1 1,0 1 0,0 0-1,0-1 1,0 1-1,0-1 1,0 1 0,0-1-1,0 0 1,3 0-1,9 0-1406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3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75 624,'-4'-17'1424,"-1"-2"1745,4 20-3101,1-1 0,-1 1 0,1-1 0,-1 1 0,1-1 0,-1 1 0,1-1 0,-1 1 0,1 0 0,-1-1 0,1 1 0,0 0 0,-1-1 0,1 1 0,0 0 0,0 0 0,0-1 0,0 1 0,-1 0 0,1-1 0,0 1 0,0 0 0,0 0 0,0-1 0,1 1 0,-1 0 0,0 1 0,-46 357 1981,39-316-4499,7-43 2425,0 1 0,0-1 0,0 0 0,0 1 1,-1-1-1,1 0 0,0 1 0,0-1 0,0 0 0,0 1 0,0-1 1,0 0-1,0 1 0,0-1 0,0 0 0,1 1 0,-1-1 0,0 0 0,0 1 1,0-1-1,0 0 0,0 1 0,1-1 0,-1 0 0,0 1 0,0-1 0,0 0 1,1 0-1,-1 1 0,0-1 0,0 0 0,1 0 0,-1 1 0,0-1 0,1 0 1,-1 0-1,0 0 0,1 0 0,-1 0 0,0 1 0,1-1 0,-1 0 1,0 0-1,1 0 0,-1 0 0,0 0 0,1 0 0,-1 0 0,1 0 0,-1 0 1,0 0-1,1-1 0,0 1-71,0-1 1,0 0 0,0 0 0,1 0-1,-1 0 1,-1 0 0,1 0-1,0 0 1,0 0 0,0 0 0,0 0-1,-1-1 1,1 1 0,-1 0-1,2-2 1,5-22-351,0 0 1,-2 0-1,-1-1 0,3-42 1,-8-113 1508,-2 79 1702,3 101-2037,15 42 1725,47 137-1448,-56-155-1074,2-1 1,19 42 0,-23-56-257,1 0 0,0 0 0,0 0 0,0-1 0,1 1 0,0-1 0,1-1 0,-1 1 0,1-1 0,11 7 0,-10-9-1069,2-1-103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4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26 424 344,'2'11'4295,"2"12"-3171,-3-21-1077,0 0 0,0 0 0,0 0 0,0-1 1,0 1-1,1 0 0,-1-1 0,0 0 0,1 1 1,-1-1-1,1 0 0,-1 1 0,1-1 1,0 0-1,0 0 0,-1 0 0,1 0 0,0-1 1,0 1-1,0-1 0,3 1 0,-3-1-45,-1 0-1,1-1 1,0 1-1,0-1 1,0 1-1,0-1 1,-1 0-1,1 0 1,0 0-1,-1 0 1,1 0-1,0 0 0,-1-1 1,0 1-1,1 0 1,-1-1-1,0 1 1,0-1-1,1 0 1,-1 1-1,0-1 1,1-3-1,5-13-2,0 0-1,-1-1 0,-1 1 0,-1-1 0,0 0 1,-2-1-1,0 1 0,-1 0 0,-3-33 1,2 40-8,-1-4 115,0 1 0,-2-1 1,0 1-1,-1-1 0,0 1 1,-2 0-1,1 1 0,-2-1 0,0 1 1,0 0-1,-2 1 0,-17-23 1,25 35-75,1 0 1,-1 0 0,0 1-1,1-1 1,-1 0 0,0 1-1,0-1 1,1 1 0,-1-1-1,0 1 1,0-1-1,0 1 1,0-1 0,0 1-1,0 0 1,1-1 0,-1 1-1,0 0 1,0 0 0,0 0-1,0 0 1,0 0-1,0 0 1,0 0 0,0 0-1,0 0 1,0 0 0,0 1-1,0-1 1,0 0 0,0 1-1,0-1 1,0 1 0,0-1-1,1 1 1,-1-1-1,0 1 1,0-1 0,1 1-1,-1 0 1,0-1 0,1 1-1,-1 0 1,0 0 0,1 0-1,-1-1 1,1 1 0,0 0-1,-1 0 1,1 0-1,-1 1 1,-2 4 65,1 0 0,-1 1 0,1-1-1,1 1 1,-1-1 0,0 11 0,2-7-60,1-1 0,0 1 0,0 0 0,1 0 0,1-1 0,-1 1 0,2-1-1,-1 0 1,1 0 0,1 0 0,0-1 0,7 12 0,-4-9-132,0 0 1,1 0-1,0-1 0,0 0 1,1 0-1,0-1 0,1-1 1,17 11-1,-23-16-98,1-1 1,0 1-1,-1-1 1,1-1-1,0 1 1,7 0-1,18 0-3802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4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86 135 372,'0'-1'75,"0"1"-1,0-1 1,-1 1 0,1-1-1,0 0 1,0 1 0,0-1-1,0 0 1,0 1 0,0-1 0,0 0-1,0 1 1,0-1 0,1 1-1,-1-1 1,0 0 0,0 1-1,0-1 1,1 1 0,-1-1-1,0 0 1,1 1 0,-1-1-1,0 1 1,1-1 0,-1 1-1,1 0 1,-1-1 0,1 1-1,-1-1 1,2 0 0,14 11 1702,-16-9-1756,1 1 0,0-1 0,0 0 1,0-1-1,0 1 0,0 0 0,1 0 0,-1 0 0,0-1 0,0 1 0,0 0 0,1-1 0,-1 1 1,0-1-1,1 0 0,-1 1 0,1-1 0,-1 0 0,0 0 0,1 0 0,-1 0 0,3 0 0,-3-1-26,0 0 0,0-1-1,0 1 1,0-1-1,0 1 1,-1-1 0,1 1-1,0-1 1,-1 1-1,1-1 1,-1 1 0,1-1-1,-1 0 1,0 1-1,0-1 1,0 0 0,0 1-1,0-1 1,0 0-1,0 1 1,-1-3 0,-7-33 336,7 36-213,-9-21 194,8 18-178,0 0 0,-1-1 0,1 1 0,-1 0-1,0 1 1,0-1 0,-4-3 0,6 6-94,0 0 0,0 1 0,0-1 0,1 0 0,-1 1 1,0-1-1,0 1 0,0-1 0,0 1 0,0 0 0,0-1 0,0 1 0,0 0 0,0 0 0,0 0 0,0 0 0,0 0 1,0 0-1,0 0 0,0 0 0,0 0 0,0 0 0,0 0 0,0 1 0,0-1 0,0 0 0,0 1 0,0-1 0,0 1 1,0-1-1,0 1 0,0 0 0,0-1 0,1 1 0,-1 0 0,0-1 0,0 1 0,1 0 0,-1 0 0,0 1 0,-6 6 46,0 0 0,1 0-1,0 0 1,1 1-1,-1-1 1,2 2-1,-1-1 1,1 0-1,1 1 1,0-1-1,0 1 1,1 0-1,0 0 1,1 0 0,0 1-1,1-1 1,0 0-1,0 0 1,3 17-1,4 1 163,21 52 0,-25-72-358,0-1 0,1 0 0,-1 0 0,1 0 0,1-1 0,0 1 0,-1-1 0,2 0 0,-1-1 0,1 1 0,0-1 0,12 9 0,7-11-3683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4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34 248,'-4'-2'544,"-2"0"-48,2 2-4,2-2-28,-2-2 1072,8 4-1152,-2 0-92,4 0 8,0 0-136,0-3-232,4 1-84,15 0-184,-7-2-156,8-2-152,-8 0-248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05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11 327 544,'-5'26'3905,"4"-24"-3762,0 0 1,0 1-1,0-1 0,1 0 0,-1 1 0,1-1 0,0 1 0,0-1 1,0 0-1,0 1 0,0-1 0,0 1 0,1-1 0,-1 1 0,1-1 0,1 4 1,-2-4-112,1 0 1,0-1 0,-1 1 0,1 0 0,0-1-1,0 1 1,0-1 0,0 1 0,1-1 0,-1 1-1,0-1 1,1 0 0,-1 1 0,0-1 0,1 0-1,-1 0 1,1 0 0,0 0 0,-1-1 0,1 1-1,0 0 1,0-1 0,-1 1 0,1-1 0,3 1-1,-1-1-37,-1-1 0,1 1-1,0-1 1,-1 0 0,1 0-1,-1 0 1,1 0 0,-1 0 0,0-1-1,1 0 1,-1 0 0,4-3-1,1 0-37,-1-1-1,0 0 0,-1 0 0,0 0 1,0-1-1,0 0 0,0-1 0,-1 1 1,-1-1-1,7-12 0,-7 6 246,0-1 0,-1 0 0,-1-1 0,0 1 0,-1-28 0,-3 36 87,0 1 1,0-1-1,-1 1 0,0 0 0,0 0 0,-1 0 0,1 1 0,-9-10 0,12 15-251,-1 1-1,1-1 1,0 0-1,-1 1 1,1-1-1,-1 1 1,1-1-1,0 1 1,-1-1-1,1 1 1,0-1-1,0 1 1,0-1-1,-1 1 1,1-1-1,0 1 1,0 0-1,0-1 1,0 1-1,0-1 1,0 1-1,0-1 1,0 1-1,0 0 1,0-1-1,0 1 1,0-1-1,0 1 1,1-1-1,-1 2 1,2 27 96,2-13-133,1 10 2,1-1 0,16 43 0,-20-63-59,0 0-1,0-1 1,0 1-1,1 0 1,-1-1-1,1 1 0,0-1 1,1 0-1,-1 0 1,1 0-1,0-1 1,0 1-1,0-1 0,0 0 1,0 0-1,1 0 1,-1-1-1,1 1 0,0-1 1,7 2-1,-8-4-10,-1 1-1,0-1 0,0-1 1,1 1-1,-1 0 0,0-1 1,0 0-1,0 0 0,1 0 1,-1 0-1,0 0 0,0 0 1,0-1-1,-1 0 0,1 1 1,0-1-1,-1 0 0,1 0 1,-1-1-1,1 1 0,-1 0 1,0-1-1,0 0 0,0 1 0,-1-1 1,1 0-1,0 0 0,-1 0 1,0 0-1,2-5 0,2-4 28,-1-1-1,-1 1 1,0-1-1,0 0 0,-1 0 1,0-21-1,-2 23 194,0 1 0,-1-1 0,-1 1 1,0-1-1,0 1 0,-1 0 0,-6-15 0,9 24-103,0 0 1,-1 0 0,1-1-1,0 1 1,-1 0-1,1 0 1,0 0-1,-1 0 1,1 0-1,-1 1 1,1-1-1,-1 0 1,0 0-1,1 0 1,-1 0 0,0 1-1,0-1 1,0 0-1,-1 0 1,-2 17 564,8 43-182,-3-56-454,3 16 54,2 0 0,0-1 0,11 23 0,-15-37-108,-1 0 0,1-1-1,0 1 1,0-1 0,1 1 0,-1-1-1,1 1 1,0-1 0,0 0 0,0-1 0,0 1-1,0 0 1,0-1 0,1 1 0,0-1-1,-1 0 1,1-1 0,0 1 0,0 0 0,0-1-1,0 0 1,0 0 0,6 1 0,-4-3 16,-1 0 1,0 0-1,0 0 1,-1-1-1,1 0 1,0 0-1,0 0 1,-1 0-1,1-1 1,-1 0-1,0 0 1,0 0-1,0 0 1,0-1-1,0 1 1,-1-1-1,0 0 1,0 0-1,0 0 1,3-6 0,0 0-7,0 0 1,0-1 0,-1 0-1,-1 0 1,1 0 0,-2 0 0,5-23-1,-5-27 1373,-3 58-1218,0 1 0,0-1 0,0 1-1,-1-1 1,1 1 0,-1 0 0,1-1 0,-1 1-1,0-1 1,0 1 0,0 0 0,0 0 0,0-1-1,0 1 1,-1 0 0,1 0 0,-1 0 0,0 1-1,1-1 1,-4-3 0,4 6-71,1-1 1,-1 0-1,1 0 1,-1 0-1,1 1 0,-1-1 1,1 0-1,0 0 1,-1 1-1,1-1 0,0 0 1,-1 1-1,1-1 0,0 1 1,-1-1-1,1 0 1,0 1-1,0-1 0,-1 1 1,1-1-1,0 1 0,0-1 1,0 0-1,0 1 1,0-1-1,0 1 0,0-1 1,0 1-1,0-1 0,0 1 1,0-1-1,0 1 1,0-1-1,0 1 0,0-1 1,0 1-1,0-1 1,1 1-1,-1-1 0,0 1 1,4 26 310,0-12-256,1 0 1,1 0-1,0 0 0,1-1 1,1 0-1,0 0 0,17 21 1,-20-29-154,0 0 1,0-1-1,0 1 1,1-1-1,0 0 0,0-1 1,1 1-1,-1-1 1,1-1-1,0 1 1,0-1-1,0 0 1,0-1-1,1 1 1,-1-2-1,1 1 1,-1-1-1,12 1 0,-15-3 41,0 1-1,0-1 1,0 0-1,1 0 1,-1 0-1,0 0 1,0-1-1,-1 0 1,1 1-1,0-2 1,-1 1-1,1 0 1,-1-1-1,1 1 1,-1-1-1,0 0 1,0 0-1,-1 0 0,1-1 1,-1 1-1,1-1 1,-1 1-1,0-1 1,0 0-1,1-5 1,2-3 20,-1 0 1,0 0-1,-1 0 1,0-1-1,-1 1 1,0-1-1,-1-17 1,-1 24 34,-1 0-1,0 0 1,-1 1-1,1-1 1,-1 0 0,0 1-1,-1-1 1,1 1 0,-1-1-1,0 1 1,0 0-1,-1 0 1,0 1 0,1-1-1,-1 1 1,-9-7 0,8 5 3,-1 2 0,0-1 0,-1 1 1,1 0-1,0 0 0,-1 1 0,0-1 1,0 2-1,0-1 0,0 1 0,-1 0 1,-12-2-1,12 5-225,0-1 0,0 1 0,-1 0 0,1 1 0,0 0 0,0 0 0,1 1 0,-1 0 0,0 0 0,1 1 0,0 0 0,0 0 0,0 1 0,0-1 0,1 2-1,0-1 1,0 1 0,-8 9 0,-10 13-2300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39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97 387 316,'0'0'307,"0"-5"17,5-12-5,0 0-1,0 0 1,2 1 0,15-31 0,-13 32-162,-1-1 0,-1-1 0,0 0 1,-1 1-1,-1-2 0,3-21 0,-7 33-129,0 0 0,0-1 0,-1 1 1,0-1-1,0 1 0,0 0 0,-1-1 0,0 1 0,0 0 0,-1-1 1,0 1-1,0 0 0,-5-10 0,6 14 3,0 0 0,-1-1-1,1 1 1,-1 1 0,1-1 0,-1 0 0,0 0 0,0 0-1,0 1 1,0-1 0,0 1 0,0 0 0,0 0-1,0-1 1,0 1 0,-1 0 0,1 1 0,0-1-1,-1 0 1,1 1 0,-1-1 0,1 1 0,-1 0 0,1 0-1,-1 0 1,1 0 0,-1 0 0,1 1 0,0-1-1,-1 1 1,1-1 0,-1 1 0,1 0 0,0 0-1,0 0 1,-1 0 0,1 1 0,0-1 0,0 0-1,0 1 1,0 0 0,1-1 0,-1 1 0,-3 4 0,-2 2 35,0 1 0,0 0 1,1 1-1,0-1 0,1 1 1,0 0-1,1 0 0,-7 22 1,5-6 17,0-1 1,2 1 0,0 0-1,2 0 1,1 1 0,1-1-1,2 0 1,0 0 0,10 43-1,-8-54-54,0-1 0,0-1 0,1 1 0,1-1 0,0 1 0,1-1 0,1-1 0,0 0 0,0 0-1,1 0 1,1-1 0,0-1 0,0 0 0,13 10 0,-22-19-26,1-1-1,0 1 1,0 0-1,-1 0 1,1 0-1,0-1 1,0 1 0,0-1-1,0 0 1,0 1-1,0-1 1,0 0-1,0 0 1,0 0-1,0-1 1,0 1 0,-1 0-1,1-1 1,0 1-1,0-1 1,0 0-1,0 1 1,0-1 0,-1 0-1,1 0 1,0 0-1,-1 0 1,1-1-1,-1 1 1,1 0 0,-1-1-1,0 1 1,1-1-1,-1 1 1,0-1-1,0 0 1,0 1-1,0-1 1,-1 0 0,1 0-1,0 1 1,-1-1-1,1 0 1,-1 0-1,1 0 1,-1 0 0,0 0-1,0-2 1,0-7-6,0 0 0,0 0 0,-1 0 0,0 0 0,-1 0 0,-4-12 0,6 20 8,-1 1 0,0-1 1,1 0-1,-1 0 0,0 0 0,-1 1 0,1-1 0,0 1 0,-1-1 0,0 1 0,1-1 0,-1 1 0,0 0 0,0 0 0,0 0 1,0 0-1,-1 0 0,1 0 0,-1 1 0,1-1 0,-1 1 0,1 0 0,-1 0 0,0 0 0,1 0 0,-1 0 0,-5-1 0,6 2 15,-24 4-697,24-2 464,-1 0 0,1 1 0,0-1 0,0 0-1,1 1 1,-1-1 0,0 1 0,1-1 0,0 1 0,-1 0 0,1 0 0,0-1 0,0 1-1,0 5 1,2-1-1060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0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6 190 572,'-2'-11'519,"0"0"1,1 0-1,1 1 0,0-1 1,0 0-1,1 0 0,4-21 0,-4 28-449,1-1-1,-1 0 0,1 1 1,0-1-1,0 1 0,0 0 1,0 0-1,1 0 0,0 0 1,0 0-1,0 0 0,0 1 1,0-1-1,1 1 1,0 0-1,0 0 0,0 0 1,0 1-1,7-4 0,-9 5-40,-1 0 1,1 1-1,0-1 0,0 1 0,-1 0 0,1-1 0,0 1 0,0 0 1,0 0-1,-1 0 0,1 0 0,0 1 0,0-1 0,-1 0 0,1 1 1,0-1-1,0 1 0,-1-1 0,1 1 0,2 2 0,0-1 0,-1 1-1,0 0 0,0-1 1,0 1-1,0 1 0,0-1 1,-1 0-1,4 7 1,0 1 8,0 0 1,-1 0 0,-1 0 0,0 1 0,3 14-1,-4-3 132,-1 1 0,-1 39 0,-1-40-52,-1-18-83,0 0 0,-1 0 0,0 0 1,0 0-1,0-1 0,-1 1 0,1-1 0,-1 0 0,-5 6 0,-4 8 354,12-18-381,0-1-1,0 1 1,0 0-1,0-1 1,0 1 0,0-1-1,0 1 1,0-1-1,0 1 1,-1 0-1,1-1 1,0 1-1,0 0 1,-1-1 0,1 1-1,0 0 1,0-1-1,-1 1 1,1 0-1,0-1 1,-1 1 0,1 0-1,0 0 1,-1-1-1,1 1 1,-1 0-1,1 0 1,0 0 0,-1 0-1,1 0 1,-1-1-1,1 1 1,-1 0-1,1 0 1,0 0 0,-1 0-1,1 0 1,-1 0-1,1 0 1,-1 1-1,1-1 1,0 0-1,-1 0 1,1 0 0,-1 0-1,1 0 1,0 1-1,-1-1 1,1 0-1,0 0 1,-1 1 0,1-1-1,0 0 1,-1 0-1,1 1 1,0-1-1,0 0 1,-1 1 0,1-1-1,0 1 1,0-1-1,-1 0 1,1 1-1,0-1 1,0 1-1,0-1 1,0 0 0,0 1-1,-5-37 36,7 11-25,2 0 0,0 1 0,2-1 0,1 1 1,1 1-1,12-28 0,-19 49-16,0 0 0,0-1 0,1 1 0,-1 0 0,0 0 0,1 0 0,0 0 0,-1 0 0,1 0 0,0 1 0,0-1 0,0 0 0,2-1 0,-3 3 2,-1 0 0,1 0 0,0-1 0,-1 1 0,1 0 0,-1 0 1,1 0-1,-1 0 0,1 0 0,0 0 0,-1 0 0,1 0 0,-1 1 1,1-1-1,-1 0 0,1 0 0,-1 0 0,1 0 0,-1 1 0,1-1 0,-1 0 1,1 1-1,-1-1 0,1 1 0,12 21 58,10 47 5,-13-34-60,2-1 0,29 60 0,-40-92-9,1 1-1,-1-1 0,0 0 1,0 0-1,1 1 0,-1-1 1,1 0-1,0 0 0,0 0 1,0-1-1,0 1 0,0 0 1,0-1-1,0 1 1,0-1-1,1 0 0,-1 1 1,0-1-1,1 0 0,-1-1 1,1 1-1,0 0 0,4 0 1,-4-2-12,0 0 0,0 1 0,0-1 0,0 0 0,0-1 1,0 1-1,0-1 0,-1 1 0,1-1 0,0 0 0,-1 0 0,0 0 1,1 0-1,-1 0 0,0-1 0,3-3 0,3-5-39,0-1-1,-1 0 0,0 0 1,-1-1-1,0 1 1,-1-1-1,6-24 0,-6 15 74,-2 0-1,1-30 1,-4 51 69,-5-3 202,2 21-292,1 0 0,1 0 0,1 0 1,0 1-1,2-1 0,0 0 0,0 0 0,2 0 1,0-1-1,1 1 0,1-1 0,10 22 0,-13-33-291,-1 0-1,1-1 0,0 0 0,0 1 0,0-1 0,0 0 0,1-1 0,-1 1 0,1-1 0,0 1 0,0-1 0,1 0 1,-1-1-1,0 1 0,1-1 0,0 0 0,0 0 0,9 3 0,-12-5-37,28-3-213,-18-6 887,0-1 1,0-1-1,-1 0 0,-1-1 0,18-24 0,40-73 153,-63 101-453,-1-1 1,-1 0-1,1 1 0,-1-1 0,3-18 1,-5 25-17,-1 0 0,0 1 0,1-1 0,-1 0 0,0 1 0,0-1 0,0 0 0,0 1 0,0-1 0,0 0 0,-1 1 0,1-1 0,-1 0 0,1 1 0,-1-1 0,1 1 0,-1-1 1,0 0-1,0 1 0,0 0 0,0-1 0,0 1 0,0 0 0,0-1 0,0 1 0,0 0 0,-1 0 0,1 0 0,0 0 0,-1 0 0,1 0 0,-1 0 0,1 1 0,-1-1 0,1 0 0,-1 1 0,0-1 0,1 1 1,-3 0-1,1 0 29,0 0 1,0 1 0,0-1-1,0 1 1,0 0 0,0 0-1,0 0 1,0 0 0,0 0-1,1 1 1,-1 0 0,1-1 0,-1 1-1,1 0 1,-1 0 0,1 0-1,0 0 1,-3 4 0,-33 45 393,33-42-361,1-1 1,-1 1-1,2 0 0,-1 0 0,2 0 1,-1 0-1,1 1 0,0-1 1,1 1-1,0 14 0,1-20-82,0 0 0,1 0 0,0 0 0,0 0 1,0 0-1,0-1 0,0 1 0,1 0 0,-1-1 0,1 0 0,0 1 0,0-1 0,0 0 0,1 0 0,-1 0 0,1 0 0,0 0 0,0 0 1,0-1-1,0 0 0,0 1 0,0-1 0,6 2 0,1 1-188,0 0 1,0-1-1,1-1 1,-1 0-1,1 0 0,0-1 1,13 1-1,41-1-2632,-42-2 1177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1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66 384 16,'-1'0'99,"1"0"1,-1 0-1,1 0 0,-1 0 1,1 0-1,-1 0 0,1 0 1,-1 0-1,1 0 0,-1 0 1,1-1-1,-1 1 0,1 0 1,-1 0-1,1 0 0,-1-1 1,1 1-1,-1 0 0,1-1 0,-1 1 1,1 0-1,0-1 0,-1 1 1,1-1-1,0 1 0,-1 0 1,1-1-1,0 1 0,0-1 1,-1 1-1,1-1 0,0 1 1,0-1-1,0 1 0,0-1 1,5-25 1455,29-33-1088,-26 45-224,2-1-131,-1 0 0,0-1 0,-1 0 0,-1-1 1,-1 0-1,0 0 0,-1 0 0,-1-1 0,3-27 1,-7 43-24,-3-15 172,3 14-242,0 1 0,0-1-1,-1 1 1,1 0 0,-1-1-1,0 1 1,0 0 0,1 0-1,-1 0 1,-1 0 0,1 0-1,0 0 1,-1 0 0,1 0-1,-1 0 1,1 0 0,-3-1-1,3 1 2,-1 0-1,0 0 0,0 0 0,0 1 0,0-1 1,-1 0-1,1 1 0,0 0 0,-1 0 1,1-1-1,-1 1 0,1 1 0,-1-1 0,1 0 1,-1 1-1,0-1 0,1 1 0,-1 0 1,0 0-1,1 0 0,-5 0 0,4 1 4,0 1 0,0-1 1,0 1-1,1-1 0,-1 1 0,0 0 0,1 0 0,-1 0 0,1 1 1,0-1-1,-1 0 0,1 1 0,0 0 0,1-1 0,-1 1 0,0 0 1,-1 5-1,-7 14 35,2 1 0,1-1 0,1 1 0,0 0-1,2 1 1,1-1 0,0 1 0,3 44 0,1-54-36,0-1 0,2 1-1,-1-1 1,2 0 0,0 0 0,0 0-1,10 19 1,-1-7 6,0-1-1,29 39 0,-38-59-35,0 0 1,0 0-1,0-1 0,0 0 0,1 0 1,-1 0-1,1 0 0,0-1 0,0 0 1,0 0-1,0 0 0,0 0 0,0-1 1,0 0-1,0 0 0,1 0 0,-1-1 1,10 0-1,-12-2 5,0 0 1,0 0-1,0 0 0,0 0 1,-1-1-1,1 1 0,-1-1 1,0 1-1,0-1 0,0 0 0,0 0 1,0 0-1,1-4 1,0 1 30,-1 0 1,0 0-1,0 0 1,0 0-1,-1 0 1,0 0-1,0 0 1,0-1-1,-1 1 1,0 0-1,0-1 1,-1 1 0,0 0-1,0 0 1,0 0-1,-4-9 1,4 10-5,-1 1-1,1 0 1,-1 0 0,0-1 0,0 1 0,-1 0 0,1 1-1,-1-1 1,0 0 0,0 1 0,0-1 0,-1 1 0,1 0-1,-1 0 1,0 1 0,1-1 0,-1 1 0,-1-1 0,1 1-1,0 1 1,0-1 0,-9-2 0,8 4-100,0 1-1,0-1 1,-1 1-1,1 0 1,0 0 0,0 0-1,0 1 1,0-1 0,0 1-1,0 1 1,1-1-1,-1 1 1,1 0 0,-1 0-1,1 0 1,0 0 0,-6 8-1,8-10 15,-45 47-2883,27-23 1028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8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24575,'0'22'0,"1"0"0,0-1 0,2 1 0,1 0 0,0-1 0,2 0 0,0 0 0,1-1 0,11 21 0,-17-39 0,0 1 0,1-1 0,-1 1 0,1-1 0,-1 0 0,1 0 0,0 0 0,0 0 0,0 0 0,0 0 0,0 0 0,1 0 0,-1-1 0,0 1 0,1-1 0,-1 0 0,1 0 0,-1 0 0,1 0 0,0 0 0,0 0 0,3 0 0,-2-1 0,1-1 0,-1 1 0,0-1 0,0 0 0,0 0 0,0 0 0,0-1 0,0 1 0,-1-1 0,1 0 0,0 0 0,-1 0 0,6-5 0,0 0 0,-1 0 0,0 0 0,-1-1 0,0-1 0,0 1 0,0-1 0,-1 0 0,-1-1 0,1 1 0,6-19 0,-4 10 0,-8 40 0,0 3 0,0-20 0,0 0 0,1 1 0,0-1 0,0 0 0,0 0 0,0 0 0,1 0 0,0 0 0,0 0 0,0-1 0,1 1 0,0 0 0,-1-1 0,2 0 0,-1 0 0,0 0 0,1 0 0,0 0 0,0-1 0,0 0 0,0 0 0,0 0 0,1 0 0,-1-1 0,1 1 0,0-1 0,0 0 0,0 0 0,0-1 0,0 0 0,0 0 0,0 0 0,0 0 0,0-1 0,1 0 0,-1 0 0,0 0 0,0-1 0,1 0 0,-1 0 0,0 0 0,5-2 0,-7 1 0,0 0 0,1 0 0,-1 0 0,0 0 0,-1 0 0,1-1 0,0 1 0,-1-1 0,1 0 0,-1 0 0,0 0 0,0 0 0,0 0 0,0-1 0,0 1 0,-1 0 0,0-1 0,1 1 0,-1-1 0,-1 0 0,2-5 0,0-6 0,0-1 0,-2 1 0,0-26 0,-1 59 0,0-3 0,1 0 0,0 0 0,1 0 0,0 0 0,1-1 0,5 16 0,-2-16-273,0-1 0,2 1 0,-1-1 0,15 21 0,-4-13-6553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2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82 408,'0'0'128,"1"-1"-1,-1 1 1,0 0-1,0-1 1,1 1 0,-1-1-1,0 1 1,1 0-1,-1-1 1,0 1 0,1 0-1,-1-1 1,1 1-1,-1 0 1,1-1 0,-1 1-1,0 0 1,1 0-1,-1 0 1,1 0 0,-1-1-1,1 1 1,-1 0-1,1 0 1,-1 0 0,1 0-1,-1 0 1,1 0-1,-1 0 1,1 0 0,-1 0-1,1 1 1,-1-1-1,1 0 1,-1 0 0,1 0-1,-1 1 1,1-1-1,-1 0 1,1 1 0,16 0-538,-16-2 425,-1 1 0,0-1 0,1 1 0,-1-1-1,0 1 1,1-1 0,-1 0 0,0 1 0,0-1 0,1 1-1,-1-1 1,0 0 0,0 1 0,0-1 0,0 1 0,0-1 0,0 0-1,0 1 1,0-1 0,0 1 0,0-1 0,0 0 0,0 1-1,-1-1 1,1 1 0,0-1 0,0 0 0,-1 1 0,1-1-1,0 1 1,-1-2 0,-1-1-4,0 0 0,0-1 0,0 1 0,0 0 0,-1 0-1,1 0 1,-1 0 0,1 1 0,-1-1 0,0 1 0,0-1 0,-1 1 0,1 0-1,0 0 1,-1 1 0,1-1 0,-1 1 0,1-1 0,-6 0 0,-4-1 82,0 0 0,0 1 1,0 1-1,-19 0 0,29 2-86,1 0 0,-1 1 1,0-1-1,0 1 0,1-1 0,-1 1 0,1 0 0,-1 0 0,1 0 0,0 0 0,0 0 0,0 1 0,0-1 1,0 1-1,1-1 0,-1 1 0,1-1 0,-1 1 0,1 0 0,0 0 0,0 0 0,0 0 0,1 0 0,-1 0 1,1 0-1,-1 0 0,1 0 0,0 0 0,0 0 0,0 0 0,1 0 0,1 6 0,6 5-1,1-1 1,0 1-1,1-1 0,0-1 0,1 0 0,1-1 0,0 0 0,0 0 0,27 16 1,-23-17 11,-1 0 1,-1 2 0,0 0 0,-1 0-1,0 1 1,-1 1 0,0 0 0,18 30-1,-29-42 3,0 0 0,0 0 0,-1-1 0,1 1 0,0 0 0,-1 0 0,0 0-1,1 0 1,-1 0 0,0 0 0,0 0 0,0 0 0,0 0 0,0 0 0,0 0 0,-1 0-1,1 0 1,-1 0 0,0 0 0,1-1 0,-1 1 0,0 0 0,-1 2 0,0-1 9,-1-1 0,1 1-1,-1 0 1,0 0 0,0-1 0,0 0 0,0 0 0,-1 1 0,1-2 0,-1 1 0,-3 1 0,-6 2 103,1-1 0,-1-1 0,1 0 0,-1-1 0,0 0 0,-14 0 0,15-4-109,0-1 1,0 0-1,0 0 1,0-1-1,0 0 1,1-1-1,0-1 1,0 0-1,0 0 0,1-1 1,0 0-1,-13-13 1,22 19-178,1 0 1,0 0-1,-1 0 0,1 0 1,0 0-1,0 0 0,-1 0 1,1 0-1,0 0 1,0 0-1,0 0 0,0 0 1,1 0-1,-1 0 0,0 0 1,0 0-1,1 0 0,-1 0 1,0 0-1,1 0 1,-1 0-1,1 0 0,-1 0 1,1 0-1,0 0 0,-1 0 1,1 1-1,0-1 1,0 0-1,-1 0 0,1 1 1,0-1-1,0 1 0,0-1 1,0 1-1,1-1 1,0-1 504,18-11-1576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2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88,'0'-1'105,"0"1"-1,0-1 1,0 0 0,0 1-1,0-1 1,1 0-1,-1 1 1,0-1 0,0 1-1,0-1 1,0 1 0,1-1-1,-1 0 1,0 1-1,1-1 1,-1 1 0,0-1-1,1 1 1,-1-1 0,1 1-1,-1 0 1,0-1-1,1 1 1,-1-1 0,1 1-1,-1 0 1,1 0 0,0-1-1,-1 1 1,1 0 0,-1 0-1,1-1 1,-1 1-1,1 0 1,0 0 0,0 0-1,12 20 1579,3 40-784,1 35 6,18 72 122,-9-61-868,-22-62-3299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3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20 120 216,'-9'-16'1136,"8"15"-1054,0-1 0,0 1 0,0 0 0,0 0 0,0-1 0,0 1 0,1 0 0,-1-1 0,0 1 0,1-1 0,0 1 0,-1-1 0,1 1 0,0-1 0,-1 1 0,1-1 0,0 1 0,0-1 0,0 0 0,0 1 0,1-1 0,-1 1 0,0-1 0,1 1 0,-1-1 0,1 1 0,-1-1 0,1 1 0,0 0 0,-1-1 0,1 1 0,0 0 0,0 0 0,0-1 0,0 1 0,0 0 0,1 0 0,-1 0 0,0 0 0,0 0 0,1 0 0,-1 1 0,2-2 0,5-3-54,1-1-1,0 1 1,0 1 0,0 0 0,0 0 0,1 1 0,-1 0-1,1 0 1,0 1 0,11-1 0,15 0-905,54 3 1,-43 1 32,-39-1 761,0 1-1,-1 0 1,1 0 0,0 0-1,-1 1 1,1 0 0,-1 1-1,1-1 1,-1 2 0,0-1-1,0 1 1,7 5 0,4 5 637,0 1 0,28 31 0,-41-41-245,19 13 1083,-16-19-855,-8-16-514,-2 12 40,-1 1 1,1 0-1,-1 0 0,0-1 1,0 2-1,0-1 0,0 0 1,-1 1-1,1-1 0,-1 1 1,0 0-1,0 0 0,0 1 1,0-1-1,-1 1 0,1 0 0,-1 0 1,1 0-1,-1 1 0,0 0 1,1-1-1,-1 2 0,0-1 1,-7 0-1,9 2-37,-1 0 1,1 0-1,0 0 1,0 1-1,0-1 1,0 1-1,0 0 0,0-1 1,0 1-1,0 1 1,1-1-1,-1 0 1,1 1-1,-1-1 1,1 1-1,0 0 0,-3 4 1,0 1 42,-1 1 1,2-1-1,-1 1 0,1 0 1,-4 11-1,7-18-58,0 0 0,1 0 0,-1 0 0,0 1 1,1-1-1,-1 0 0,1 0 0,0 0 0,0 0 0,0 1 0,0-1 0,0 0 0,0 0 1,1 0-1,-1 1 0,1-1 0,-1 0 0,1 0 0,0 0 0,0 0 0,0 0 0,0 0 0,0 0 1,0-1-1,1 1 0,-1 0 0,0-1 0,1 1 0,-1 0 0,1-1 0,0 0 0,0 1 1,0-1-1,-1 0 0,4 1 0,-1-1-35,0 0-1,0 0 1,1 0 0,-1-1 0,0 0 0,0 0 0,1 0-1,-1 0 1,0-1 0,1 1 0,-1-1 0,0 0-1,0 0 1,0-1 0,0 1 0,5-4 0,-5 3 7,0-1 0,-1 1-1,0-1 1,0 0 0,0 0 0,0 0 0,0 0 0,0 0 0,-1-1 0,0 1 0,1-1 0,-1 1-1,-1-1 1,1 0 0,0 0 0,0-5 0,1-1 161,-1 0 0,0-1 0,0 1 0,-1-20-1,-1 40 262,3 32-52,2-27-360,-1-1 1,2 0-1,0 1 0,1-2 1,0 1-1,11 14 0,-15-23-230,1-1-1,0 1 0,0-1 0,0 1 0,1-1 0,-1 0 0,1-1 0,0 1 0,0-1 0,1 0 1,-1 0-1,1-1 0,-1 0 0,1 0 0,0 0 0,0 0 0,0-1 0,7 1 0,1-2-1294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3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163 139 236,'11'-11'4556,"-11"12"-4466,1 0 1,-1 1-1,1-1 1,-1 0-1,1 0 0,0 0 1,0 0-1,0 1 0,-1-1 1,1 0-1,0 0 1,0-1-1,0 1 0,1 0 1,-1 0-1,1 0 1,-1-1-91,-1 0 1,1 0 0,-1-1-1,0 1 1,1 0-1,-1-1 1,1 1 0,-1-1-1,0 1 1,1-1 0,-1 1-1,0-1 1,1 1 0,-1 0-1,0-1 1,0 0 0,0 1-1,1-1 1,-1 1-1,0-1 1,0 1 0,0-1-1,0 1 1,0-1 0,0 1-1,0-1 1,0 1 0,0-1-1,0 0 1,0 1 0,-1-1-1,1 1 1,0-1-1,0 1 1,-1-1 0,-2-24-18,1 19 76,0 0 0,0 0 1,-1 1-1,0-1 0,0 1 1,0 0-1,0 0 0,-1 0 1,0 0-1,0 0 0,0 1 1,-1 0-1,1 0 0,-1 0 1,0 0-1,0 1 0,-1 0 1,1 0-1,-1 0 0,1 1 1,-1 0-1,0 0 0,0 0 1,0 1-1,0 0 0,0 0 1,-7 0-1,10 2-40,0 0-1,0 0 0,0 1 1,1-1-1,-1 1 1,0 0-1,1-1 1,0 1-1,-1 0 1,1 1-1,0-1 0,0 0 1,0 1-1,0-1 1,1 1-1,-1-1 1,0 1-1,1 0 1,0 0-1,0 0 1,-2 5-1,1-4 5,1 1 0,-1 0 0,0 0 0,1 0 0,0 0 0,0 0 0,1 0 0,-1 0-1,1 0 1,0 1 0,1-1 0,-1 0 0,1 0 0,1 5 0,2-3-32,0 0 0,0 0 0,1-1 0,0 0 0,0 0 0,10 9 0,-12-12-14,0 0 1,0 0 0,1-1-1,-1 1 1,1-1-1,0 0 1,-1 0-1,1 0 1,0 0-1,0-1 1,0 0-1,0 1 1,8 0-1,-11-2-38,12-3-123,-9-1 175,1 0 1,-2-1 0,1 1-1,0-1 1,-1 1-1,0-1 1,0 0-1,0 0 1,-1 0 0,1-1-1,-1 1 1,0-1-1,-1 1 1,2-9 0,1-5 233,-1-1 0,-1 0 1,0-21-1,-2 41 19,0 10-220,1 0 1,0 0-1,0 0 1,5 16-1,-1 0 20,15 105-461,5 224 1,-25-348 403,-1 0 0,0-1 0,0 1 0,0 0 0,-1-1 0,-1 1 0,1-1 0,-1 1 0,0-1 0,0 0 0,0 0 0,-1-1 0,0 1-1,-1-1 1,1 1 0,-6 4 0,8-9 22,-1 0 0,1 0 0,0-1 0,0 1 0,0-1 0,0 1 0,-1-1 0,1 0 0,0 0 0,0 0 0,0 0 0,-1 0 0,1 0 0,0-1 0,0 1 0,0-1 0,-1 1 0,1-1 0,0 0-1,0 0 1,0 0 0,0 0 0,0 0 0,1-1 0,-1 1 0,-2-2 0,0-1-5,0 1 0,0-1 0,0 0 0,0-1 0,0 1 0,1-1-1,0 0 1,0 0 0,-4-8 0,3 1-110,0-1-1,0 1 0,1-1 1,1 0-1,0 0 1,1-1-1,0 1 0,1 0 1,1 0-1,3-20 1,0 11-583,1 1 1,1 0 0,1 0 0,1 1 0,15-29-1,-11 29-391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0 178 116,'8'0'515,"-1"0"1,0-1-1,0 0 1,1-1-1,-1 1 1,0-2-1,12-4 1,-11 3-442,-1 0-1,0 0 1,0-1-1,0 0 1,0 0 0,-1 0-1,0-1 1,0 0-1,-1-1 1,0 1 0,0-1-1,0 0 1,-1 0-1,0 0 1,0-1 0,0 1-1,-1-1 1,3-12 0,-6 19-47,1 0 1,-1 0 0,0 0-1,1 0 1,-1 0 0,0 0 0,0 0-1,0 0 1,0 0 0,0 0 0,0 0-1,0 0 1,0 0 0,0 0 0,0 0-1,-1 0 1,1 0 0,0 0 0,-1 0-1,1 0 1,-1 0 0,1 0 0,-1 0-1,1 1 1,-1-1 0,1 0 0,-1 0-1,0 0 1,0 1 0,1-1 0,-1 0-1,0 1 1,0-1 0,0 1 0,0-1-1,1 1 1,-1-1 0,0 1 0,0 0-1,0 0 1,0-1 0,0 1 0,0 0-1,0 0 1,0 0 0,0 0 0,-2 0-1,0 0 33,0 1-1,0-1 1,1 1-1,-1-1 1,0 1 0,0 0-1,1 0 1,-1 0-1,1 0 1,-1 1-1,1-1 1,-1 1-1,1 0 1,0-1-1,0 1 1,0 0 0,-3 4-1,0-1-10,1 1 1,0 0-1,0 1 1,1-1-1,0 1 0,0-1 1,0 1-1,1 0 0,0 0 1,1 0-1,-1 0 0,1 0 1,1 1-1,-1-1 1,1 0-1,0 1 0,1-1 1,0 0-1,0 0 0,1 0 1,-1 0-1,1 0 0,1 0 1,0 0-1,4 7 1,-5-10-149,1 0 0,0 0 0,0 0 0,0-1 0,1 1 0,-1-1 0,1 0 0,0 0 0,0 0 0,0-1 0,0 0 0,0 1 0,1-1 0,-1-1 0,1 1 0,-1-1 0,1 1 0,0-1 0,-1-1 0,1 1 0,0-1 1,0 1-1,-1-1 0,1-1 0,0 1 0,0-1 0,0 0 0,-1 0 0,1 0 0,7-4 0,38-13-1423,-12 4-58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5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95 4,'2'-1'120,"-1"1"1,1 0-1,0-1 0,-1 1 0,1-1 1,-1 0-1,1 0 0,-1 1 0,1-1 1,-1 0-1,0 0 0,1 0 0,-1-1 1,0 1-1,0 0 0,0 0 1,0-1-1,0 1 0,0 0 0,0-1 1,0 1-1,0-3 0,1 2-29,-1-1 0,0 0 0,0 0 0,0 0 0,0 0 0,0 0 0,0-1 0,-1 1 0,0 0 0,0 0 0,0-5 0,0 7-45,0-1 1,0 1 0,-1 0-1,1 0 1,0-1 0,-1 1 0,1 0-1,-1 0 1,1 0 0,-1-1-1,0 1 1,0 0 0,1 0-1,-1 0 1,0 0 0,0 0 0,0 0-1,0 1 1,0-1 0,0 0-1,0 0 1,0 1 0,-1-1-1,-1 0 1,0 0 33,0 0 0,0 1 1,0 0-1,0 0 0,0 0 0,0 0 0,0 0 0,1 0 1,-1 1-1,-5 1 0,-3 1 64,1 1 0,-1 0 0,1 1 0,-17 10 0,21-11-107,0-1 0,1 2 0,0-1 0,-1 0 1,1 1-1,1 0 0,-1 0 0,1 0 0,0 1 1,0 0-1,1-1 0,-1 1 0,1 1 0,0-1 1,1 0-1,0 1 0,0-1 0,-2 10 0,5-13-33,-1-1 0,1 1-1,0-1 1,-1 0-1,1 1 1,0-1 0,1 0-1,-1 1 1,0-1 0,0 0-1,1 0 1,2 2-1,1 4 4,5 7-24,0 0 1,1-1-1,1 0 1,0-1-1,1 0 1,24 18-1,-21-18-63,-1 1-1,0 0 0,22 28 0,-36-40 83,1 0 1,-1 0-1,1 1 0,-1-1 1,0 0-1,0 1 0,0-1 1,-1 1-1,1-1 0,0 1 1,-1 0-1,0-1 0,1 1 1,-1-1-1,0 1 0,-1 0 0,1-1 1,0 1-1,-1 0 0,-1 3 1,0 0 27,0-1 1,-1 0 0,1 0-1,-1-1 1,-1 1 0,1-1-1,-1 1 1,1-1 0,-7 5-1,-5 3 197,0 0 1,0-2-1,-1 1 0,-31 13 0,40-21-132,1-1 0,-1 0-1,0 0 1,0-1-1,0 0 1,0 0 0,-11 0-1,16-1-61,-9-4-629,10 2 456,0 1 0,-1 0 0,1-1 0,0 1 0,0-1 0,0 0 0,0 1 0,0-1 0,0 0 0,1 0 0,-1 0 0,1 1 0,-1-1 0,1 0 0,0 0 0,-1 0 0,1 0 0,0 0 0,0 0 0,0 0 0,1 0 0,-1 0-1,0 1 1,1-1 0,0-2 0,6-16-1528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5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36 189 516,'5'-1'262,"1"0"-1,-1 0 1,0 0 0,0-1 0,0 0-1,0 0 1,0 0 0,0-1-1,-1 1 1,1-1 0,-1 0-1,1-1 1,-1 1 0,4-6-1,2 0-91,0-2-1,-1 1 0,0-1 1,9-16-1,-16 24-98,-1 0 0,1-1 0,0 1 0,-1-1-1,1 1 1,-1-1 0,0 0 0,-1 0 0,1 0 0,0 1 0,-1-9 0,0 11-47,-1-1 1,1 1-1,0-1 0,-1 1 0,1-1 1,-1 1-1,1 0 0,-1-1 1,0 1-1,0 0 0,0-1 0,1 1 1,-1 0-1,0 0 0,0 0 1,-1 0-1,1 0 0,0 0 1,0 0-1,0 0 0,-1 1 0,1-1 1,0 0-1,-1 1 0,1-1 1,-1 1-1,1-1 0,0 1 0,-1 0 1,1-1-1,-1 1 0,-1 0 1,-1 0 35,-1 0-1,1 1 1,0-1 0,-1 1 0,1-1 0,0 1 0,0 1 0,0-1 0,0 1-1,0-1 1,0 1 0,0 0 0,-6 5 0,2-2 8,1 1 0,0 0 1,1 0-1,-1 1 0,-8 11 0,10-11 24,1 0 0,0 1 0,0-1 0,1 1 0,-4 10 0,6-15-62,0 1 0,0-1 0,0 1 0,0 0 0,1 0 1,0-1-1,-1 1 0,1 0 0,1 0 0,-1-1 0,0 1 1,1 0-1,0-1 0,0 1 0,1 3 0,2 0-30,0-1 0,0 1 0,1-1 0,-1 0 0,1-1-1,1 1 1,-1-1 0,1 0 0,7 5 0,-9-7-136,0-1 0,0 1 0,1-1 0,-1 0 1,0 0-1,1 0 0,-1-1 0,1 0 0,0 0 0,-1 0 0,1 0 0,0-1 1,0 0-1,-1 0 0,1 0 0,0 0 0,8-3 0,-2 1-238,0-2 0,-1 1-1,1-2 1,-1 1-1,0-1 1,-1-1 0,17-12-1,-11 2-561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27 480,'-6'-27'2698,"2"29"-1367,0 15-626,2 18-472,2-1 1,1 1-1,1-1 0,3 1 1,10 42-1,-1 2 77,-13-74-209,-1-12-46,-1-6-34,1-1 1,0 1-1,4-23 0,5 3 59,1 1 0,23-49 0,-29 72-171,1 0 1,-1 1 0,1-1-1,1 1 1,0 1 0,0-1-1,0 1 1,1 0-1,0 0 1,0 1 0,1 0-1,0 0 1,0 1 0,11-6-1,4 7-2458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6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99 564,'11'-9'3590,"-8"20"-1474,-1 8-1589,3 4-317,1 0 1,0 0 0,2 0-1,1-1 1,1-1 0,0 1-1,16 22 1,-26-44-211,1 1 1,-1-1-1,0 0 0,0 1 0,1-1 1,-1 1-1,0-1 0,1 1 1,-1-1-1,1 0 0,-1 1 0,0-1 1,1 0-1,-1 1 0,1-1 0,-1 0 1,1 0-1,-1 1 0,1-1 0,-1 0 1,1 0-1,-1 0 0,1 0 1,0 0-1,-1 0 0,1 1 0,-1-1 1,1-1-1,-1 1 0,1 0 0,-1 0 1,1 0-1,-1 0 0,1 0 1,0 0-1,-1-1 0,1 1 0,-1 0 1,0 0-1,2-1 0,13-25 45,0-41 27,-12 41-101,1 1 0,1 0 0,2-1 0,0 2 0,2-1 0,19-40 0,-16 52-501,1 9-4687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0 704,'1'2'353,"1"0"0,-1 1 0,0-1-1,1 0 1,-1 1 0,0-1 0,-1 0 0,1 1 0,0-1 0,-1 1-1,1 0 1,-1-1 0,0 1 0,0 4 0,2 6 364,11 56 359,-11-52-1305,1-1-1,1 1 0,0 0 0,1-1 0,1 0 0,8 17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5:59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288 71 24575,'0'-3'0,"-1"1"0,0-1 0,1 0 0,-1 0 0,-1 0 0,1 1 0,0-1 0,-1 1 0,1-1 0,-1 1 0,0-1 0,1 1 0,-1 0 0,0 0 0,-1 0 0,1 0 0,0 0 0,-1 0 0,1 1 0,-1-1 0,1 1 0,-1 0 0,0-1 0,1 1 0,-1 0 0,-4 0 0,-3-3 0,-1 1 0,0 1 0,0 0 0,0 1 0,-17-1 0,21 2 0,0 1 0,1 0 0,-1 0 0,0 0 0,1 1 0,0 0 0,-1 0 0,1 1 0,0-1 0,0 1 0,0 1 0,1-1 0,-1 1 0,1 0 0,0 1 0,0-1 0,0 1 0,0 0 0,1 0 0,0 0 0,0 1 0,0-1 0,1 1 0,0 0 0,0 0 0,1 0 0,-1 0 0,1 1 0,0-1 0,1 1 0,0-1 0,0 1 0,0 0 0,1-1 0,0 1 0,0 0 0,1-1 0,0 1 0,0 0 0,4 12 0,-4-16 0,0 0 0,1-1 0,-1 1 0,1 0 0,0 0 0,0-1 0,0 1 0,0-1 0,0 0 0,0 0 0,1 1 0,-1-2 0,1 1 0,0 0 0,-1 0 0,1-1 0,6 3 0,-3-2 0,-1-1 0,1 0 0,0 0 0,0 0 0,0-1 0,0 1 0,0-2 0,0 1 0,7-2 0,0 0 0,0-1 0,1-1 0,-1 0 0,0-1 0,-1 0 0,1-1 0,19-13 0,-22 12 0,-1-1 0,0-1 0,0 1 0,-1-1 0,0-1 0,9-14 0,-8 12 0,-5 11 0,-2 9 0,-1 12 0,-4 63 0,1-52 0,1 1 0,1-1 0,2 0 0,1 1 0,8 33 0,-5-44 0,-1 1 0,-1 0 0,-1 0 0,1 38 0,-4-56 0,1 1 0,-2 0 0,1-1 0,0 1 0,-1-1 0,0 1 0,0-1 0,0 0 0,-1 1 0,1-1 0,-1 0 0,0 0 0,0 0 0,-1 0 0,1 0 0,-1-1 0,0 1 0,0-1 0,0 1 0,0-1 0,0 0 0,-1 0 0,0-1 0,1 1 0,-1-1 0,0 1 0,0-1 0,0-1 0,-8 3 0,3-1 0,-1-1 0,1 0 0,-1-1 0,0 0 0,0-1 0,1 0 0,-1 0 0,-19-4 0,25 4 0,1-1 0,-1-1 0,1 1 0,-1 0 0,1-1 0,-1 0 0,1 0 0,0 0 0,0 0 0,0 0 0,0-1 0,0 1 0,1-1 0,-1 0 0,1 1 0,-1-1 0,1-1 0,0 1 0,0 0 0,0 0 0,1-1 0,-1 1 0,1-1 0,0 1 0,-1-8 0,0 0 15,1-1 0,0 0 0,0 0 0,2 0 0,-1 1 0,1-1 0,4-12 0,-4 17-121,0 1 0,1-1 0,0 1 0,1-1 0,-1 1 0,1 0-1,0 0 1,1 0 0,0 1 0,0-1 0,0 1 0,0 0 0,9-8 0,6 0-6720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6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44 208,'-2'-8'684,"1"-3"-92,-1 5-48,0 0 0,2 2-72,0 0-64,0 2 328,0 0-520,2 4-104,0-2-116,1 2-376,-1 2-160,4 2-336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7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77 68,'3'2'287,"0"0"0,-1-1 0,1 1 0,0-1 0,0 0 0,0 0 1,0 0-1,0 0 0,0 0 0,0 0 0,0-1 0,0 0 0,0 1 0,0-1 0,4-1 0,-6 1-243,0-1 0,1 1 0,-1-1 0,0 1 0,0-1 0,0 1 0,0-1 0,0 0 0,0 0 0,0 0 0,0 1 0,-1-1 0,1 0 0,0 0 0,0 0 0,-1 0 0,1 0 1,-1-1-1,1 1 0,-1 0 0,1 0 0,-1 0 0,1 0 0,-1-1 0,0 1 0,0 0 0,0 0 0,0-1 0,0 1 0,0 0 0,0 0 0,0-1 0,0 1 0,-1 0 0,1 0 0,0 0 0,-1 0 0,1-1 0,-1 1 0,0-1 0,-1-1-21,1 0 1,-1 0-1,0 0 1,1 0-1,-1 0 1,-1 0-1,1 1 1,0-1-1,-1 1 1,1 0 0,-1 0-1,0 0 1,0 0-1,0 0 1,0 0-1,0 1 1,0 0-1,0-1 1,0 1-1,-1 0 1,1 1-1,0-1 1,-1 0-1,1 1 1,-1 0-1,1 0 1,0 0-1,-1 0 1,1 1-1,-1-1 1,1 1-1,0 0 1,-1 0-1,-4 2 1,-1 3 26,0 0 0,1 0 1,0 1-1,0 1 1,0-1-1,1 1 0,0 0 1,1 1-1,0 0 1,0 0-1,1 0 0,0 0 1,0 1-1,1 0 1,0 0-1,1 0 0,0 1 1,1-1-1,0 1 1,1-1-1,0 15 0,1-22-58,0 1 0,0 0 0,1-1 0,-1 1 0,1 0 0,0-1 0,0 1 0,1-1 0,-1 1 0,1-1 0,-1 1 0,1-1 0,0 0 0,1 0 0,-1 0-1,0 0 1,1 0 0,-1-1 0,1 1 0,0-1 0,0 0 0,0 0 0,0 0 0,5 2 0,0 0-421,1 0 0,0-1 0,0 0 1,0-1-1,0 0 0,0-1 0,0 1 0,17-1 0,-7-1-1019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4:47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1 195 372,'25'-19'4835,"6"2"-3512,-21 11-1305,0 1-1,0-1 0,-1 0 1,10-9-1,-16 12-1,0 1-1,-1-2 1,1 1-1,-1 0 0,1-1 1,-1 1-1,0-1 1,0 1-1,-1-1 1,1 0-1,-1 0 0,0 0 1,0 0-1,0 0 1,0 0-1,-1 0 1,0 0-1,0-6 0,0 8 35,-1 0-1,1 0 0,-1-1 0,1 1 1,-1 0-1,0 0 0,0 0 0,0 0 0,0 0 1,0 0-1,0 1 0,-1-1 0,1 0 0,-1 1 1,1-1-1,-1 0 0,0 1 0,1 0 0,-1-1 1,0 1-1,0 0 0,0 0 0,0 0 0,0 0 1,0 1-1,0-1 0,0 0 0,-1 1 1,1 0-1,0-1 0,0 1 0,0 0 0,-1 0 1,-2 0-1,1 1 7,1-1 0,-1 0 1,1 1-1,-1 0 0,1-1 0,0 1 1,-1 1-1,1-1 0,0 0 0,0 1 1,0 0-1,0 0 0,0 0 0,0 0 1,1 0-1,-1 0 0,1 1 0,-1-1 1,1 1-1,0 0 0,0-1 0,0 1 1,0 0-1,0 0 0,1 1 0,0-1 1,-1 0-1,1 0 0,0 1 0,1-1 1,-1 1-1,0-1 0,1 1 0,0-1 1,0 1-1,0-1 0,0 0 0,1 1 1,-1-1-1,3 7 0,-1-4-29,1 1 0,0-1 1,0 1-1,0-1 0,1 0 0,0 0 0,0 0 0,1-1 1,-1 0-1,1 1 0,0-2 0,1 1 0,-1 0 1,11 5-1,-8-6-50,1 0 0,0 0 0,0-1 1,0-1-1,0 1 0,0-1 0,1-1 0,-1 0 1,18 0-1,10-3-949,0-3 1,-1-1-1,1-1 0,54-20 1,-36 11-1118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47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1 444 572,'0'0'4515,"3"-6"-4176,17-27 483,26-33 0,-24 36-531,-2 0 0,19-37-1,-38 64-284,9-14 45,-2-1-1,0 0 1,-1 0 0,0-1 0,-2 0 0,0 0-1,3-35 1,-8 54 79,-4-18-126,0 10 0,1 11 97,-8 39-70,3 1 0,1 0 0,-1 77 0,8 156 59,2-266-446,1 0 1,1 0-1,-1 0 1,2 0-1,-1-1 1,1 0-1,1 0 1,7 10-1,-5-10-999,0-3-65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48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13 648,'-4'-12'5633,"4"14"-5601,0 0-212,0 0-164,0 2-289,2 0-403,2-2 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48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4 355 248,'0'-1'250,"-1"0"-1,1 0 1,-1 0-1,1 0 1,-1 0 0,1 0-1,0 0 1,0 0-1,0 0 1,0-1-1,0 1 1,0 0 0,0 0-1,0 0 1,0 0-1,0 0 1,1 0 0,-1-1-1,0 1 1,1 0-1,-1 0 1,1 0 0,-1 0-1,1 0 1,-1 0-1,1 0 1,0 1-1,0-2 1,30-37 118,-13 17 1,-7 7-274,-1-2-1,-1 1 0,-1-1 1,0-1-1,-1 1 0,-1-1 1,-1 0-1,0-1 0,-1 1 1,-1-1-1,0-24 1,-3 42-5,1-10-68,0-5 19,2 27-76,9 167-124,5 13-46,-1-21-3469,-11-128 1862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1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71 236,'-17'0'419,"14"0"29,3-4-3,0 1-381,-1 1 1,1-1-1,-1 1 0,1 0 0,-1-1 0,0 1 0,0 0 1,0-1-1,-1 1 0,1 0 0,0 0 0,-1 0 1,0 0-1,1 0 0,-1 0 0,-3-2 0,-14-18 867,14 18 538,6 10-592,11 30-348,23 48-489,-18-49 160,-2 1 0,14 54 0,-28-89-195,-1-1 1,0 1 0,0 0 0,1-1 0,-1 1 0,0-1-1,0 1 1,0 0 0,0-1 0,1 1 0,-1-1 0,0 1-1,0 0 1,0-1 0,-1 1 0,1-1 0,0 1-1,0 0 1,0-1 0,0 1 0,0-1 0,-1 1 0,1-1-1,0 1 1,-1 0 0,1-1 0,0 1 0,-1-1 0,1 1-1,0-1 1,-1 0 0,1 1 0,-1-1 0,1 1 0,-1-1-1,1 0 1,-1 1 0,1-1 0,-1 0 0,0 0-1,1 1 1,-1-1 0,1 0 0,-1 0 0,0 0 0,1 0-1,-1 0 1,1 0 0,-2 0 0,1 0 3,-1 0 0,1-1 0,-1 1 0,1-1 1,0 1-1,-1-1 0,1 0 0,0 0 0,-1 1 0,1-1 0,0 0 1,0 0-1,0 0 0,0 0 0,0 0 0,0 0 0,0-1 0,0 1 0,0 0 1,1 0-1,-1-1 0,-1-1 0,-1-9-4,-1 0 0,1 0 0,1-1 0,1 1 0,-1-1 0,2 1 0,0-1 0,0 1 0,1-1 0,1 1 0,0 0 0,0-1 0,1 1 0,1 0 0,0 0 0,1 1-1,0-1 1,1 1 0,9-14 0,-13 23-5,0 0 0,0 0 0,1 0 0,-1 1 0,0-1 0,0 1 0,1-1 0,-1 1 0,1 0 0,-1 0 0,1 0 0,0 0 0,-1 0 0,1 1 0,5-1 0,-6 1-14,-1 0 33,14 5 44,-3 5-51,-1 1 0,0 0 0,-1 1-1,0 0 1,-1 1 0,0 0 0,7 15-1,2 8-192,25 66 0,-39-88-331,-4-11 228,0 0 0,1-1 1,-1 1-1,1 0 0,0-1 0,0 1 1,0 0-1,0-1 0,0 1 1,1-1-1,-1 0 0,3 4 0,-2-6-540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1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90 16,'-1'-20'1062,"2"3"1859,10 35-1433,9 27-992,-10-22-295,1 0 0,18 29 0,-24-46-175,-1 1 0,1-1 0,0-1 0,0 1 0,1-1 0,0 1 0,0-2 0,0 1 0,0-1 0,1 0 0,0 0 0,7 3 0,-12-6-35,0-1 0,-1 1 1,1-1-1,0 1 0,-1-1 0,1 0 0,0 1 0,-1-1 1,1 0-1,0 0 0,0 0 0,-1 0 0,1-1 1,0 1-1,0 0 0,-1-1 0,1 1 0,0-1 1,-1 0-1,1 1 0,-1-1 0,1 0 0,-1 0 1,1 0-1,1-1 0,0-2 4,1 0 0,-1 0 0,0 0 0,-1 0 0,1 0 0,2-7 0,-4 9-8,4-11 18,-1 0 1,0 0-1,-1 0 0,-1 0 0,0 0 0,-1-1 0,0 1 0,-1-1 1,-2-12-1,2-3 279,0 25-229,-1-1 0,0 1 0,0 0 0,0 1 0,-1-1 0,1 0 1,-1 0-1,0 0 0,0 1 0,-3-5 0,-6-11 683,9 62 75,5-24-732,0-1 0,2 0 0,9 26 0,-11-36-127,0 1 1,1-1-1,0-1 1,0 1-1,0 0 1,1-1-1,1 0 1,-1 0-1,13 11 1,-14-16-312,0 1 1,0-1-1,0 0 0,0-1 1,0 1-1,1-1 0,-1 0 1,1 0-1,-1 0 0,1 0 1,6-1-1,-3 0-1220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2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75 60,'-19'-49'4288,"19"69"-4060,2 1-1,1-1 0,0 0 0,2 0 0,0-1 1,1 1-1,1-1 0,1 0 0,0-1 0,1 0 0,24 33 1,-32-49-265,1 0 1,-1-1 0,1 1 0,0-1-1,0 0 1,0 1 0,0-1-1,0 0 1,0 0 0,0 0 0,0 0-1,0-1 1,0 1 0,0 0-1,1-1 1,-1 0 0,0 1 0,3-1-1,-4 0-155,2-4-292,2-3 414,0 1 0,0-2 0,0 1 0,-1 0 1,0-1-1,-1 0 0,0 0 0,0 0 0,-1 0 0,3-16 0,-1-5 266,-2-58 0,-2 65 177,-2 15-169,0 0 0,0 0 1,-1 0-1,0 0 0,-7-11 163,21 66 559,16 36-732,-24-75-201,1-1 0,0 1-1,0-1 1,1 0 0,0 0-1,1 0 1,10 11 0,-15-18-55,0 0 0,1 0 0,-1 0 0,0 0 0,0 0 1,1 0-1,-1-1 0,0 1 0,1-1 0,-1 1 0,1-1 1,-1 1-1,1-1 0,-1 0 0,0 1 0,1-1 0,0 0 0,-1 0 1,1 0-1,-1 0 0,1-1 0,-1 1 0,1 0 0,1-1 0,0-1 20,0 0-1,0 1 1,0-1 0,-1 0-1,1 0 1,-1 0-1,1-1 1,-1 1-1,0 0 1,0-1-1,2-3 1,1-2-35,0 0 1,-1 0-1,0-1 1,0 0 0,-1 0-1,0 0 1,2-11-1,-2-68 635,-3 63 237,0 23-658,-4-8 276,6 22-38,3 14-333,1-1 1,2 0-1,0-1 0,23 46 1,-28-64-293,0 0 0,1-1 1,0 0-1,0 0 1,0 0-1,1 0 0,-1 0 1,1-1-1,0 0 1,1 0-1,-1-1 0,1 1 1,-1-1-1,8 3 0,1-4-1162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2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48 263 108,'2'-25'4029,"14"-4"-2555,-10 19-1384,-5 10-86,7-11 30,-1 1 0,1-1 0,-2-1 0,0 0 0,0 1 1,-1-2-1,0 1 0,-1 0 0,-1-1 0,0 0 0,1-14 1,-4 26 41,1 1-71,-1-1 1,0 1 0,0 0-1,0 0 1,0-1 0,1 1 0,-1 0-1,0 0 1,0-1 0,0 1-1,0 0 1,0-1 0,0 1-1,0 0 1,0-1 0,0 1 0,0 0-1,0 0 1,0-1 0,0 1-1,0 0 1,0-1 0,0 1 0,0 0-1,0-1 1,0 1 0,0 0-1,-1 0 1,1-1 0,0 1-1,0 0 1,0 0 0,0-1 0,-1 1-1,1 0 1,0 0 0,0 0-1,-1-1 1,1 1 0,0 0 0,-1 0-1,-12-18 152,11 15-129,1 2 2,0 0 1,0 0-1,0 1 1,-1-1-1,1 0 0,0 1 1,0-1-1,-1 1 1,1-1-1,0 1 1,-1 0-1,1-1 1,-1 1-1,1 0 1,0 0-1,-1 0 1,1 0-1,-1 0 1,1 0-1,-1 1 1,1-1-1,0 0 1,-1 1-1,1-1 1,0 1-1,-1-1 1,1 1-1,0 0 1,0-1-1,0 1 0,-1 0 1,1 0-1,0 0 1,-1 1-1,-35 40 370,33-36-355,0 0-2,0 1-1,0 0 1,0 0-1,1 0 1,0 0-1,1 1 1,-1-1-1,1 1 1,1 0-1,0-1 1,0 1-1,0 0 1,1 0-1,1 9 1,-1-11-79,0 0 0,1-1 0,0 1 0,1 0 0,-1-1 0,1 1 0,0-1-1,1 0 1,-1 0 0,1 1 0,0-2 0,0 1 0,0 0 0,1-1 0,0 1 0,0-1 0,0 0 0,0 0 0,1-1 0,6 5 0,-5-5-346,0 0 1,0 0-1,1-1 1,-1 0-1,1 0 1,-1-1-1,1 1 0,0-1 1,0-1-1,0 0 1,8 0-1,-4 0-762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0.1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38 319 24575,'0'-4'0,"0"1"0,1-1 0,0 1 0,-1-1 0,1 1 0,0-1 0,1 1 0,-1 0 0,1 0 0,-1-1 0,1 1 0,0 0 0,0 1 0,0-1 0,1 0 0,2-2 0,52-40 0,-48 40 0,0-1 0,-1-1 0,0 1 0,0-1 0,0 0 0,-1-1 0,7-9 0,-11 12 0,0 0 0,0 0 0,-1 0 0,0 0 0,0-1 0,-1 1 0,1-1 0,-1 1 0,0-1 0,-1 0 0,1 1 0,-1-1 0,0 0 0,-1 1 0,1-1 0,-1 0 0,-2-7 0,2 10 0,0 0 0,-1 0 0,1 1 0,-1-1 0,1 0 0,-1 1 0,0 0 0,0-1 0,0 1 0,0 0 0,-1 0 0,1 0 0,0 0 0,-1 0 0,0 0 0,1 1 0,-1 0 0,0-1 0,0 1 0,0 0 0,0 0 0,0 0 0,0 1 0,0-1 0,0 1 0,0 0 0,0-1 0,0 1 0,0 1 0,0-1 0,0 0 0,-6 2 0,4-1 0,-1 1 0,1-1 0,0 1 0,0 0 0,0 1 0,0-1 0,0 1 0,1 0 0,-1 0 0,1 0 0,0 0 0,0 1 0,0 0 0,0 0 0,-4 6 0,2-2 0,1-1 0,1 1 0,-1 0 0,2 0 0,-1 0 0,1 1 0,0 0 0,0-1 0,-1 13 0,3-14 0,0 1 0,1 0 0,-1 0 0,2 0 0,-1 0 0,1-1 0,0 1 0,1 0 0,-1-1 0,6 14 0,-5-16 0,0-1 0,1 1 0,-1-1 0,1 0 0,0 0 0,0 0 0,0 0 0,1-1 0,-1 1 0,1-1 0,0 0 0,0 0 0,0 0 0,1 0 0,-1-1 0,0 0 0,9 3 0,-4-3-62,1 0 0,-1 0 0,1-1 0,0 0 0,-1-1 0,1 0 0,0-1 0,-1 0 0,1 0 0,0-1 0,-1 0 0,0-1-1,1 0 1,-1-1 0,0 0 0,-1 0 0,1 0 0,-1-1 0,0-1 0,0 0 0,10-9 0,-3-1-6764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3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20 360 288,'0'0'69,"0"-1"0,0 1 0,0 0 0,-1 0 0,1 0 0,0-1 0,0 1 0,0 0 0,-1 0 0,1 0 0,0-1 0,0 1 0,-1 0 0,1 0 0,0 0 0,0 0 0,-1 0 0,1 0 0,0 0 0,-1 0 0,1 0 0,0 0 0,-1 0 0,1 0 0,0 0 0,0 0-1,-1 0 1,1 0 0,0 0 0,-1 0 0,1 0 0,0 0 0,0 0 0,-1 0 0,1 0 0,0 1 0,0-1 0,-1 0 0,1 0 0,0 1 0,-7 14 1531,5 18-172,2-31-1394,0 0 0,1 0-1,0 0 1,-1 0 0,1 0 0,0 0 0,0 0-1,0-1 1,0 1 0,0 0 0,1-1 0,-1 1-1,1-1 1,-1 1 0,1-1 0,-1 1 0,1-1 0,0 0-1,-1 0 1,1 0 0,0 0 0,0 0 0,0 0-1,2 0 1,-1-1-37,0 0 0,0 0 0,1 0-1,-1-1 1,0 1 0,0-1 0,0 0-1,0 0 1,0 0 0,0 0 0,-1 0 0,1 0-1,0-1 1,3-2 0,3-2-65,0-1 0,-1 0 0,1-1 0,-1 0 0,-1 0 1,0-1-1,0 0 0,6-10 0,-7 5 88,0 0 1,-1 0 0,-1-1-1,0 1 1,-1-1-1,0 0 1,-2 0-1,1 0 1,-2-18-1,-1 28 42,0 1-1,0-1 1,0 0-1,-1 1 1,0-1-1,0 1 0,0 0 1,0-1-1,-4-3 1,-7-18 665,13 25-694,0 1 1,0-1-1,0 1 1,-1-1-1,1 0 1,0 1-1,0-1 1,0 1-1,0-1 1,-1 1-1,1-1 1,0 1-1,0-1 1,-1 1-1,1-1 0,-1 1 1,1-1-1,0 1 1,-1-1-1,1 1 1,-1 0-1,1-1 1,-1 1-1,1 0 1,-1-1-1,1 1 1,-1 0-1,1 0 1,-1-1-1,1 1 1,-1 0-1,0 0 1,-6 18 607,4 37-150,3-36-467,1 0-1,1-1 1,1 1 0,1-1 0,1 0 0,0 0 0,10 22 0,-11-30-27,1 0 0,0-1 0,1 1 0,6 8 0,-10-16-35,-1 1 0,1-1-1,0 0 1,0 0 0,1 0 0,-1 0-1,0 0 1,1 0 0,-1-1 0,1 1-1,0-1 1,-1 0 0,1 0 0,0 0-1,0 0 1,-1 0 0,1 0 0,6 0 0,-8-1-190,2 0 4,2-1 175,0 0 0,0-1 0,0 1 1,0-1-1,0 0 0,0 0 1,0-1-1,-1 1 0,1-1 1,-1 0-1,1 0 0,-1-1 1,0 1-1,-1-1 0,1 0 1,-1 0-1,1 0 0,-1-1 1,-1 1-1,1-1 0,0 1 1,2-10-1,1 2-7,0-1 0,-1 0 0,-1 0 1,0-1-1,-1 0 0,0 1 0,1-27 0,-3 37 174,-1-1 0,0 0-1,0 0 1,0 0-1,-1 1 1,1-1-1,-1 0 1,0 0 0,0 1-1,0-1 1,0 0-1,-1 1 1,-3-7 0,5 10-105,-1 0 0,1 1 0,-1-1 1,1 0-1,-1 1 0,1-1 1,0 1-1,-1-1 0,1 0 1,0 1-1,-1-1 0,1 1 0,0-1 1,-1 1-1,1-1 0,0 1 1,0-1-1,0 1 0,0 0 1,-1-1-1,1 1 0,0-1 0,0 1 1,0-1-1,0 1 0,0 0 1,0-1-1,0 1 0,0-1 1,1 1-1,-1 0 0,-2 23 143,3-12-133,0 0 1,1 1 0,0-1-1,1 0 1,0 0-1,1 0 1,0 0-1,1-1 1,0 0-1,12 18 1,-14-24-62,-1-1 0,1 0 0,1 0 0,-1 0 0,0 0 0,1 0 0,0-1 0,0 1 0,0-1 0,0 0 1,0-1-1,1 1 0,-1-1 0,1 1 0,0-1 0,0-1 0,0 1 0,-1-1 0,2 0 0,-1 0 0,0 0 0,0-1 0,0 0 0,0 0 0,0 0 0,0 0 0,0-1 0,1 0 0,5-2 0,-5 2 15,1-1-1,-1 0 1,1-1-1,-1 1 1,0-1-1,0-1 1,0 1-1,0-1 0,-1 0 1,1 0-1,-1-1 1,0 1-1,0-1 1,-1 0-1,0-1 0,0 1 1,0-1-1,0 1 1,-1-1-1,0-1 1,0 1-1,-1 0 0,1-1 1,-1 1-1,-1-1 1,1 1-1,-1-1 1,0-9-1,-1 12 83,1-1 1,-2 1-1,1-1 0,0 1 0,-1 0 1,0-1-1,0 1 0,0 0 0,0-1 0,-1 1 1,0 0-1,-2-4 0,12 23 371,-1-1-355,0-1 1,1 1-1,0-2 0,18 22 1,-23-31-78,0 0 1,0 0-1,0 0 0,0 0 1,1 0-1,-1-1 0,1 1 1,0-1-1,0 0 1,0 0-1,0 0 0,0-1 1,0 0-1,1 1 1,-1-1-1,0-1 0,1 1 1,-1-1-1,1 1 1,-1-1-1,0-1 0,1 1 1,-1-1-1,1 1 0,3-3 1,0 1-3,0-1 1,0 0-1,0-1 1,-1 1-1,0-2 1,1 1-1,-2-1 1,1 0-1,0 0 0,-1-1 1,0 0-1,-1 0 1,1 0-1,-1-1 1,0 0-1,-1 0 1,1 0-1,-1-1 1,-1 1-1,0-1 0,3-8 1,1-12 8,-5 23 26,0 1-1,-1-1 1,0 0-1,0 0 1,0 1-1,0-1 0,-1 0 1,0 0-1,0 0 1,0 0-1,-1 0 1,1 0-1,-1 0 1,0 0-1,-2-5 1,0 5-4,1-1 0,-1 1 1,0 0-1,0 0 0,0 0 1,-1 0-1,0 1 0,0-1 1,0 1-1,0 0 0,-1 0 1,0 0-1,0 1 0,0 0 1,0 0-1,0 0 0,0 0 1,-1 1-1,1 0 0,-1 0 1,0 1-1,0-1 0,-7 0 1,5 2-94,-1 1 0,1 0 1,0 0-1,0 1 1,-1 0-1,1 0 0,1 0 1,-1 1-1,0 1 0,1-1 1,-14 10-1,10-5-507,0 1-1,0 0 1,1 1-1,1 0 0,0 1 1,-12 18-1,-2 3-1431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5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73 148,'0'0'3400,"1"20"1295,4-25-4656,1 0 0,0 0 0,0 1 0,0 0 0,0 0 0,0 1 0,1-1 0,0 1 0,11-3 0,12-7 56,-17 8-73,0 0 1,1 1-1,0 0 0,-1 1 0,1 0 0,0 1 1,0 1-1,22 0 0,-34 1-19,-1 1-1,1-1 0,-1 0 1,0 0-1,1 1 1,-1-1-1,1 1 1,-1-1-1,0 1 1,1-1-1,-1 1 0,0 0 1,0 0-1,0 0 1,2 1-1,15 10 13,43 21-59,-49-25 35,1 0 0,0-1-1,0-1 1,1 0 0,-1 0 0,1-2 0,1 0-1,-1 0 1,0-1 0,28 1 0,-34-5 6,0-1 0,0 0 0,0 0-1,-1-1 1,1 0 0,-1 0 0,0-1 0,0 0 0,13-9 0,-10 6-9,0 1-1,0 0 1,21-7-1,-4-2-48,-24 14 49,-1-1 0,0 0 0,1 1 0,0 0 0,-1-1 0,1 1 0,0 0 0,-1 0 0,1 1 0,0-1 0,0 0 0,3 1 0,-4 0 7,0 1 0,0 0 1,0 0-1,0 0 0,0 0 1,0 0-1,0 1 0,-1-1 1,1 0-1,0 1 0,2 3 0,11 7-44,-6-7 35,-2-1 11,0 0-1,1 0 1,-1-1 0,1 0 0,0 0-1,0-1 1,0 0 0,0 0-1,1-1 1,-1 0 0,11 0-1,-13-2 6,-1 0 0,0 0 0,0 0 0,1-1 0,-1 0 0,0 0-1,0 0 1,-1 0 0,7-5 0,-5 3-20,0 1 1,-1 0-1,1 0 1,0 1-1,0 0 0,1 0 1,-1 0-1,0 1 1,13-2-1,-11 4 9,-1 0 1,1 0-1,0 1 0,-1 0 1,1 0-1,-1 1 0,0-1 1,8 6-1,-7-4-33,0-1 0,0 1 0,1-1-1,-1-1 1,1 0 0,-1 0 0,1 0 0,11 0 0,-10-4 2,0 0 1,0 0 0,-1-1-1,1 0 1,-1 0-1,0-1 1,0 0 0,0-1-1,12-8 1,-10 6-5,0 1 0,0 0-1,0 0 1,1 2 0,-1-1 0,1 1 0,14-2 0,29 2-337,55 4 0,-53 0-2058,-34 0 1166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6:59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41 268,'0'0'507,"-23"0"2370,20 0-2775,-1 0 30,1 0 1,-1 0-1,0 0 0,1 0 0,-1 1 1,0-1-1,1 1 0,-1 0 0,-5 0 1625,47-15-1538,-24 8-182,0 1 0,0 0 0,1 1 0,0 0 1,-1 2-1,1 0 0,17-1 0,-27 4-34,1-1 1,-1 1-1,0 0 0,0 0 0,1 1 0,-1 0 0,0 0 1,0 0-1,-1 0 0,1 1 0,0 0 0,8 6 0,53 54-3,-55-50 3,1-1 1,0 0-1,28 20 1,-36-30-6,0 0 0,0-1 0,0 1 0,1 0 0,-1-1 0,0 0 0,1 0 0,-1-1 0,0 1 0,1-1-1,-1 0 1,1 0 0,6-1 0,54-17-9,-37 9 63,15-5-70,-26 7 22,0 2 0,30-6-1,-42 10-5,0 1 0,0 0-1,0 1 1,0-1 0,0 1-1,0 0 1,0 0 0,0 1 0,-1-1-1,1 1 1,-1 0 0,1 0-1,-1 1 1,0-1 0,1 1-1,-1 0 1,4 4 0,-3-3 9,0 0 1,1 0 0,-1-1-1,1 0 1,0 0-1,0 0 1,0-1-1,0 1 1,0-2 0,0 1-1,1-1 1,-1 1-1,9-1 1,-11-2-7,0 0 0,-1 0 1,1-1-1,0 1 0,-1-1 0,0 0 0,1 0 1,-1 0-1,4-4 0,13-6 12,-10 8 0,6-5-19,0 1-1,1 0 1,1 1 0,-1 2 0,1-1 0,0 2 0,0 1-1,0 0 1,24-1 0,-34 6 11,1 0-1,-1 1 1,0 0-1,0 0 1,0 1 0,-1-1-1,1 2 1,-1-1 0,0 1-1,11 9 1,36 21-41,-37-26 64,-8-5-39,-1 0-1,0-1 1,1 1 0,11 2-1,-17-6 9,0 1-1,0-1 1,-1 0-1,1 0 1,0 0-1,0 0 1,-1-1-1,1 1 1,0-1-1,-1 0 1,1 1-1,-1-1 1,1 0-1,-1 0 1,1-1-1,-1 1 1,1-1-1,2-2 1,8-7 2,1 1 0,0 0 1,0 1-1,0 1 0,1 0 0,1 1 0,-1 1 1,1 0-1,23-5 0,-31 12-2,0-1-1,0 1 1,0 1-1,0 0 1,-1 0-1,1 0 1,-1 1-1,1 0 1,-1 1-1,13 8 1,-2-3-3,7 5 16,-21-11-5,0 0 0,0 0-1,0-1 1,0 1 0,0-1-1,0 0 1,1 0 0,-1-1-1,1 1 1,0-1 0,-1 0-1,1-1 1,0 1 0,0-1 0,-1 1-1,1-1 1,0-1 0,9-1-1,3-6-3,0 0 0,-1-1-1,0-1 1,23-19-1,10-6 19,-45 32-16,-1 1-1,1-1 1,0 1 0,0 0 0,0 1 0,0-1 0,0 1 0,0-1 0,0 1 0,1 1 0,-1-1-1,0 0 1,0 1 0,1 0 0,-1 0 0,0 1 0,1-1 0,-1 1 0,0 0 0,1 0 0,-1 0-1,0 0 1,0 1 0,0-1 0,7 6 0,-5-2-2,1-1 0,-1 0 0,1 0 0,0 0-1,0-1 1,0 0 0,0 0 0,1-1 0,-1 0 0,1 0 0,0-1 0,-1 0 0,1 0-1,10-1 1,-7-1 9,-1-1-1,0-1 0,0 1 0,0-2 0,0 1 1,-1-2-1,1 1 0,9-7 0,45-18-54,-54 27 49,0-1-1,1 1 1,-1 0-1,0 1 0,1 1 1,18 0-1,-24 1-1,0 0 0,0 0 0,0 0 0,0 0-1,0 1 1,-1 0 0,1 0 0,0 0-1,7 5 1,-7-3-5,2 0-1,-1-1 0,0 0 1,1 0-1,-1-1 0,1 0 0,-1 0 1,1-1-1,0 1 0,11-1 1,-5-2 7,1 0-1,-1-1 1,0-1 0,0-1 0,0 1 0,0-2 0,12-6 0,40-12 31,-64 23-41,6 0 3,-1 0 0,1 0 0,0 0 0,-1 1 0,10 2 0,13 16 19,-16-10-29,1-1 0,28 13 0,-37-19 15,0 0 0,1 0 1,-1-1-1,1 0 0,-1 0 0,1 0 0,0-1 0,-1 0 0,1 0 1,-1 0-1,1-1 0,10-2 0,107-39 190,-75 23-1335,57-13 1,-98 31-147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03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1033 1 132,'0'0'4586,"-4"12"-4053,-22-11-184,1 1 0,-1 1-1,-39 10 1,-4-2-106,1-3 1,-138-1-1,-17-7-190,216 5-57,0 0 0,0 0 1,0 0-1,1 1 0,0 0 1,0 0-1,0 1 1,1-1-1,0 1 0,-7 12 1,0 14-7,1 1 0,2 0 0,1 0-1,2 1 1,-3 59 0,-2 1 45,5-52-8,0 59 1,5-92-31,0 1-1,-1 0 1,0-1-1,-5 14 1,-6 28-13,-49 474-46,40 487 230,21-1002-166,0 1 0,-1-1 0,0 0 1,-5 17-1,-6 31-24,-7 754 64,22-541-67,-1-226 13,0-9 23,-2 0 0,-8 58 0,5-66-15,2 0-1,1 1 1,4 36 0,-1 3 0,-2 1050 100,9-1050-88,-6-56-18,-1 1 1,0 0-1,0 16 1,-2 169 47,18-34-21,-14 2388 1665,-2-2540-1705,1-1 1,0 1-1,0 0 1,2-1-1,9 20 1,-3-5 11,-7-15 2,1 0 1,0-1 0,0 0 0,1 0 0,1 0 0,0-1 0,0 0 0,1 0 0,0-1-1,1 0 1,0 0 0,0-1 0,1 0 0,0-1 0,0 0 0,1-1 0,0 0 0,0 0 0,0-1-1,1-1 1,-1 0 0,1 0 0,0-1 0,1-1 0,15 2 0,301 0 1,-177-7 72,-119 2-96,58-11 0,-58 6-575,58-1 0,-85 6 353,-1 1 1,0 0-1,1 0 0,-1 0 0,0 1 0,0 0 0,1 0 0,-1 0 0,0 1 1,0-1-1,0 1 0,0 0 0,0 1 0,-1-1 0,1 1 0,6 5 0,-5-2-891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0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0 357 12,'0'0'1981,"1"-4"-1596,6-14 163,0 1 1,1 0-1,19-29 0,12-25-73,-36 65-459,3-5 62,-1-1-1,0 0 1,0 0-1,-1-1 1,-1 0-1,0 1 1,-1-1-1,1-20 1,-2 22 152,-1 9-153,0 0 1,1 0 0,-1-1 0,0 1 0,0 0 0,0 0 0,-1-1 0,1 1 0,0 0 0,-1 0-1,0 0 1,1-1 0,-1 1 0,-2-3 0,-5 51 407,10 38-237,-2-36-95,12 88 1,-2-78-136,-8-38-70,1-1 1,1 1 0,1-1 0,1 0-1,0 0 1,10 19 0,-15-37-124,0 0-1,0 0 1,0 0 0,0 0 0,0 0-1,0 0 1,0 0 0,0-1 0,0 1 0,0 0-1,0 0 1,1-1 0,-1 1 0,0-1-1,0 1 1,1-1 0,-1 0 0,0 1 0,2-1-1,5 0-1276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1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6 524,'-2'-2'732,"4"0"-96,-4 2 16,0 0-64,-2-2 808,4 4-960,-2-2-92,2 2-7,0 0-117,0 0-104,0 3-148,0-3-653,0 0-67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1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20 163 200,'-8'-28'2702,"5"21"-1908,1 0 0,0-1 1,0 0-1,-1-15 0,3 22-477,0-14 543,1 12-818,0-1 1,0 1-1,1-1 0,-1 1 0,1 0 1,-1 0-1,1 0 0,0 0 0,0 0 1,1 0-1,-1 0 0,0 0 0,1 1 0,0-1 1,-1 1-1,1 0 0,0 0 0,0 0 1,1 0-1,-1 1 0,0-1 0,1 1 1,-1 0-1,0 0 0,1 0 0,-1 0 1,1 0-1,0 1 0,-1 0 0,1 0 1,-1 0-1,1 0 0,0 0 0,-1 1 1,6 1-1,0 2-27,-1 0 0,0 0 0,0 1 0,0 0 0,0 0-1,-1 1 1,0 0 0,0 0 0,0 1 0,-1 0 0,10 14 0,-12-15-8,-1-1 0,0 1 0,0 0 0,0 0 0,-1 1 0,0-1 0,0 0 0,-1 1 0,1 0 0,-2-1 0,1 1 0,-1 0 0,0-1 0,0 1 0,0 0 1,-1-1-1,0 1 0,-4 11 0,0-2 42,-1-1-1,0 1 1,-1-1 0,-1-1 0,0 0 0,-1 0 0,-1 0 0,0-1 0,-1-1 0,0 0 0,-17 14 0,27-25-33,0 0-1,0 0 1,-1 0 0,1 0-1,0 0 1,0-1 0,-1 1-1,1 0 1,0-1 0,-1 1-1,1-1 1,-1 0 0,1 1 0,-1-1-1,1 0 1,0 0 0,-1 0-1,1 0 1,-1 0 0,1 0-1,-1 0 1,1-1 0,-1 1-1,1 0 1,0-1 0,-1 1-1,1-1 1,0 0 0,-1 1-1,1-1 1,0 0 0,-2-1 0,2 0-14,1 1 1,-1 0 0,1-1 0,-1 1 0,1-1-1,0 1 1,-1-1 0,1 1 0,0-1 0,0 1-1,0-1 1,0 1 0,0-1 0,0 1 0,1-1-1,-1 1 1,0-1 0,1 1 0,-1-1 0,1 1-1,0 0 1,-1-1 0,1 1 0,0 0 0,0-1 0,0 1-1,0 0 1,0 0 0,0 0 0,0 0 0,1-1-1,0 1-5,-1 0-1,1 0 1,-1 0-1,1 1 0,0-1 1,-1 0-1,1 1 1,0-1-1,-1 1 1,1-1-1,0 1 0,-1 0 1,1 0-1,0 0 1,0 0-1,-1 0 1,1 0-1,0 1 0,0-1 1,-1 0-1,1 1 1,0-1-1,-1 1 1,3 1-1,45 22 4,-33-15 72,19 8-95,1-2 0,54 16 1,-62-24-2322,54 7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2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4 728,'0'0'703,"0"-4"-53,0 5-575,0 0 1,0 0-1,0 0 1,0 0-1,0-1 1,0 1-1,0 0 1,0 0-1,-1 0 0,1 0 1,0 0-1,-1-1 1,1 1-1,-1 0 1,1 0-1,-1-1 1,1 1-1,-1 0 1,1-1-1,-1 1 1,0 0-1,1-1 0,-1 1 1,0-1-1,0 1 1,1-1-1,-1 1 1,0-1-1,0 0 1,0 1-1,1-1 1,-1 0-1,0 0 1,0 0-1,0 0 0,0 1 1,0-1-1,0 0 1,1-1-1,-1 1 1,0 0-1,0 0 1,0 0-1,0 0 1,0-1-1,1 1 1,-1 0-1,0-1 0,0 1 1,0-1-1,1 1 1,-1-1-1,0 1 1,1-1-1,-1 1 1,0-1-1,1 0 1,-1 1-1,1-1 0,-1-1 1,24 105 571,-15-60-427,2-1-1,20 50 0,-21-58-276,-10-59-131,-2-22 128,1 35 50,1 0 0,1 1 0,0-1 0,0 0 0,1 1 1,1-1-1,3-12 0,-2 13 20,22-58-71,-24 67 61,0-1-1,0 1 1,1-1 0,-1 1 0,1 0 0,-1-1 0,1 1 0,0 0 0,0 0 0,0 0 0,0 0 0,0 0 0,0 1 0,0-1 0,1 1 0,-1-1-1,0 1 1,1 0 0,0 0 0,-1 0 0,1 0 0,5 0 0,-5 1 0,0 1 0,0-1-1,0 1 1,0 0 0,-1 0 0,1 0 0,0 1 0,0-1-1,-1 1 1,1-1 0,-1 1 0,1 0 0,-1 0-1,0 0 1,1 0 0,2 5 0,33 46 28,-27-36-33,2 5-1,-1 0-1,-1 1 1,14 43-1,-3-10-1710,-13-46-331,-5-7 787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3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29 584,'-7'-28'2648,"12"43"-522,11 48-867,27 92-294,-19-75-1284,-4 0 0,15 118 0,-31-171-3262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3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0 204 364,'0'-19'602,"1"1"0,0 0 0,6-28 0,-5 39-498,0 1-1,0 0 1,0 0-1,1 0 1,0 0 0,0 0-1,0 0 1,1 1-1,0-1 1,0 1-1,0 0 1,10-8-1,-11 11-34,1-1-1,-1 1 1,1 0-1,-1 0 1,1 0-1,-1 1 1,1-1-1,0 1 1,0 0-1,6-1 1,-8 2 97,14 4 124,-12-2-243,1 0 0,-1 1-1,0 0 1,0 0-1,0 0 1,0 0-1,0 1 1,-1-1-1,0 1 1,1 0-1,-2 0 1,1 0-1,0 1 1,-1-1-1,0 1 1,0-1-1,0 1 1,2 8-1,-3-6 22,0 1 0,0-1-1,0 0 1,-1 1 0,-1-1-1,1 0 1,-1 1 0,0-1-1,-1 0 1,0 0 0,0 0-1,-4 8 1,-6 22 62,10-29-173,0-1 1,-1 1-1,0-1 1,0 0-1,0 0 0,-1 0 1,-8 10-1,13-24-2882,1 1 1953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34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11 350 132,'0'0'2152,"-10"9"2959,36-51-540,0-11-3971,26-81-1,-47 115-515,0 1-1,-2-1 0,0 0 1,0-32-1,-3 51-17,0-4 111,-22 411 766,21-232-3214,1-174 1566,5 3-3454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0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24575,'1'5'0,"0"-1"0,0 1 0,0-1 0,1 0 0,-1 1 0,5 7 0,8 23 0,5 43 0,-12-51 0,-1 0 0,6 50 0,-9-47 62,11 47-1,-8-47-805,5 45 0,-10-47-6082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3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1 107 400,'2'3'222,"0"-1"1,0 1-1,-1-1 0,1 1 1,0 0-1,-1 0 1,0-1-1,0 1 0,0 0 1,0 0-1,0 0 0,0 0 1,-1 0-1,1 6 0,5 15 504,0-7-437,0-1 1,15 25-1,-20-38-246,1 0 0,-1 0 0,1 0 0,0-1 0,0 1 0,1 0 0,-1-1-1,0 1 1,1-1 0,0 0 0,-1 0 0,1 0 0,0 0 0,0 0 0,0-1 0,0 1 0,1-1 0,-1 0 0,0 0-1,1 0 1,3 1 0,-6-2 41,1 0-14,2-1-62,0 0-1,0 0 1,0 0 0,0 0 0,0 0 0,-1-1 0,1 1 0,-1-1 0,1 0 0,-1-1 0,0 1 0,1 0 0,-1-1 0,0 0 0,-1 1 0,1-1 0,0 0-1,-1-1 1,0 1 0,0 0 0,0-1 0,0 1 0,0-1 0,0 0 0,1-6 0,1-3 117,1 0-1,-2 0 1,0-1-1,0 1 1,-1-1 0,0-18-1,-3 27-74,0 0 0,0 1 0,0-1 0,-1 0 0,0 1 0,1-1 0,-2 1 0,1-1 0,0 1 0,-1 0 0,0 0 0,0 0 0,0 1 0,0-1 0,-1 1 0,1-1 0,-1 1 0,-5-3 0,3 1 55,1 1-1,-1 0 1,-1 1-1,1-1 1,0 1-1,-1 1 1,0-1-1,0 1 0,1 0 1,-1 0-1,-13 0 1,18 2-135,0 1 0,0-1 1,0 1-1,0 0 0,0 0 0,0-1 0,0 2 1,1-1-1,-1 0 0,0 0 0,1 1 1,-1-1-1,0 0 0,1 1 0,0 0 0,-1-1 1,1 1-1,0 0 0,-1 2 0,-17 35-1732,16-26 52,2-1-171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4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94 340,'14'-4'5928,"-13"3"-5914,0-1-1,-1 1 0,1-1 1,-1 1-1,1 0 1,-1-1-1,1 1 0,-1-1 1,0 1-1,0-1 1,0 0-1,0 1 0,0-1 1,0 1-1,0-1 0,-1 1 1,0-3-1,1 2 16,0-1 0,0 0 1,-1 0-1,0 1 0,1-1 0,-1 0 0,0 1 0,0-1 0,0 1 0,-1-1 0,1 1 0,-1 0 0,1 0 0,-1-1 0,0 1 1,1 0-1,-1 0 0,0 1 0,-1-1 0,1 0 0,0 1 0,0-1 0,-1 1 0,1 0 0,-1-1 0,1 1 0,-1 0 1,1 1-1,-1-1 0,0 0 0,0 1 0,1 0 0,-5-1 0,3 2-2,0-1 1,0 1-1,0 0 1,0 0-1,0 0 1,0 0-1,0 1 1,1 0-1,-1 0 1,0 0-1,1 0 0,-1 0 1,1 1-1,0 0 1,0-1-1,0 1 1,0 0-1,0 0 1,1 1-1,0-1 1,-4 7-1,3-5-3,0 1 0,0 0 0,1 0-1,0 0 1,0 0 0,0 1 0,1-1 0,0 0 0,0 1 0,1-1-1,-1 1 1,2 7 0,1-10-36,0 1 0,0-1 0,1 0 0,0 0 0,0 0 1,0 0-1,0 0 0,8 6 0,-10-10 3,0 1 1,0 0 0,0 0 0,0-1-1,0 1 1,0-1 0,0 1-1,0-1 1,0 1 0,0-1-1,1 0 1,-1 1 0,0-1 0,0 0-1,1 0 1,-1 0 0,0 0-1,0 0 1,0 0 0,1 0-1,-1-1 1,0 1 0,0 0 0,0-1-1,2 0 1,0 0-2,0-1 0,0 0 0,-1 0 1,1 0-1,0 0 0,-1 0 0,1-1 0,-1 1 0,2-4 1,2-2-10,0 0 1,-1-1-1,-1 1 0,1-1 1,4-16-1,-5 10 169,-1 0 0,-1 0-1,1-24 1,-3 39-147,0-1 0,-1 1 0,1 0 0,0-1 0,0 1 0,0 0 0,0-1 0,0 1 0,0 0 1,0-1-1,0 1 0,0 0 0,0-1 0,0 1 0,0 0 0,0-1 0,0 1 0,0 0 0,0-1 0,1 1 0,-1 0 0,0-1 0,0 1 0,0 0 0,0-1 0,1 1 0,-1 0 0,0-1 0,0 1 0,1 0 0,-1 0 0,0 0 1,0-1-1,1 1 0,-1 0 0,0 0 0,1 0 0,-1 0 0,0-1 0,1 1 0,10 12 77,7 19 10,4 19-86,-3 1 0,-1 1 0,-3 1-1,-2 0 1,-3 1 0,5 70 0,-14-101-12,-1 1 0,0 0-1,-7 30 1,6-47 8,0-1-1,-1 1 1,0 0-1,-1-1 1,1 0 0,-1 1-1,-1-1 1,1 0-1,-1-1 1,0 1 0,0-1-1,-1 1 1,1-1-1,-1 0 1,0-1 0,-6 5-1,9-8 2,0 0-1,0 0 1,1-1-1,-1 1 1,0 0 0,0-1-1,0 1 1,0-1-1,1 0 1,-1 0-1,0 1 1,0-1 0,0-1-1,0 1 1,0 0-1,0 0 1,0-1-1,0 1 1,1-1 0,-1 1-1,0-1 1,0 0-1,0 0 1,1 0-1,-1 0 1,1 0-1,-1 0 1,1 0 0,-1 0-1,1-1 1,-2-1-1,-1-1-18,0 0 0,1 0 0,-1-1 1,1 1-1,0-1 0,0 0 0,1 0 0,-1 0 0,-2-9 0,2-1-109,1 0 1,0 0 0,1 0-1,1 0 1,0-1 0,1 1-1,1 0 1,0 0-1,1 0 1,9-26 0,7-12-700,42-79-1,-39 87 338,-8 16 191,0 1 0,27-35-1,-41 62 323,0 1 0,0 0 0,0 0-1,0-1 1,1 1 0,-1 0 0,0 0-1,0-1 1,0 1 0,1 0-1,-1 0 1,0-1 0,0 1 0,1 0-1,-1 0 1,0 0 0,1 0 0,-1 0-1,0 0 1,1-1 0,-1 1-1,0 0 1,0 0 0,1 0 0,-1 0-1,0 0 1,1 0 0,-1 0 0,0 0-1,1 0 1,-1 0 0,0 0 0,1 1-1,-1-1 1,1 0 0,7 12 382,3 29-93,-8-29-54,-3-9-251,2 6 33,0 0 0,0 0 0,1 0 0,0-1 0,1 1 0,0-1 0,0 0 1,1 0-1,0 0 0,0 0 0,1-1 0,0 0 0,8 8 0,-13-15-27,2 0-9,-1-1 0,0 0 0,1-1 0,-1 1 0,0 0 0,0 0 1,0-1-1,0 0 0,0 1 0,0-1 0,0 0 0,-1 0 0,1 0 0,0 0 0,-1 0 0,0 0 0,1 0 1,-1-1-1,0 1 0,0 0 0,-1-1 0,1 1 0,0-1 0,0-2 0,2-5 66,0 0 0,-1-1 0,0 0 0,1-13 0,-4 15 26,0 0 0,0 0 1,-1 0-1,0 1 0,0-1 0,-1 1 0,0-1 0,0 1 1,-1 0-1,-5-8 0,7 12-33,0 1 0,0-1-1,-1 0 1,0 1 0,0-1 0,0 1-1,0 0 1,0 0 0,-1 0 0,1 1 0,-1-1-1,0 1 1,0 0 0,0 0 0,0 0 0,0 0-1,0 1 1,-1 0 0,1-1 0,0 2-1,-8-2 1,10 3-84,0 0 0,0-1 1,-1 1-1,1 0 0,0 0 0,0 1 0,0-1 0,1 0 0,-1 1 1,0-1-1,0 1 0,1 0 0,-1-1 0,1 1 0,-1 0 0,1 0 1,0 0-1,0 0 0,0 0 0,0 0 0,0 0 0,0 1 0,0 3 0,-2 2-495,0 0 0,1 1-1,0-1 1,1 1 0,-1 10-1,5-12-931,12 17-69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54 399 556,'20'-59'3194,"-8"25"-2656,-1 0 0,-1-1 0,-2 0 0,4-49 1,-10 64-371,0-38 423,-2 56-557,0 0-1,-1 0 1,1 0 0,0 1-1,-1-1 1,1 0-1,-1 0 1,0 1 0,0-1-1,1 0 1,-1 1 0,0-1-1,0 1 1,-1-1-1,1 1 1,0 0 0,0-1-1,-1 1 1,1 0 0,-1 0-1,1 0 1,-1 0 0,1 0-1,-1 0 1,0 0-1,-2 0 1,2 1-14,1 0 1,0 0-1,-1 0 0,1 0 1,0 1-1,0-1 0,-1 0 1,1 1-1,0-1 0,0 1 0,0-1 1,0 1-1,-1 0 0,1 0 1,0-1-1,0 1 0,0 0 1,0 0-1,1 0 0,-1 0 1,0 0-1,0 0 0,-1 2 0,-18 31 126,17-29-111,-4 10 10,0 1-1,0-1 1,2 1-1,0 1 1,1-1 0,-3 23-1,2 5 68,3 54 0,3-85-116,1 0-1,0 0 0,1 0 1,1 0-1,0 0 1,1-1-1,11 22 1,-15-32 4,2 4-19,-1 0 0,2 0 0,-1-1 0,1 1 0,0-1 0,0 0 0,0 0 0,1 0 0,-1-1 0,1 0 0,10 7-1,-14-10-49,24-4-122,-23 1 197,1-1-1,-1 1 0,0-1 1,0 1-1,0-1 0,0 0 1,0 1-1,-1-1 0,1 0 1,-1 0-1,1 0 0,-1-1 1,0 1-1,-1 0 0,1 0 1,0-1-1,-1 1 0,0 0 1,0-1-1,0-5 0,0 8 122,0-2-80,0 0 0,0 1 0,0-1 0,0 1 1,0-1-1,0 1 0,-1-1 0,1 1 0,-2-6 0,0 6-28,0-1 1,0 1 0,-1-1-1,1 1 1,-1 0-1,1 0 1,-1 0 0,1 0-1,-1 1 1,0-1-1,0 1 1,-6-3 0,8 4-154,-1 0-1,1 0 1,-1 0 0,1 1 0,-1-1 0,1 0 0,-1 0 0,1 1 0,0-1 0,-1 1 0,1-1 0,0 1 0,-1 0 0,1 0 0,0-1 0,0 1 0,-1 0 0,1 0 0,0 0 0,0 0 0,0 0 0,0 0 0,1 1 0,-1-1 0,0 0 0,0 0 0,1 1 0,-1-1 0,0 0 0,1 1 0,0-1 0,-1 1 0,1-1 0,0 1 0,0-1-1,-1 2 1,1 5-1466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5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0 128 260,'0'-77'4765,"0"76"-4341,3-15 603,-3 14-994,1 1 0,0-1-1,0 1 1,-1 0 0,1-1 0,0 1 0,0 0-1,0 0 1,1-1 0,-1 1 0,0 0 0,0 0-1,1 1 1,-1-1 0,0 0 0,1 0-1,-1 1 1,1-1 0,-1 0 0,1 1 0,-1 0-1,1-1 1,0 1 0,-1 0 0,1 0 0,-1 0-1,1 0 1,0 0 0,-1 0 0,1 0 0,-1 0-1,1 1 1,-1-1 0,1 1 0,-1-1 0,1 1-1,-1 0 1,1-1 0,-1 1 0,0 0 0,1 0-1,-1 0 1,0 0 0,0 0 0,0 0 0,1 0-1,-1 1 1,0-1 0,-1 0 0,1 1 0,1 2-1,4 7 11,0 1 1,-1 0-1,-1 0 0,0 1 0,-1-1 0,0 1 0,-1-1 0,0 1 0,0 26 0,-2-38-13,-1 7 73,2-5-88,-1-1 0,0 1 0,0-1 0,0 0 0,0 1 0,0-1 0,-1 1 1,1-1-1,-1 0 0,0 4 0,-13 2 9,9-15 55,8-27 8,-1 25-131,19-85 84,-19 85-36,1 1 0,1-1 0,0 0 0,0 1 0,0 0-1,1 0 1,0 0 0,7-7 0,-12 15-5,1 0 1,-1-1-1,0 1 0,1 0 0,-1 0 1,1-1-1,-1 1 0,0 0 0,1 0 1,-1 0-1,1 0 0,-1 0 0,1 0 1,-1 0-1,1 0 0,-1 0 0,0 0 1,1 0-1,-1 0 0,1 0 0,-1 0 1,1 0-1,-1 0 0,1 1 0,-1-1 1,0 0-1,1 0 0,-1 0 0,1 1 1,-1-1-1,0 0 0,1 0 0,-1 1 1,0-1-1,0 0 0,1 1 0,-1-1 1,1 1-1,9 13-9,-9-13 1,4 8 6,0 1 0,-1 0 0,0 0 0,-1 0-1,0 0 1,0 1 0,1 13 0,11 34 2,-13-50-3,0-3-14,0 0 0,0 0 0,0 0 0,1 0 0,-1 0 0,1 0 0,0-1 0,7 8 0,-10-11-79,17-5-314,-13 1 388,1-2 0,-1 1 0,1-1 0,-1 1 0,0-1-1,-1 0 1,1-1 0,-1 1 0,0 0 0,-1-1 0,1 0 0,2-9 0,-1 1 83,-1 1 0,-1-1-1,0 0 1,0-26 0,-2 38 123,-1-35 895,-1 35-951,-1 9-22,-2 22 29,4-19-144,1 0 1,0 0-1,0 0 0,1 0 0,2 13 0,1-9-162,1-1 0,0 1 0,11 19-1,-14-28-98,1-1-1,0 0 0,-1 0 0,2 0 0,-1 0 0,0 0 0,1-1 0,-1 1 1,1-1-1,0 0 0,0 0 0,0 0 0,1-1 0,-1 0 0,8 3 0,3-1-1368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6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20 261 112,'0'-2'329,"-1"-1"0,1 1 1,-1-1-1,1 0 0,0 1 0,0-1 1,0 0-1,0 1 0,0-1 0,1 1 1,-1-1-1,1 0 0,-1 1 0,1-1 1,0 1-1,0 0 0,1-1 0,1-2 1,35-40 231,-4 7-419,-30 32-102,0 0 0,0 0 0,0-1 0,-1 1 1,0-1-1,0 0 0,-1 0 0,1 0 0,-2 0 1,3-15 464,-5 21-464,1 0 0,-1-1 0,1 1 0,-1 0 1,0-1-1,0 1 0,1 0 0,-1 0 0,0 0 0,0 0 0,0 0 0,0 0 0,0 0 1,-1 0-1,1 0 0,0 1 0,0-1 0,-1 0 0,1 1 0,0-1 0,-1 1 0,1-1 1,0 1-1,-3-1 0,2 2 14,-1-1 0,0 1 0,0 0 0,1 0 0,-1-1 0,1 2-1,-1-1 1,1 0 0,-1 1 0,1-1 0,-1 1 0,-3 3 0,0 0-16,1 0 0,0 0 0,0 0 0,0 1-1,0 0 1,1 0 0,0 0 0,1 1 0,-1-1-1,1 1 1,0 0 0,-2 8 0,1 0 61,1 0 0,1 0 0,0 0-1,1 27 1,1-36-100,1 0 0,1 1 0,-1-1-1,1 0 1,0 0 0,0 0 0,1-1-1,-1 1 1,1 0 0,1-1 0,-1 0-1,1 1 1,0-2 0,0 1 0,5 5-1,-6-7-68,1 0-1,-1 0 0,1 0 0,-1 0 0,1 0 0,0-1 0,0 0 0,0 0 0,0 0 0,0 0 1,1-1-1,-1 1 0,1-1 0,-1 0 0,1 0 0,-1-1 0,1 1 0,-1-1 0,1 0 1,-1-1-1,1 1 0,8-2 0,-4-1-7,0-1 0,0 0 0,0 0 0,-1 0 0,1-1 0,-1-1 0,0 1 0,-1-1 0,1-1 0,-1 1 1,-1-1-1,1 0 0,-1-1 0,0 0 0,-1 0 0,5-9 0,-3 3 148,0-1 0,-2 1 0,0-1 0,0-1 0,-2 1 0,0 0 0,0-1 0,-2 0 0,0-22 0,-1-3 1424,0 39-1376,-8-3 133,3 1-138,3 17 5,1 17-224,1 0 1,2 0-1,0 0 0,12 46 1,0-22-554,-12-45 382,-1-1 0,1 0 0,1 1 0,0-1 0,0 0 0,0-1 0,9 15 0,-12-22 255,0 0 0,0 0-1,0-1 1,0 1 0,0 0-1,0 0 1,0 0 0,0 0-1,0 0 1,0 0 0,0 0-1,0-1 1,0 1-1,0 0 1,0 0 0,0 0-1,0 0 1,0 0 0,0 0-1,0 0 1,0-1 0,0 1-1,0 0 1,0 0 0,0 0-1,0 0 1,0 0 0,0 0-1,0 0 1,0 0 0,0-1-1,1 1 1,-1 0 0,0 0-1,0 0 1,0 0-1,0 0 1,0 0 0,0 0-1,0 0 1,0 0 0,0 0-1,1 0 1,-1 0 0,0 0-1,0 0 1,0 0 0,0 0-1,0 0 1,0 0 0,0 0-1,1 0 1,-1 0 0,0 0-1,0 0 1,0 0 0,0 0-1,0 0 1,0 0-1,0 0 1,1 0 0,-1 0-1,-1-20-140,-5-23 830,6 42-484,-7-21 103,6 21-248,0-1 0,1 1-1,-1-1 1,1 1 0,-1-1-1,1 0 1,-1 1 0,1-1 0,0 1-1,0-1 1,0 0 0,0 1-1,0-1 1,0 0 0,0 1-1,1-1 1,-1 1 0,1-3 0,0 3-26,0 1 0,0 0 0,0 0 0,0 0 0,1-1 0,-1 1 1,0 0-1,0 0 0,0 0 0,0 1 0,0-1 0,0 0 0,0 0 0,0 0 1,0 1-1,0-1 0,2 2 0,-1-1-77,1-1 0,-1 1 0,1 0 0,0-1 0,0 1 0,-1-1 0,1 0 0,0 0 0,-1 0 0,1 0 0,0 0 0,0 0 0,3-2 0,2-1-46,0-1 0,-1 0 0,1-1 0,-1 0 0,0 0 0,0-1 0,0 0 0,-1 0 0,0 0 0,0-1 0,0 0 0,-1 0 0,0 0 0,5-11 0,-4 6 460,-1 0 0,0 0-1,-1 0 1,0-1-1,-1 0 1,-1 0-1,0 0 1,0 0-1,-1-14 1,-1 28-338,0-1 0,0 0 0,0 1 0,0-1 0,0 0 0,-1 1 0,1-1 0,0 0 0,0 0 0,0 1 0,0-1 0,-1 0 0,1 1 0,0-1 0,0 0 0,-1 0 0,1 0 0,0 1 0,0-1 0,-1 0 0,1 0 0,0 0 0,-1 1 0,1-1 0,0 0 0,-1 0 0,1 0 0,0 0 0,0 0 0,-1 0 0,1 0 0,-1 0 0,1 0 0,0 0 0,-1 0 0,1 0 0,0 0-1,-1 0 1,1 0 0,0 0 0,0 0 0,-1-1 0,1 1 0,0 0 0,-1 0 0,1 0 0,0 0 0,-1-1 0,1 1 0,0 0 0,0 0 0,0-1 0,-1 1 0,1 0 0,0 0 0,0-1 0,0 1 0,-1 0 0,1-1 0,0 1 0,0 0 0,0-1 0,0 1 0,0 0 0,0-1 0,0 1 0,0 0 0,0-1 0,-5 33 267,2-20-222,2-1 0,-1 1-1,1 0 1,1 0 0,0 0 0,1-1-1,2 16 1,1-9-127,0 3-72,1 0 0,1-1 1,14 32-1,-17-46-115,0 0 0,0 0 0,1 0 1,0-1-1,0 0 0,0 0 0,0 0 0,1 0 1,0-1-1,0 0 0,0 0 0,1 0 1,0 0-1,-1-1 0,1 0 0,10 3 0,-3-1-1523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27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27 127 312,'-17'-25'2939,"11"26"-1439,3 18-860,7 33-472,2 0 0,2 0-1,3-1 1,2 0 0,22 55 0,-29-86-331,-21-92 68,-13-50 1788,25 108-1008,11 20-348,-6-4-371,0 0-1,1 0 1,-1 0 0,0-1-1,1 1 1,0 0 0,-1-1-1,1 0 1,3 2-1,0-2-56,-1 0 0,0 0 0,1-1-1,-1 0 1,1 0 0,-1 0-1,0-1 1,1 0 0,-1 0-1,0 0 1,1-1 0,-1 1-1,0-1 1,0-1 0,0 1-1,-1-1 1,1 1 0,0-1 0,-1-1-1,0 1 1,7-7 0,-4 3 99,-1-1 1,0 1 0,0-1-1,-1 0 1,0 0 0,-1 0 0,0-1-1,0 0 1,0 1 0,-1-1 0,2-14-1,-4 22 226,-4-45 1957,3 46-2179,0 0 1,-1-1-1,1 1 0,0-1 0,0 1 0,-1 0 0,1-1 1,0 1-1,-1 0 0,1-1 0,0 1 0,-1 0 0,1-1 1,-1 1-1,1 0 0,0 0 0,-1-1 0,1 1 0,-1 0 1,1 0-1,-1 0 0,1 0 0,-1 0 0,1 0 1,-1-1-1,1 1 0,0 0 0,-1 0 0,1 1 0,-1-1 1,1 0-1,-1 0 0,1 0 0,-1 0 0,1 0 0,-1 0 1,1 1-1,0-1 0,-1 0 0,1 0 0,-1 1 1,-12 23 221,2 35-8,11-46-302,0 0 1,2 1 0,-1-1 0,1 0 0,6 17 0,-7-27-28,-1 0 0,1 0 0,1 0 0,-1 0 0,0 0 0,1-1 0,-1 1 0,1 0 0,0-1 0,0 0 0,0 1 0,0-1 0,1 0 0,-1 0-1,0 0 1,1 0 0,0 0 0,-1-1 0,1 1 0,0-1 0,0 0 0,0 1 0,0-1 0,0-1 0,0 1 0,0 0 0,0-1 0,5 1 0,-7-1-97,13-3-16,43-52 2632,-55 59-2324,9 12 27,-3-4-70,-1 0-1,2-1 0,-1-1 0,14 14 1,-18-21-40,1 0 1,-1 0 0,0 0-1,1 0 1,0-1 0,0 1 0,0-1-1,0 0 1,0-1 0,0 1-1,0-1 1,1 0 0,-1 0-1,0-1 1,7 0 0,-4-1-18,0 0-1,-1 0 1,1-1 0,-1-1 0,1 1-1,-1-1 1,0 0 0,0-1 0,0 0-1,-1 0 1,1 0 0,-1-1-1,0 0 1,0 0 0,-1 0 0,1-1-1,-1 0 1,0 0 0,5-10 0,-5 9 2,0-1 1,0 1-1,-1-1 1,0-1-1,-1 1 1,1 0-1,-2-1 1,1 1-1,-1-1 1,-1 0-1,1 0 1,-2 0-1,1 0 1,-1 0-1,0 0 1,-1 0-1,-3-16 1,-1 12 36,0 0 0,-1 0-1,0 0 1,-1 1 0,-1-1 0,-10-12 0,14 20 32,0 0 1,1 0-1,-2 1 1,1-1-1,0 1 1,-1 0-1,0 1 1,0-1-1,0 1 1,0 0-1,-1 0 1,1 0-1,-1 1 1,0 0 0,1 0-1,-1 0 1,0 1-1,-7-1 1,12 2 188,-7 14-108,7-14-141,1 1-1,-1-1 1,0 1 0,1 0-1,-1 0 1,0-1 0,1 1-1,-1 0 1,1 0 0,-1 0-1,1 0 1,-1 0 0,1 0-1,0-1 1,0 1-1,-1 0 1,1 0 0,0 0-1,0 0 1,0 0 0,0 0-1,0 0 1,0 0 0,0 0-1,0 0 1,1 0 0,-1 0-1,0 0 1,1 2 0,2 6-55,1 1 0,0-1 0,1 0 0,0 0 0,0 0 0,0-1 0,1 0 0,1 0 0,-1 0 1,1-1-1,1 0 0,-1 0 0,1-1 0,0 0 0,1 0 0,-1-1 0,1 0 0,0 0 0,1-1 0,17 5 1,35 11-2962,-35-10 776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6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1098 63 100,'0'0'768,"0"-1"-726,-1 0-1,1 0 0,0 0 1,0 0-1,0 0 1,0 0-1,0 0 1,0 0-1,0 0 1,0 0-1,0 0 1,0 0-1,1 1 0,-1-1 1,0 0-1,1 0 1,-1 0-1,0 0 1,1 0-1,-1 1 1,2-2-1,0 2 59,1 0 0,-1-1 0,1 1 0,0-1 0,-1 0-1,1 1 1,-1-1 0,0 0 0,1 0 0,-1-1 0,0 1 0,1 0 0,-1-1-1,0 0 1,3-2 0,-3 2-54,1 0-1,-1 0 0,1 0 1,-1 0-1,1 0 1,0 1-1,0 0 0,-1-1 1,1 1-1,0 0 0,0 0 1,1 1-1,-1-1 1,0 1-1,6-1 0,-8 1 24,40 0 362,-39 0-341,17-1 994,-14 0-452,-19 1-518,-30 2 198,0 1 0,-60 14 1,102-17-307,-256 54 647,203-39-430,1 3 0,-85 39 0,100-38-161,1 0-1,2 3 0,0 1 1,1 2-1,1 1 1,-40 41-1,27-21 25,27-28-101,1 1 0,1 1 0,-24 34 1,24-22 25,-15 22-443,48-65 427,1 1 0,1 1 0,-1 0 0,1 2 0,35-12 0,17-8-107,-58 22 55,1 1 1,0 0-1,0 0 1,0 1-1,18-2 0,-66 30 163,12-14-94,-44 15 19,28-12 5,33-11-33,0 0 0,0-1-1,0 0 1,0 0 0,0 0-1,-1-1 1,-13 1-1,14-1-5,1 0-1,-1 0 1,0 1-1,1 0 1,0 1-1,-1-1 0,-6 5 1,-8 2 66,20-8-61,1-1 0,-1 1-1,0-1 1,1 0 0,-1 1-1,0-1 1,0 0 0,1 1-1,-1-1 1,0 0 0,0 0 0,0 0-1,1 0 1,-1 0 0,0 0-1,0 0 1,0 0 0,1 0 0,-1 0-1,0 0 1,0 0 0,0-1-1,1 1 1,-1 0 0,0-1-1,1 1 1,-1 0 0,0-1 0,0 1-1,1-1 1,-1 1 0,1-1-1,-1 1 1,1-1 0,-2-1 0,2 0-6,-1 0 0,0-1 0,1 1 0,-1-1 1,1 1-1,0-1 0,0 1 0,0-1 0,0 1 1,0-1-1,1-3 0,18-57-77,-2 21-150,-11 26-185,0 0 0,1 0 0,1 1 0,0 0 0,1 0 0,0 1 0,2 0 0,20-22 0,-19 25-1100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7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39 124 68,'0'-3'534,"0"-13"0,0 13-27,-3 3-2,1-1-447,0 0 1,0 0 0,0 0 0,0 0-1,0 0 1,0 0 0,1-1 0,-1 1 0,0 0-1,1-1 1,-1 0 0,1 1 0,-1-1 0,1 0-1,0 0 1,0 0 0,-1 0 0,1 0 0,1 0-1,-1 0 1,0 0 0,1 0 0,-1 0 0,1 0-1,-1 0 1,1-1 0,0 1 0,0 0 0,0 0-1,0 0 1,0-1 0,2-3 0,-1 4 41,0-1 1,0 1-1,1-1 1,-1 1-1,1 0 0,-1 0 1,1-1-1,0 1 1,0 1-1,0-1 1,0 0-1,1 0 1,-1 1-1,0-1 1,1 1-1,-1 0 1,1 0-1,-1 0 0,1 0 1,-1 0-1,1 0 1,0 1-1,-1-1 1,1 1-1,0 0 1,0 0-1,3 0 1,-4 0 15,13 3 153,-9 0-239,-1 1 0,0-1 0,0 1 0,0 0 0,0 0 0,-1 0 0,1 1 0,-1-1 0,0 1 0,-1 0 0,1 0 0,3 9 0,-5-12-9,-1 1 0,1 0-1,-1 0 1,0 0 0,0 0-1,0-1 1,-1 1 0,1 0-1,-1 0 1,0 0-1,0 0 1,0 1 0,0-1-1,0 0 1,0 0 0,-1 0-1,0 0 1,1-1 0,-1 1-1,0 0 1,0 0 0,-1 0-1,1-1 1,-1 1 0,1 0-1,-1-1 1,-3 4 0,-3 2 44,6-4-15,-1 0-1,0-1 0,0 0 0,0 1 1,-1-1-1,1-1 0,-1 1 0,0 0 1,1-1-1,-1 0 0,0 0 0,0 0 1,-1 0-1,1 0 0,0-1 0,0 0 1,-1 0-1,-5 0 0,9-1 67,1 0-115,0-1 1,0 1-1,0-1 0,0 1 0,0-1 1,0 0-1,0 1 0,0-1 0,0 1 1,1-1-1,-1 1 0,0-1 0,0 1 0,0-1 1,1 1-1,-1-1 0,0 1 0,1-1 1,-1 1-1,0-1 0,1 1 0,-1-1 1,1 1-1,-1 0 0,1-1 0,-1 1 1,1 0-1,-1-1 0,1 1 0,-1 0 0,1 0 1,-1 0-1,1-1 0,-1 1 0,1 0 1,-1 0-1,1 0 0,0 0 0,33 3-52,29 17-42,-52-15 75,-1 1 1,0 0 0,0 0-1,-1 1 1,1 0 0,-1 1 0,-1 0-1,0 0 1,0 1 0,0 0 0,-1 1-1,-1-1 1,0 1 0,0 1 0,9 20-1,-8-8 17,0 1 0,-1-1 0,-1 1-1,-1 0 1,-2 0 0,0 41 0,-2-60 44,-1 1 1,0-1-1,0 0 1,0 0-1,-1 0 0,0 0 1,0 0-1,0 0 1,-1 0-1,1-1 0,-1 1 1,0-1-1,0 1 1,-1-1-1,1 0 1,-1-1-1,0 1 0,0-1 1,0 1-1,-1-1 1,1 0-1,-1-1 0,0 1 1,0-1-1,1 0 1,-1 0-1,-1 0 1,1-1-1,0 0 0,0 0 1,-8 0-1,9-1-44,1-1 1,0 1-1,-1-1 0,1 0 0,0 0 0,-1 0 0,1-1 1,0 1-1,0-1 0,0 0 0,0 0 0,0 0 1,1 0-1,-1 0 0,0-1 0,1 1 0,0-1 0,0 1 1,0-1-1,0 0 0,0 0 0,0 0 0,1 0 0,-1 0 1,1-1-1,0 1 0,0 0 0,-1-4 0,-2-8-391,1-1 1,0 1-1,1-1 0,-1-31 0,4 31-280,0-1 0,1 1 0,1-1 0,8-25-1,-1 10-1007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7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79 368,'23'6'2108,"-4"-3"-201,-19-4-1884,1 0 0,-1 0 0,0 1 1,0-1-1,1 0 0,-1 0 0,0 0 0,0 0 0,0 0 0,0 0 0,0 0 1,-1 0-1,1 0 0,0 0 0,0 0 0,-1 0 0,1 1 0,0-1 1,-1 0-1,1 0 0,-1 0 0,1 0 0,-1 1 0,1-1 0,-2-1 0,-1-2 92,0-1-1,0 0 0,-1 1 1,1 0-1,-1 0 0,0 0 0,-1 0 1,1 1-1,-1-1 0,1 1 0,-1 0 1,0 1-1,0-1 0,0 1 1,-1 0-1,1 0 0,0 1 0,-1-1 1,1 1-1,-1 0 0,0 1 0,-10 0 1,13 0-82,0 1 0,-1 0 0,1 1 0,0-1 0,0 1 0,0-1 0,0 1 0,0 0 0,0 0 0,1 0 0,-1 0 0,1 1 0,-1-1 0,1 1 0,0-1 0,0 1 0,0 0 0,0 0 0,-2 4 0,-3 6 162,0 1 0,0-1 0,-5 20 1,11-29-201,1 0 1,-1 0-1,1 0 1,0 1-1,0-1 1,1 0-1,-1 0 1,1 0-1,0 1 1,0-1-1,0 0 1,1 0-1,-1-1 1,1 1 0,0 0-1,0 0 1,1-1-1,-1 1 1,1-1-1,-1 0 1,1 0-1,0 0 1,0 0-1,0 0 1,1-1-1,-1 1 1,1-1 0,-1 0-1,1 0 1,0 0-1,0-1 1,0 1-1,0-1 1,0 0-1,0 0 1,0 0-1,0-1 1,5 1-1,-7-1-57,-1-1 49,1 1 1,0-1-1,0 1 1,0-1-1,0 0 1,0 1-1,-1-1 1,1 0-1,0 0 1,-1-1-1,1 1 1,-1 0-1,3-3 1,-2 2-2,1-1 50,-1-1 1,0 0-1,0 0 1,0 0-1,0 0 0,-1-1 1,1 1-1,-1 0 0,0-1 1,-1 1-1,1-1 0,-1 1 1,0-1-1,0-7 1,0 11 361,-1-18 339,2 14-424,1 17-204,-1-6-162,0-1-1,1 0 1,0 0 0,0 0 0,0 0-1,0 0 1,1 0 0,0-1 0,-1 1-1,2-1 1,-1 0 0,1 0 0,4 5-1,-5-6-444,1 0-1,0 0 1,-1-1-1,1 1 1,1-1-1,-1 0 1,0 0-1,0 0 1,9 2-1,10 2-1169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8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1 149 432,'0'-18'1321,"0"7"1923,8 30-1498,88 192-331,-93-205-1401,3 12 48,-7-16-63,-6-9-53,2-1 81,0 0 0,1 0 1,-1 0-1,2 0 0,-1 0 1,1-1-1,1 0 0,-3-15 0,1-1-2,2 1 0,0-27 0,3 45-25,0-1 0,0 0 0,0 1-1,1 0 1,0-1 0,0 1 0,0 0-1,7-11 1,-8 15 28,0-1-1,1 0 1,-1 1 0,1-1-1,0 1 1,-1 0 0,1 0-1,0 0 1,0 0 0,1 0-1,-1 0 1,0 0 0,1 0-1,-1 1 1,1 0 0,0-1-1,-1 1 1,1 0 0,0 0-1,0 0 1,4 0 0,-7 1 116,6 5-48,6 11 8,0 1 0,-1 0 1,-1 1-1,-1 0 0,0 0 1,8 29-1,16 29 182,-33-74-292,1-1 0,-1 1 0,1 0 0,0-1 0,-1 1 0,1-1 0,0 0 0,0 1 0,0-1 0,0 0 1,0 1-1,0-1 0,1 0 0,-1 0 0,0 0 0,1 0 0,-1 0 0,1 0 0,-1 0 0,1-1 0,-1 1 1,1 0-1,-1-1 0,1 1 0,0-1 0,2 1 0,-2-2 0,0 0 1,1 0-1,-1 1 0,0-2 0,0 1 1,0 0-1,0 0 0,0 0 1,0-1-1,0 1 0,0-1 1,-1 0-1,1 0 0,-1 1 0,1-1 1,1-3-1,4-6 1,-1 0 0,0 0-1,0 0 1,-1-1 0,7-24 0,-7 10 340,0 0 0,-2 0 1,0-36-1,-3 60-196,-10-3 186,6 3-79,4 18-111,2-6-134,1 0 0,-1 1 0,1-1 0,1 0 0,0 0 0,1 0 0,0-1 0,7 12 0,-8-16-89,0 1 0,0-1 0,0 0 0,1 0 0,-1-1 0,1 1 0,0-1 0,1 0-1,-1 0 1,1-1 0,-1 1 0,1-1 0,0-1 0,8 3 0,-13-4-86,2-1 141,1-1 0,-1 1-1,0-1 1,0 1 0,0-1 0,-1 0 0,1 0 0,0 0 0,0 0 0,0-1 0,-1 1 0,1-1 0,-1 0 0,1 1 0,-1-1 0,4-4 0,-2 1-4,1 0 1,-1-1-1,0 0 0,0 0 1,-1 0-1,1 0 1,1-7-1,1-2 100,-2 0 0,1 0 1,-2-1-1,0 1 0,-1-1 0,0-18 0,-4 15 182,0-8 325,11 45-252,107 390-2548,-112-390 2127,0 0-1,-2 0 1,0 0 0,-1 0-1,-1 0 1,0 0-1,-5 24 1,4-35 138,0 0 0,0 0 0,-1 0 0,0 0 0,0 0 0,-1-1 0,0 1 0,0-1 0,-1 0 0,1 0 0,-2 0 0,1 0 0,0 0 0,-1-1 0,0 0 0,0 0 0,-1 0 0,1-1 0,-1 0 0,-12 7 0,15-10 16,-1 0-1,0 1 1,0-2 0,0 1-1,0 0 1,0-1 0,0 0-1,-1 0 1,1 0 0,0 0-1,0-1 1,0 1 0,0-1-1,0 0 1,0 0 0,1-1-1,-1 1 1,0-1 0,0 0-1,1 0 1,-1 0 0,-4-4-1,3 2-42,0 0 1,1 0-1,-1-1 0,1 1 0,0-1 1,0 0-1,1 0 0,-1 0 0,1 0 1,0-1-1,1 0 0,-1 1 0,1-1 1,-2-7-1,1-1-237,1-1-1,1 1 1,0-1 0,0 0 0,2 1-1,0-1 1,0 1 0,2-1 0,-1 1-1,2 0 1,0 0 0,11-26 0,11-15-2328,-14 28 913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0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24575,'0'-6'0,"6"-1"0,8-1 0,8 2 0,6 2 0,4 1 0,3 2 0,1 0 0,1 1 0,0 0 0,0 1 0,-1-1 0,-1 0 0,-5 0-8191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9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94 193 128,'2'-1'227,"-1"0"0,0 0 0,1 0 0,-1 0 0,1 1 1,0-1-1,-1 1 0,1-1 0,-1 1 0,1-1 0,0 1 0,-1 0 0,1 0 0,0 0 0,-1 0 0,4 0 0,-4 0-176,0 1-1,0-1 1,-1 0-1,1 0 0,0 0 1,0 0-1,0 1 0,0-1 1,0 0-1,0-1 0,-1 1 1,1 0-1,0 0 1,0 0-1,0 0 0,0-1 1,-1 1-1,1 0 0,0-1 1,0 1-1,0-1 0,-1 1 1,1-1-1,0 1 0,-1-1 1,1 1-1,0-1 1,-1 0-1,1 1 0,-1-1 1,1 0-1,-1 0 0,1 1 1,-1-1-1,0 0 0,1 0 1,-1 0-1,0 1 1,0-1-1,0 0 0,1 0 1,-1 0-1,0 0 0,0 0 1,0 1-1,0-1 0,0 0 1,-1 0-1,1 0 1,0 0-1,0 0 0,0 1 1,-1-2-1,-9-49 1729,6 40-1227,4 12-567,0 0-1,1 0 1,-1-1 0,0 1 0,1 0 0,-1 0-1,0-1 1,1 1 0,-1 0 0,1-1-1,-1 1 1,1 0 0,0-1 0,-1 1 0,1-1-1,-1 1 1,1-1 0,0 1 0,0-1-1,-1 0 1,1 1 0,0-1 0,0 0 0,-1 0-1,1 1 1,0-1 0,0 0 0,0 0-1,-1 0 1,1 0 0,0 0 0,0 0 0,0 0-1,-1 0 1,1 0 0,0 0 0,0-1-1,0 1 1,-1 0 0,1 0 0,0-1 0,0 1-1,0-1 1,0 0 2,0 0 1,0 0-1,0 0 0,0 0 0,0-1 0,0 1 0,0 0 1,-1 0-1,1 0 0,-1-1 0,1 1 0,-1 0 1,1-1-1,-1 1 0,1-1 0,-1 1 0,0 0 1,0-1-1,0 1 0,0-1 0,0 1 0,0-1 1,0 1-1,-1 0 0,0-3 0,1 2 44,-1 0 1,1 0-1,-1 0 1,1 0-1,-1 1 0,0-1 1,0 0-1,0 1 1,0-1-1,0 1 0,0-1 1,0 1-1,-1-1 1,1 1-1,0 0 0,-1-1 1,1 1-1,-1 0 1,0 0-1,1 0 0,-1 0 1,0 1-1,0-1 1,-3-1-1,2 2 4,0 0 1,0 1-1,0-1 0,0 0 0,0 1 1,0 0-1,0 0 0,0-1 0,0 2 1,0-1-1,1 0 0,-1 1 1,0-1-1,-2 3 0,-3 2 28,-1 1 0,1 0-1,0 0 1,1 1 0,0 0 0,0 0-1,1 1 1,-6 9 0,8-12-22,1 0-1,0 0 1,0 1 0,1-1 0,0 0 0,0 1-1,1 0 1,0-1 0,0 1 0,0 0 0,1-1-1,0 1 1,0 0 0,0 0 0,1-1 0,2 10-1,1-8-131,0 0-1,0-1 1,0 0-1,0 0 0,1 0 1,1 0-1,-1-1 1,1 0-1,0 0 1,0 0-1,1-1 1,0 0-1,-1 0 0,2-1 1,-1 0-1,1 0 1,-1-1-1,1 0 1,0 0-1,0 0 0,0-1 1,0-1-1,1 1 1,-1-1-1,0-1 1,1 0-1,-1 0 1,1 0-1,-1-1 0,0 0 1,1-1-1,-1 0 1,0 0-1,0-1 1,0 0-1,-1 0 0,1-1 1,10-6-1,-11 5-39,0-1 1,0 0-1,0-1 0,0 1 0,-1-1 0,0 0 0,-1-1 0,0 0 0,0 1 0,0-2 0,-1 1 1,0 0-1,-1-1 0,0 0 0,0 0 0,1-9 0,1-14 420,-1 0 1,-1-1-1,-3-38 1,0 50 400,0 19-441,-8-5 194,5 4-132,1 15 2,0 14-311,2 0 0,1-1 0,0 1 0,2-1 0,1 1-1,2-1 1,0 0 0,1-1 0,2 0 0,0 0 0,22 38 0,-31-60-203,1-1 1,0 0 0,0 0-1,0 1 1,0-1 0,0 0-1,0 0 1,0 0-1,0 0 1,1 0 0,-1 0-1,0-1 1,0 1 0,1 0-1,-1-1 1,2 1-1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1 572,'-18'13'781,"1"2"0,0 0 0,1 2 0,1-1 0,0 2 0,2 0 1,-21 34-1,32-49-675,0 1 0,0 0 0,1-1 0,-1 1 0,1 0 0,0 0 0,0 0 0,0 0 0,0 0 1,1 0-1,-1 0 0,1 0 0,0 0 0,0 0 0,1 0 0,1 6 0,-2-7-149,1-1 0,1 1-1,-1 0 1,0-1 0,1 1 0,-1-1-1,1 0 1,0 0 0,0 1 0,0-1-1,0 0 1,0-1 0,0 1 0,1 0-1,-1 0 1,1-1 0,-1 0-1,1 1 1,-1-1 0,1 0 0,0 0-1,-1-1 1,1 1 0,0 0 0,3-1-1,1 1-221,-1 0-1,0-1 0,1 0 0,-1 0 1,0-1-1,1 0 0,-1 0 1,0 0-1,0-1 0,0 0 0,0 0 1,9-5-1,11-5-1083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0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69 176,'0'-1'122,"1"1"-1,-1-1 1,1 1 0,0 0-1,0-1 1,-1 1 0,1 0-1,0-1 1,-1 1-1,1 0 1,0 0 0,0 0-1,0 0 1,-1 0 0,1 0-1,0 0 1,0 0 0,-1 0-1,1 0 1,0 0 0,0 0-1,0 0 1,-1 1-1,1-1 1,0 0 0,-1 1-1,1-1 1,0 0 0,-1 1-1,1-1 1,0 1 0,0 0-1,10 25 1478,1 2-793,-11-31-838,0 0 1,0 0-1,0 1 1,-1-1-1,0 0 1,1 0-1,-1 0 1,0 0-1,0 0 1,-1-4 0,0 2 101,0 1 0,0 0 0,0 0 0,0 0 0,-1 0 0,1 0 0,-1 0 0,0 0 0,0 0 0,-1 1 0,1-1 0,-1 1 0,0-1 0,0 1 0,0 0 0,0 0 0,0 1 0,-1-1 0,0 1 0,1-1 0,-1 1 0,0 0 0,0 0 0,0 1 0,0-1 0,0 1 0,0 0 0,-9-1 0,11 3-40,-1 0 0,0 1-1,0-1 1,1 1-1,-1 0 1,1-1-1,-1 1 1,1 0-1,0 0 1,0 1 0,0-1-1,0 0 1,0 1-1,0-1 1,1 1-1,-1 0 1,0 3-1,-3 2 43,1 0-1,0 0 1,0 1-1,-4 16 0,4 46 329,4-70-403,0 1 0,0 0 1,-1-1-1,2 1 1,-1-1-1,0 1 1,0-1-1,0 1 1,1 0-1,-1-1 1,1 1-1,-1-1 1,1 1-1,0-1 1,-1 0-1,1 1 0,0-1 1,0 0-1,0 1 1,0-1-1,3 2 1,-1 0-22,-2 0-28,1 0 0,-1-1-1,1 1 1,0-1 0,0 1-1,0-1 1,0 0-1,0 0 1,0 0 0,1 0-1,-1 0 1,1 0 0,-1 0-1,1-1 1,0 0 0,0 1-1,0-1 1,0 0 0,0 0-1,0-1 1,4 2 0,-6-2-60,-1 0 103,1 0 0,-1 0-1,1 0 1,-1 0-1,1 0 1,-1 0-1,1 0 1,-1 1-1,0-1 1,1 0 0,-1-1-1,1 1 1,-1 0-1,1 0 1,-1 0-1,1 0 1,-1 0-1,1 0 1,-1-1 0,0 1-1,1 0 1,-1 0-1,1 0 1,-1-1-1,0 1 1,1 0-1,-1-1 1,0 1 0,1 0-1,-1-1 1,10-12 207,-1 0 1,0-1-1,-1 0 1,-1 0 0,0-1-1,9-30 1,-13 53-246,1 0 0,0 0-1,0 0 1,0-1 0,1 0 0,0 0 0,0 0-1,1 0 1,0-1 0,0 0 0,9 7 0,-9-11-173,-1 0 0,0-1 0,1 1 0,0-1 0,-1 0 0,1 0 0,-1-1 0,1 1 0,0-1 0,0-1 0,-1 1 0,1-1 0,0 0 0,-1 0 1,1 0-1,-1-1 0,1 0 0,-1 0 0,0-1 0,0 1 0,0-1 0,7-5 0,-5 3 222,-1 0 0,1 0 0,-1-1 1,-1 1-1,1-1 0,-1-1 0,0 1 0,0-1 1,-1 0-1,0 0 0,0 0 0,-1 0 0,0-1 1,0 1-1,2-11 0,-2-1 254,3-7 2866,-1 51-1322,28 214-2706,-26-220-2910,-4-19 2419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1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66 150 252,'-15'-17'761,"9"11"-333,0 0 1,0-1-1,1 1 0,0-1 1,0 0-1,1-1 1,0 1-1,-5-13 887,9 20-1279,0-1 0,0 1 0,0-1 0,0 1 0,-1-1 0,1 1 0,0-1 0,0 1 0,0-1 0,0 1 0,1-1 0,-1 1 0,0-1 0,0 1 0,0-1 0,0 1 0,0-1 0,1 1 0,-1-1 0,0 1 0,0-1 0,1 1 0,-1 0 0,0-1 0,1 1 0,-1-1 0,7-4-41,-1 0 0,1 1 1,0 0-1,0 0 0,0 0 1,0 1-1,1 0 0,-1 1 1,1 0-1,0 0 0,0 0 0,10 0 1,17-1-1272,55 3 0,-43 1 167,-44-1 1134,0 1 0,0-1 0,0 1 0,0-1 0,0 1 0,0 0 0,0 1 0,0-1 0,0 0 0,-1 1 0,1 0 0,0-1-1,-1 1 1,1 0 0,-1 0 0,0 0 0,0 1 0,0-1 0,0 1 0,2 3 0,0-1 224,-1 0-1,0 1 0,0-1 1,-1 1-1,0 0 1,0 0-1,0 0 0,-1 0 1,2 9-1,-2 78 1738,1-86-1911,-1 0 0,1-1 0,1 1 0,-1-1 0,1 0 0,0 0 0,1 0 0,-1 0 0,1 0 0,7 7 0,-8-10-75,-1 0-1,1-1 0,0 1 1,0-1-1,0 0 1,0 0-1,0 0 0,0 0 1,1-1-1,-1 1 0,0-1 1,1 0-1,-1 0 1,1 0-1,0 0 0,-1-1 1,1 1-1,0-1 1,-1 0-1,1 0 0,0 0 1,-1-1-1,1 0 1,0 1-1,-1-1 0,1 0 1,-1 0-1,1-1 1,-1 1-1,0-1 0,6-3 1,-4 2-19,0 0-1,0 0 1,0 0 0,-1-1 0,1 1 0,-1-1-1,1 0 1,-1-1 0,-1 1 0,1-1 0,-1 0-1,1 1 1,-1-2 0,-1 1 0,1 0 0,-1 0-1,0-1 1,0 1 0,2-11 0,-4 10 61,0-1 0,0 1 0,-1 0 0,0-1 0,0 1 0,-1 0 0,1 0 0,-1-1 0,-1 1 0,1 1 0,-1-1 0,0 0 0,0 1 0,-1-1 0,1 1 0,-1 0 0,0 0 0,-9-7 0,8 7 25,-1 0 0,-1 0 0,1 1 0,-1 0 0,1 0 0,-1 0 0,0 1 0,-1 0 0,1 0 1,0 1-1,-1 0 0,0 1 0,1-1 0,-16 0 0,21 3-78,-1 0-1,1-1 1,0 1 0,0 0-1,-1 0 1,1 0 0,0 0-1,0 0 1,0 1-1,0-1 1,0 1 0,1-1-1,-1 1 1,0 0 0,1 0-1,-1 0 1,1 0 0,-1 0-1,1 0 1,0 0 0,0 0-1,0 0 1,-1 3 0,0 1-271,-1 1 1,1 0 0,0-1 0,0 1 0,1 0 0,-2 14 0,3-17 86,0 0-1,0 0 1,1 0 0,-1 0 0,1 0-1,0 0 1,0 0 0,1 0 0,-1 0 0,1-1-1,-1 1 1,1 0 0,0-1 0,1 1-1,-1-1 1,1 0 0,-1 0 0,1 0 0,4 4-1,11 8-1164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1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38 100,'2'-12'901,"6"-14"2943,-2 27-2058,3 16-899,63 219 702,-2-4-2583,-46-164-3243,-22-62 2945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1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4 268 336,'-1'-13'245,"0"-4"167,0-1 0,1 0-1,2-21 1,0 30-264,0 1 1,1-1-1,-1 1 0,1 0 1,1 0-1,0 0 1,0 1-1,0-1 0,7-7 1,-6 9-6,0 0 0,1 0 0,-1 0 1,1 0-1,0 1 0,1 0 0,-1 1 1,1-1-1,0 1 0,0 0 0,0 1 1,1 0-1,-1 0 0,16-3 0,-19 5-67,0 0 0,1 1 0,-1 0 0,1 0 0,-1 0 0,0 0 0,1 0 0,-1 1 0,1 0 0,-1 0 0,0 0-1,0 1 1,1-1 0,-1 1 0,0 0 0,-1 0 0,1 0 0,0 1 0,0 0 0,-1-1 0,0 1 0,0 0 0,1 1-1,-2-1 1,1 0 0,0 1 0,-1 0 0,3 5 0,-3-6 22,0 1 0,-1 0 0,0-1-1,0 1 1,0 0 0,0 0 0,-1 0 0,1 0 0,-1-1-1,0 1 1,0 0 0,-1 0 0,1 0 0,-1 0 0,0 0 0,0 0-1,0-1 1,0 1 0,-1 0 0,1-1 0,-1 1 0,0-1-1,0 0 1,0 1 0,-6 4 0,1 1-78,0-1 1,-1 0-1,0-1 1,0 0-1,-1 0 0,0-1 1,0 0-1,-11 5 1,14-9-610,1 0 0,-1 0 0,0-1 1,0 0-1,1 0 0,-12 1 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6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15 352,'0'0'953,"-1"0"-883,0 0 0,0 0 0,0 0 0,0 1 0,0-1 0,0 0 0,1 0 0,-1 0 0,0-1 0,0 1 0,0 0 0,0 0 0,0 0 0,0-1 0,0 1 0,1 0 0,-1-1 0,0 1 0,0 0 0,-1-2 0,2 2-23,0 0 1,0-1-1,0 1 0,-1 0 0,1-1 1,0 1-1,0 0 0,0-1 1,0 1-1,0 0 0,0 0 0,0-1 1,0 1-1,0 0 0,0-1 1,0 1-1,1 0 0,-1-1 0,0 1 1,0 0-1,0 0 0,0-1 1,0 1-1,0 0 0,1 0 0,-1-1 1,0 1-1,0 0 0,0 0 1,1-1-1,-1 1 0,0 0 1,0 0-1,1 0 0,-1 0 0,0-1 1,1 1-1,-1 0 0,0 0 1,0 0-1,1 0 0,-1 0 0,0 0 1,1 0-1,-1 0 0,1 0 1,16 10 3536,4 4-3829,136 70 832,-92-46-577,76 31-1,-107-57-157,-20-7-220,0 0-1,0 1 1,23 13-1,-25-3-3430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6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217 112 104,'-18'-18'2630,"-4"-6"-195,-42-35 1,50 48-1329,32 23-479,6 4-575,240 122-140,-246-126-35,15 9 192,-40-21-24,0 1 0,0 1-1,0-1 1,1 1 0,-10 3-1,-24 6 159,-205 27-50,136-20-4279,97-16 2204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72 204,'0'0'368,"-22"-22"1012,22 1-1192,-20 21-36,-5-27-140,23 27-268,0-2 92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8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4 292,'0'0'57,"-1"-1"0,1 1 0,0 0 0,0 0 0,-1-1 0,1 1 1,0 0-1,-1 0 0,1-1 0,0 1 0,-1 0 0,1 0 0,0 0 0,-1 0 0,1 0 0,-1-1 0,1 1 0,0 0 0,-1 0 1,1 0-1,-1 0 0,1 0 0,0 0 0,-1 0 0,1 0 0,-1 1 0,1-1 0,0 0 0,-1 0 0,1 0 0,0 0 0,-1 0 1,1 1-1,-1-1 0,3 15 1678,1-4-1746,74 258 1654,-65-231-1404,-8-4 51,-7-28-115,-8-22-67,7 4-75,1 0 0,0 0 0,0-1 0,1 1-1,1-1 1,0 1 0,0-1 0,3-17 0,-2 4 3,1 20-35,0-1 1,0 1 0,1 1 0,-1-1 0,1 0 0,1 0 0,-1 1 0,1-1-1,0 1 1,5-7 0,-7 8 7,1 1 1,0 1-1,0-1 0,1 0 0,-1 0 1,1 1-1,-1 0 0,1-1 0,0 1 1,-1 0-1,1 0 0,0 0 0,1 1 0,-1-1 1,0 1-1,0 0 0,1 0 0,5-2 1,-8 3 49,17 4 107,-7 4-121,0 1 0,0 0 1,-1 1-1,0 0 0,-1 0 0,0 1 1,-1 0-1,0 1 0,0 0 0,-2 0 0,11 26 1,-16-37-59,22 45-958,-1-21-2490,-19-22 2353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1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24575,'0'6'0,"0"8"0,0 8 0,0 5 0,0 5 0,0 3 0,6-5 0,2-1 0,0 0 0,-2 2 0,-2 1 0,-1 1 0,4-5 0,2-1 0,-2 1 0,-1 1 0,-2-4-8191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8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54 132,'7'22'4412,"-3"-7"-4139,1 1 1,1-1 0,0 0-1,1 0 1,13 20 0,-4-15-87,-7-8-84,0-1 0,1 0 1,0 0-1,13 10 0,-18-18-69,0 0-1,1 1 1,-1-1 0,1-1-1,-1 1 1,1-1 0,0 0-1,0-1 1,0 1-1,0-1 1,0 0 0,0-1-1,9 0 1,-13 0-36,1-1 1,-1 0-1,1 0 0,-1 0 1,1 0-1,-1 0 0,0 0 1,0-1-1,0 1 0,0-1 1,0 0-1,0 0 1,0 1-1,0-1 0,-1 0 1,1 0-1,1-4 0,2 0 10,-1-1 0,0 0 0,-1 0 0,1 0 0,1-8 0,-3 12 1,-1-1 0,-1 1 0,1-1 0,0 1 0,-1-1 0,0 0 0,0 1 0,0-1 0,0 1 0,-1-1 0,1 0 0,-1 1 0,0-1 0,0 1 0,0 0 0,0-1 0,-1 1 0,1 0 1,-1 0-1,0-1 0,-2-2 0,-1-2 15,-5-11 165,-1 1-1,0 0 1,-15-16-1,23 30-118,0 0-1,-1 0 0,1 1 1,-1-1-1,0 1 1,0 0-1,0 1 0,0-1 1,-1 1-1,1-1 0,-1 1 1,1 0-1,-1 1 1,0-1-1,0 1 0,0 0 1,0 0-1,-5 0 1,8 1 13,1 0-86,-1 0 1,1 0 0,-1 0-1,1 0 1,-1 1-1,1-1 1,-1 0 0,1 1-1,-1-1 1,1 1-1,-1-1 1,1 1 0,0 0-1,-1-1 1,1 1-1,0 0 1,-1 0 0,1 0-1,0 0 1,0 0-1,0 0 1,0 1 0,-1 1-1,-23 29-284,23-29 105,0 1-1,0-1 1,1 1-1,-1-1 1,1 1-1,0 0 1,0 0-1,0-1 1,0 1-1,1 0 1,0 0-1,0 0 1,0 0 0,0 0-1,0-1 1,1 1-1,0 0 1,-1 0-1,2 0 1,-1-1-1,0 1 1,1 0-1,-1-1 1,1 0-1,0 1 1,0-1-1,1 0 1,3 5-1,15 8-1193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9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27 12,'-14'-26'5145,"19"44"-4602,17 39-202,2-1 1,32 56 0,-43-94-300,-10-14-43,0 0 0,0 0 0,-1 0 0,1 1 0,-1-1 0,0 1 0,0-1-1,0 1 1,-1-1 0,2 10 0,-3-14 16,-4-2 3,1 0 1,-1 0-1,1 0 0,0-1 0,-1 1 1,1-1-1,0 0 0,-3-4 1,-3-4 3,1-1 0,0 0-1,1 0 1,0-1 0,1 0 0,0 0 0,1 0 0,0-1 0,1 0 0,1 0 0,0 0 0,1 0 0,0-25 0,7 31 1,-2 4-15,31-27 36,-32 30-39,1-1-1,-1 1 1,0 0 0,1 0-1,-1 0 1,1 0 0,-1 0 0,1 0-1,-1 1 1,1 0 0,-1-1 0,1 1-1,0 0 1,-1 0 0,1 0-1,-1 0 1,1 1 0,0-1 0,4 2-1,3 3 7,1 0 0,-1 1-1,0 0 1,0 1-1,0 0 1,-1 1 0,0 0-1,-1 0 1,0 0-1,0 1 1,9 15 0,-3-4-7,-2 1 1,0 0 0,-2 0 0,16 45 0,-26-58-100,-9-12-52,-8-14 12,11 4 109,0-1-1,1 1 1,0-1 0,1-1 0,1 1-1,0 0 1,1-1 0,1 0 0,1-29-1,1 43 40,-1 0 1,1 0-1,-1 0 0,1 0 0,0 0 0,-1 0 1,1 1-1,0-1 0,0 0 0,0 0 0,1 0 1,-1 1-1,0-1 0,1 1 0,-1-1 0,1 1 0,-1-1 1,1 1-1,0 0 0,-1 0 0,1 0 0,0 0 1,0 0-1,0 0 0,0 1 0,0-1 0,0 1 1,0-1-1,0 1 0,0-1 0,0 1 0,0 0 0,0 0 1,1 0-1,-1 1 0,0-1 0,0 0 0,0 1 1,0-1-1,0 1 0,0 0 0,0-1 0,0 1 1,2 2-1,17 13-18,-1 0 0,-1 2 0,0 0 1,-1 1-1,-1 1 0,-1 0 1,-1 2-1,19 35 0,-16-34-4049,-14-23 2914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09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15 320,'4'-15'3647,"6"35"-827,-5-8-2784,57 98 1471,-22-42-2164,-39-66 465,-1-1 0,1 1 0,0-1 0,0 1 0,0-1 0,0 0 0,0 0 0,0 1 0,0-1 0,0 0 0,0 0 0,1 0 0,-1 0 0,0 0 0,1 0 0,2 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10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50 520,'-10'-10'628,"2"1"4,0 3-72,2 0-40,2 0-44,0 2-60,0 0-132,2 4-40,0-2-120,0 0 16,2 4-168,2 0-108,2 0-296,0 2-224,2-2-328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10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0 492,'4'4'445,"-1"0"-1,0 0 1,0 0 0,0 1 0,-1-1-1,1 1 1,2 8 0,-4-11-330,35 81 1236,53 103-415,-75-168-4140,-14-21 2376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8:1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9 124,'0'0'57,"0"-1"1,0 1-1,0 0 0,0-1 1,1 1-1,-1-1 0,0 1 1,0 0-1,0-1 1,0 1-1,1 0 0,-1-1 1,0 1-1,0 0 0,0-1 1,1 1-1,-1 0 0,0-1 1,1 1-1,-1 0 0,0 0 1,1-1-1,-1 1 0,0 0 1,1 0-1,-1 0 1,0 0-1,1-1 0,-1 1 1,1 0-1,-1 0 0,0 0 1,1 0-1,4 13 1030,-3 26-45,-2-38-959,-2 14 83,0 0 0,-1 0 0,0-1 0,-1 1 0,-1-1 0,0 0 1,-1 0-1,-1-1 0,0 0 0,-1 0 0,0 0 0,-11 12 0,18-24-96,-1 0-1,0 1 0,1-1 1,-1 0-1,0 0 0,0 0 1,0 0-1,0-1 0,0 1 1,0 0-1,0-1 0,0 1 1,0-1-1,0 0 0,-1 0 1,1 1-1,0-2 0,-4 1 1,6 0-61,-1 0 0,0 0 0,0 0 1,0 0-1,1 0 0,-1 0 0,0 0 1,0-1-1,1 1 0,-1 0 0,0 0 1,0-1-1,1 1 0,-1 0 1,0-1-1,1 1 0,-1-1 0,1 1 1,-1-1-1,0 1 0,1-1 0,-1 1 1,1-1-1,-1 0 0,1 1 1,0-1-1,-1 0 0,1 1 0,-1-1 1,1 0-1,0 1 0,0-1 0,0 0 1,-1 0-1,1 1 0,0-1 1,0 0-1,0 0 0,0 0 0,0 1 1,0-1-1,0 0 0,1 0 0,-1 1 1,0-1-1,0 0 0,0 0 1,1 1-1,0-2 0,0 1 7,0 0 1,0-1-1,0 1 0,1 0 0,-1 0 1,0 0-1,1 0 0,-1 0 1,1 1-1,0-1 0,-1 0 0,1 1 1,-1-1-1,1 1 0,0-1 0,-1 1 1,1 0-1,0 0 0,0 0 1,-1 0-1,1 0 0,2 0 0,45 8 284,137 45 298,-178-52-770,0 0 1,1-1-1,-1 1 1,0-2-1,0 1 1,0-1-1,1 0 1,-1-1-1,0 0 1,0 0-1,-1-1 1,9-3 0,13-4-1453,-2 0-261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0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19 68,'0'0'1255,"-1"0"-1133,0 0 1,0 0-1,1 0 0,-1 1 1,0-1-1,0 0 1,0 0-1,0 0 0,0-1 1,0 1-1,0 0 0,0 0 1,0 0-1,1-1 1,-1 1-1,0 0 0,0-1 1,0 1-1,0 0 1,-1-2-1,3 2-89,-1-1 0,0 1 1,0 0-1,0-1 0,0 1 0,0-1 0,0 1 0,0 0 1,0-1-1,0 1 0,0-1 0,0 1 0,0 0 0,0-1 1,0 1-1,-1-1 0,1 1 0,0 0 0,0-1 0,0 1 1,0 0-1,-1-1 0,1 1 0,0 0 0,0-1 1,-1 1-1,1 0 0,0 0 0,-1-1 0,1 1 0,0 0 1,-1 0-1,1-1 0,0 1 0,-1 0 0,1 0 0,-1 0 1,1 0-1,0 0 0,-1 0 0,1 0 0,-1 0 0,1 0 1,0 0-1,-1 0 0,1 0 0,-1 0 0,1 0 0,0 0 1,-1 0-1,1 0 0,0 0 0,-1 0 0,1 0 1,-1 1-1,1-1 0,0 0 0,-1 0 0,1 1 0,-2 0 10,1 0 0,0 0 0,0 0 0,0 0 1,0 0-1,1 0 0,-1 0 0,0 1 0,0-1 0,1 0 0,-1 0 0,0 1 0,1-1 0,0 0 0,-1 1 0,1-1 0,0 1 0,-1-1 0,1 1 0,0-1 0,0 3 0,2 14 126,1 1 0,0-1 1,1 1-1,9 22 0,-11-36-131,-1 0-1,1 0 1,1 0-1,-1 0 1,1-1-1,0 1 1,0-1-1,0 1 1,0-1-1,1 0 1,0-1-1,0 1 1,0 0-1,0-1 1,0 0-1,1 0 1,-1 0-1,1-1 1,9 4-1,-13-6 20,2 0-48,-1 0-1,0-1 1,1 0-1,-1 1 1,0-1-1,0 0 1,0 0 0,1 0-1,-1 0 1,0 0-1,0-1 1,2-1-1,-2 2-4,4-4 2,-1-1-1,0 1 0,0-1 1,0 0-1,0 0 1,-1 0-1,0-1 0,-1 1 1,1-1-1,-1 0 1,-1 0-1,1 0 1,2-14-1,-1 0 45,-1-1 0,-1 0 0,0-29 0,0 69-40,0 0 1,2 0-1,0 0 0,1 0 1,9 20-1,2 9 9,17 48-26,-22-68-62,-1 1 0,-1 1 1,-1-1-1,-2 2 0,-1-1 0,2 36 1,-7-63 68,-1 0 1,0 0-1,1 0 0,-1 1 1,0-1-1,0 0 0,0 0 1,-1 0-1,1 0 0,0-1 1,-1 1-1,1 0 1,-1 0-1,0-1 0,1 1 1,-1-1-1,0 0 0,0 1 1,0-1-1,0 0 0,0 0 1,0 0-1,0 0 1,-4 0-1,2 1 22,0-1 0,0 0 0,-1 0 0,1 0 0,0 0 0,0-1 0,0 1 0,-1-1 0,1 0 0,0-1 0,-1 1 0,1-1 0,0 0 0,-6-2-1,4 1 13,1-1-1,-1-1 1,1 1-1,0-1 0,0 0 1,0 0-1,1 0 0,-7-8 1,9 10-89,0-1 1,0 1-1,1-1 1,-1 1-1,1-1 1,-1 0-1,1 0 1,0 1-1,0-1 1,0 0-1,1 0 1,-1 0-1,1 0 1,-1 0-1,1 0 1,0 0-1,0 0 1,1 0-1,-1 0 1,0 0 0,1 0-1,0 0 1,1-5-1,44-75-3087,-30 59 1590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0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73 122 288,'0'1'75,"0"-1"0,0 1-1,0-1 1,0 1 0,0-1 0,0 1 0,0-1-1,0 1 1,0 0 0,1-1 0,-1 1 0,0-1-1,0 1 1,0-1 0,1 0 0,-1 1 0,0-1-1,1 1 1,-1-1 0,0 1 0,1-1 0,-1 0-1,1 1 1,-1-1 0,1 0 0,-1 1 0,0-1-1,1 0 1,-1 0 0,1 1 0,-1-1 0,1 0-1,0 0 1,23-3 1131,-20 1-1093,1 0 1,0 0-1,-1-1 0,1 0 0,-1 1 0,0-1 0,6-5 0,-8 6-65,-1 0 0,1-1 0,0 1 0,-1 0 0,1-1 0,-1 1 0,0-1 0,0 1-1,0-1 1,0 1 0,0-1 0,0 0 0,-1 0 0,1 1 0,-1-1 0,0 0 0,0-4 0,0 5 58,-3-12 178,0 10-242,0 1 0,-1-1 0,1 1-1,-1 0 1,0 0 0,0 0 0,0 1-1,0-1 1,0 1 0,0 0 0,-1 0-1,1 0 1,-1 1 0,0 0 0,1-1-1,-1 2 1,0-1 0,0 1 0,0-1-1,1 1 1,-6 1 0,3 3 82,2 0-82,0 0 1,1 0-1,-1 0 1,1 0-1,0 1 1,1-1-1,-1 1 1,1 0-1,0 0 1,0 0-1,0 1 1,1-1-1,0 1 1,0-1-1,0 1 1,1 0-1,0 0 1,0 0-1,0 0 1,1 9-1,0-10-23,0-1 0,1 1 0,0 0 0,-1-1 0,2 1 0,-1-1 0,0 1 0,1-1 0,0 0 0,0 1 0,0-1 0,0 0 0,1 0 0,0-1 0,0 1 0,0 0 0,0-1 0,0 0 0,1 0 0,-1 0-1,1 0 1,0 0 0,0-1 0,5 3 0,-1-2-89,1 1 0,-1-1 0,1-1 0,0 1 0,0-2 0,0 1 0,0-1 0,0 0 0,0-1 0,1 0 0,-1-1 0,0 0 0,10-2 0,82-25-2410,-62 12 764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1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83 520,'0'-19'602,"0"15"-14,-1-22 1153,-7-8 1505,9 55-2568,3 17-420,27 228 552,-31-256-1363,-6-27 272,-5-35 149,3-16 262,8 67-136,1 0 0,-1 0-1,1 1 1,-1-1-1,1 0 1,-1 1-1,1-1 1,0 0 0,-1 1-1,1-1 1,0 1-1,0-1 1,0 1-1,-1-1 1,1 1 0,0-1-1,0 1 1,0 0-1,0-1 1,0 1 0,-1 0-1,1 0 1,0 0-1,0 0 1,0 0-1,0 0 1,0 0 0,2 0-1,36 1-318,-29 0 232,-4-2 49,1 1-1,0-1 0,0 0 0,0-1 1,-1 0-1,1 0 0,-1 0 0,1-1 1,-1 0-1,0 0 0,0 0 1,0-1-1,-1 0 0,1 0 0,-1 0 1,0-1-1,0 0 0,0 0 0,-1 0 1,0-1-1,0 1 0,0-1 0,0 0 1,-1 0-1,0-1 0,-1 1 1,1 0-1,-1-1 0,0 0 0,-1 1 1,2-14-1,-3 19 146,-4-26 681,-1 15-430,4 13-349,1-1 0,0 0 0,-1 0 1,1 0-1,0 0 0,-1 0 0,1 0 0,0 0 1,-1 1-1,1-1 0,0 0 0,0 0 1,-1 1-1,1-1 0,0 0 0,0 0 0,-1 1 1,1-1-1,0 0 0,0 0 0,0 1 1,0-1-1,-1 0 0,1 1 0,0-1 0,0 0 1,0 1-1,0-1 0,0 0 0,0 1 1,0-1-1,0 1 0,0-1 0,0 0 0,0 1 1,-4 13 40,0-1 0,1 1 1,1 0-1,0-1 0,1 1 1,1 0-1,0 0 0,0 0 1,5 22-1,20 41-413,-22-72 94,-1 0 0,0 0 0,1 0 0,0 0 0,0 0-1,1 0 1,-1-1 0,1 0 0,0 0 0,0 0-1,0 0 1,1 0 0,6 4 0,1-4-774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2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50 231 104,'37'-15'3750,"-29"11"-3681,0 0 0,-1 0 1,0-1-1,0 0 0,0-1 1,-1 0-1,0 0 0,0 0 0,0 0 1,-1-1-1,0 0 0,0 0 1,-1-1-1,0 1 0,0-1 1,-1 0-1,0 0 0,0 0 1,0-1-1,-1 1 0,-1 0 1,0-1-1,1-12 0,-2 20 85,0 0-134,0 0 0,0 1-1,0-1 1,1 0 0,-1 1-1,0-1 1,0 1 0,0-1 0,0 0-1,0 1 1,-1-1 0,1 0-1,0 1 1,0-1 0,0 0 0,0 1-1,-1-1 1,1 1 0,0-1-1,-1 1 1,1-1 0,0 1-1,-1-1 1,0 0 0,-1-1 23,0 0 0,0 0 0,0 0 0,0 0 0,-1 0 0,1 1-1,0-1 1,-1 1 0,0 0 0,1 0 0,-1 0 0,0 0 0,1 0 0,-1 0 0,0 1 0,0-1 0,0 1 0,1 0 0,-1 0 0,0 0 0,0 0 0,0 0-1,0 1 1,-4 1 0,-4 2 16,1 1-1,0 1 1,0 0-1,0 0 1,1 1-1,-1 0 1,-12 13-1,19-17-21,0 0 0,0 1 0,0-1 0,0 1 0,1 0 0,-1 0 0,1 0 0,0 0 0,0 0-1,1 0 1,-1 0 0,1 1 0,0-1 0,0 1 0,0-1 0,0 1 0,1-1 0,0 1 0,0-1 0,0 1-1,1 0 1,-1-1 0,1 0 0,2 7 0,-1-5 0,1 0 0,0 0-1,0 0 1,0-1 0,0 1 0,1-1-1,0 0 1,0 0 0,0 0-1,1 0 1,0-1 0,0 1 0,0-2-1,0 1 1,11 5 0,-6-4-128,1-1 0,0 0 1,-1-1-1,2-1 0,-1 1 1,0-2-1,0 0 0,21 0 0,-17-1-478,0-2 0,0 0 0,0 0 0,0-1 0,17-7-1,6-2-1094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2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73 24575,'0'-6'0,"6"-3"0,8 2 0,8 0 0,6 3 0,-2-5 0,1 0 0,2 1 0,1 2 0,3 2 0,1 1 0,1 2 0,0 1 0,-5 0-8191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5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85 248,'0'0'6007,"22"-11"-5515,-23 8-466,1-1 1,-1 1 0,0 0-1,0-1 1,0 1 0,0-1 0,0 1-1,-1 0 1,0 0 0,1 0-1,-1 0 1,-1 0 0,1 0 0,0 1-1,0-1 1,-1 1 0,0-1-1,1 1 1,-1 0 0,0 0 0,0 0-1,0 1 1,0-1 0,-1 1-1,1-1 1,0 1 0,-1 0 0,1 0-1,-1 1 1,-5-2 0,8 2 12,-14 4 80,6 0-83,1 1-1,0 1 0,0-1 0,0 1 0,1 1 0,0-1 1,0 1-1,1 0 0,0 1 0,0 0 0,1-1 1,-1 2-1,2-1 0,-1 1 0,1 0 0,1 0 0,0 0 1,0 0-1,1 0 0,-3 15 0,5-16-59,1-1-1,-1 0 1,1 1 0,1-1-1,-1 0 1,1 0-1,1 0 1,-1 0-1,1 0 1,0 0 0,1-1-1,-1 1 1,1-1-1,1 0 1,-1 0 0,1 0-1,0-1 1,0 0-1,1 0 1,0 0 0,-1-1-1,2 1 1,-1-1-1,0-1 1,1 1 0,0-1-1,-1-1 1,1 1-1,0-1 1,1 0 0,-1 0-1,0-1 1,1 0-1,9 0 1,-6-1-481,-8 1 278,0-1 0,0 0 1,0 0-1,0 0 1,0 0-1,0-1 1,0 1-1,0-1 1,0 0-1,3-1 0,28-17-1313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6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1 228 172,'4'0'523,"-1"0"0,1 0 0,0-1 0,-1 0 0,1 0 0,0 0 0,-1 0 0,0 0 0,1-1 0,4-2 0,-3 1-314,0-1-1,-1 1 1,1-1-1,-1 0 1,8-9 0,-4 2-200,0 0 0,-1-1-1,0 0 1,9-22 0,-16 32 11,1 1 0,0-1-1,-1 0 1,1 1 0,-1-1-1,1 0 1,-1 0 0,0 1-1,0-1 1,0 0 0,0 1-1,0-1 1,0 0 0,0 0-1,-1-2 1,0 3-13,1 0 1,-1 0-1,1 0 1,-1 1 0,1-1-1,-1 0 1,1 1-1,-1-1 1,0 0-1,1 1 1,-1-1-1,0 1 1,0-1-1,0 1 1,1-1-1,-1 1 1,0 0 0,0-1-1,0 1 1,0 0-1,-1 0 1,-1-1 13,0 1-1,-1 0 1,1 0 0,0 1 0,0-1 0,0 1 0,-1-1 0,1 1 0,0 0 0,0 0 0,0 0 0,0 1 0,0-1-1,-3 3 1,2-1 5,-1 1 0,1-1 0,0 1 0,0 0 0,0 0-1,0 0 1,1 1 0,-1-1 0,1 1 0,0 0 0,1 0 0,-1 0-1,1 0 1,0 1 0,0-1 0,1 1 0,-1-1 0,1 1-1,1-1 1,-1 1 0,1 0 0,0-1 0,0 1 0,0 0 0,1-1-1,0 1 1,0-1 0,1 1 0,2 7 0,-1-7-47,-1 0 1,1 0-1,1 0 1,-1-1-1,1 1 1,0-1-1,0 0 1,1 0-1,-1 0 1,1-1-1,0 0 1,1 0-1,-1 0 1,1 0-1,-1-1 0,1 0 1,0 0-1,0 0 1,1-1-1,-1 0 1,0 0-1,1-1 1,-1 0-1,1 0 1,-1 0-1,8-1 1,-3-1-111,0 0 0,-1-1 0,1-1 0,-1 0 1,0 0-1,1-1 0,-1 0 0,-1 0 0,1-1 1,-1-1-1,17-12 0,-17 12-9,-1-1 1,-1 1-1,1-1 0,-1-1 1,0 1-1,-1-1 1,0 0-1,0-1 0,-1 0 1,0 0-1,0 0 1,-1 0-1,4-12 0,-7 17 175,0-1 0,-1 0-1,1 0 1,-1 0 0,0 0-1,0 0 1,-1 0 0,1 0-1,-1 0 1,0 0-1,-1 1 1,1-1 0,-1 0-1,0 1 1,0-1 0,0 1-1,-5-8 1,-6-12 490,76 182 1707,-27-78-1945,36 68-196,-61-121-478,7 8-2172,-74-102-51,-55-110 4049,105 167-1273,2-1 0,0 1 1,0-1-1,1 0 0,0 0 1,0 0-1,2 0 1,-1 0-1,1-18 0,2 24-134,0 0 0,0 1 0,0-1-1,1 0 1,-1 1 0,1-1 0,1 0-1,-1 1 1,1 0 0,-1 0 0,1 0-1,0 0 1,0 0 0,1 0 0,5-4-1,-5 4 49,1 0 0,-1 0-1,1 1 1,-1 0 0,1 0 0,0 0-1,1 0 1,-1 1 0,0 0-1,1 0 1,-1 0 0,1 1-1,-1 0 1,8-1 0,-8 3-52,-1-1 0,1 1-1,0 0 1,-1 1 0,1-1 0,-1 1 0,0 0 0,1 0 0,-1 0 0,0 0 0,0 1 0,0 0 0,-1 0-1,1 0 1,-1 0 0,1 0 0,4 7 0,-3-3 36,0 0 0,0 0 0,-1 0 0,0 0 0,0 1 0,0 0 0,-1 0 0,0 0 0,1 9 0,-3-15 18,-4 32 56,0-28-146,-1 0 0,1-1 0,-1 1 0,-1-1 0,1 0 0,-1 0 0,0-1 0,0 1 0,0-1 0,0 0 0,-1 0 0,0-1 0,-7 4 0,8-5-720,0 0 1,0-1 0,-1 1 0,1-1 0,0 0 0,-9 0-1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7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1 308 500,'6'-1'322,"1"0"-1,-1 0 1,1-1 0,-1 1-1,0-2 1,1 1 0,-1-1-1,0 0 1,-1 0 0,1 0-1,-1-1 1,1 0 0,-1 0 0,0 0-1,0-1 1,-1 1 0,1-1-1,3-6 1,7-9-157,-1 0 1,-1-1-1,16-34 1,-26 47-113,0 0 1,-1 0-1,0-1 0,0 1 1,-1 0-1,1-16 0,-2 22-1,1 1-40,-1 0-1,1 1 1,-1-1-1,0 0 1,1 0-1,-1 0 1,0 0-1,0 0 1,1 0-1,-1 0 1,0 0-1,0 0 1,0 0-1,0 0 1,0 1-1,0-1 1,0 0-1,-1 0 1,1 0-1,0 0 1,0 0-1,-1 0 1,1 0-1,-1 0 1,1 1-1,-1-1 0,1 0 1,-1 0-1,1 0 1,-1 1-1,0-1 1,1 0-1,-1 1 1,-1-2-1,-28-18 156,27 19-152,0 1-1,-1 0 1,1 0-1,-1 0 1,1 0 0,0 0-1,-1 1 1,1 0-1,0 0 1,-1 0 0,1 0-1,0 0 1,0 0-1,0 1 1,0 0-1,0-1 1,0 1 0,0 0-1,1 1 1,-1-1-1,1 0 1,-1 1 0,-1 3-1,-3 1 7,0 1 0,1 0 1,1 1-1,-1-1 0,1 1 0,-6 16 0,7-12 5,0 0 1,1 0-1,0 0 0,1 0 1,0 0-1,1 1 0,1-1 1,0 1-1,1-1 0,5 26 0,-2-21-1,2-1-1,0 1 0,1-1 0,0-1 0,1 1 0,17 23 0,-21-35-18,0 1 1,0 0-1,1-1 0,0 0 0,0 0 0,0 0 0,1-1 0,0 0 0,0 0 0,0 0 0,0-1 0,0 0 0,1 0 0,0-1 0,-1 1 0,1-1 0,0-1 0,0 1 0,0-1 0,10 0 0,-16-2-7,1 0 1,-1 0-1,1 0 1,-1 0-1,0 0 1,1 0-1,-1 0 1,0 0-1,0-1 1,0 1-1,0 0 1,0-1-1,0 1 1,1-3 0,-1 2 9,1-1 0,-1 1 1,0-1-1,0 0 1,0 1-1,0-1 0,0 0 1,-1 0-1,1 1 0,-1-1 1,0 0-1,0 0 1,0 0-1,0 0 0,0 1 1,-1-1-1,1 0 1,-1 0-1,0 1 0,1-1 1,-1 0-1,-1 1 1,1-1-1,0 1 0,-1-1 1,1 1-1,-1-1 1,-2-2-1,-1-1 20,0 0 1,0-1-1,0 2 0,-1-1 0,0 1 1,0 0-1,0 0 0,-11-6 1,-36-7 130,52 17-294,1 3-457,0-2 552,0 1-1,-1 0 1,1 0-1,0-1 1,-1 1-1,1 0 1,0 0-1,-1-1 1,1 1-1,-1-1 1,1 1-1,-1 0 1,1-1-1,-1 1 1,1-1-1,-1 1 1,-1 0-1,2-1-6,-1 1-1,0-1 1,1 0 0,-1 1 0,1-1-1,-1 1 1,1-1 0,-1 1-1,1-1 1,0 1 0,-1-1 0,1 1-1,-1-1 1,1 1 0,0 0-1,0-1 1,-1 1 0,1-1 0,0 1-1,0 0 1,0-1 0,0 1-1,-1 0 1,1-1 0,0 1 0,0 0-1,1-1 1,-1 1 0,0 0-1,0-1 1,0 1 0,0 0 0,0-1-1,1 2 1,4 10-2386,0-7 912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7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24,'6'30'6431,"15"53"-5444,-16-67-514,-2-5-539,8 32 161,-11-41-314,1 0 0,-1-1 0,1 1 0,-1 0 0,1-1 0,0 1 0,0 0-1,0-1 1,0 1 0,0-1 0,0 1 0,0-1 0,1 0 0,-1 1 0,0-1 0,1 0-1,1 1 1,1-2-1117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7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25 388,'-4'-4'660,"2"0"-8,0-2-88,2 2-36,-2 1-8,2 1-128,-2 2 4,4-2-76,0 4-12,0-2-124,-2 2-144,4 3-124,2-1-148,0 2-168,2 0-432,12 4-20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7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95 188,'0'1'111,"0"-1"0,1 0 1,-1 1-1,0-1 0,1 1 0,-1-1 0,0 0 0,1 1 1,-1-1-1,0 0 0,1 1 0,-1-1 0,1 0 0,-1 0 1,0 1-1,1-1 0,-1 0 0,1 0 0,-1 0 0,1 0 1,-1 0-1,1 1 0,-1-1 0,1 0 0,-1 0 1,1 0-1,-1 0 0,0 0 0,1-1 0,-1 1 0,1 0 1,-1 0-1,1 0 0,-1 0 0,1 0 0,-1-1 0,1 1 1,5-21 1151,-6 18-1241,0 0 1,0 1 0,0-1-1,0 0 1,0 0 0,-1 0-1,0 0 1,0 1 0,1-1-1,-1 0 1,-1 1 0,1-1-1,0 0 1,-1 1 0,1-1 0,-1 1-1,-2-2 1,-35-18 168,37 21-163,1 0 0,-1 0 0,0 0-1,0 1 1,0-1 0,0 0 0,0 1 0,0 0 0,0 0 0,0-1 0,0 1 0,0 0 0,0 0 0,0 1-1,0-1 1,0 0 0,0 1 0,0-1 0,0 1 0,1 0 0,-1 0 0,0-1 0,-3 3 0,-1 3 42,0 0 0,0 0 1,1 1-1,-1 0 1,2 0-1,-1 0 0,1 1 1,0-1-1,0 1 1,1 0-1,0 0 0,1 0 1,-3 10-1,4-12-37,0 0 0,1-1 0,-1 1 0,1 0 0,0 0 0,0-1 0,1 1 0,0 0 0,0-1 0,0 1 0,1 0 0,-1-1 0,1 0 0,1 1 0,-1-1 0,1 0 0,0 0 0,0 0 0,0-1 0,1 1 0,0-1 0,0 0 0,0 0 0,0 0 0,0 0 0,1-1 0,0 1 0,0-1 0,0-1 0,0 1 0,0-1 0,0 1 0,1-1 0,-1-1 0,1 1 0,6 0 1,0-1-411,0 0 0,0-1 1,0 0-1,0-1 0,0 0 1,0-1-1,0-1 0,0 0 1,0 0-1,19-9 0,11-8-1295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8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0 148,'0'0'4513,"16"45"-2933,-2-16-1260,-1-4-1221,26 41 1,-36-63-112,1 0 52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3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34 24,'-6'-6'744,"2"-3"-52,0 5-32,0 0-20,3 0-76,-1 0-36,2 2-116,0 4 296,2-2-472,1 2-148,1 2-152,2 0-228,10 15-128,-4-11-392,0 4-116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0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95 155 500,'-29'-44'2247,"-37"-21"2613,81 115-3622,-4-21-1078,2 0-1,20 32 1,-15-30-1046,16 42 1,-27-60-796,-5-20 58,-2 3 1539,0 1 1,-1 0-1,1 0 1,-1-1 0,0 1-1,0 0 1,0 0-1,-3-5 1,-5-4 194,6 8 30,0 0 0,-1 0 0,2-1 0,-1 1 0,0-1 0,1 0 0,0 1 1,0-1-1,-2-9 0,11 9-87,0 0-1,0 0 1,0 1 0,15-6 0,-12 4-73,2-1 23,0 0 1,0-2-1,-1 1 1,13-13-1,-21 17-6,0 1-1,0-1 0,0 0 0,0 1 1,0-1-1,-1-1 0,1 1 1,-1 0-1,0-1 0,-1 1 1,1-1-1,-1 1 0,0-1 1,0 0-1,0-8 0,-1 12 25,1-3 33,-1 1-1,0-1 1,0 1-1,0-1 1,0 1-1,-1-1 1,1 1-1,-3-5 1,-18-16 536,21 24-575,0 0 0,-1 0-1,1 0 1,0 0 0,0 0-1,-1-1 1,1 1 0,0 0-1,0 0 1,-1 0 0,1 0-1,0 0 1,-1 0 0,1 0-1,0 0 1,0 0 0,-1 0-1,1 0 1,0 0 0,0 0-1,-1 0 1,1 0 0,0 0-1,0 1 1,-1-1 0,1 0-1,0 0 1,0 0 0,-1 0-1,1 0 1,0 1 0,0-1-1,0 0 1,-1 0 0,1 0-1,0 1 1,-2 20 236,4-5-177,1 1 0,1-1 0,0 0-1,1 0 1,1-1 0,10 21 0,-12-29-228,-1 0 1,1 0-1,1-1 1,-1 0 0,1 1-1,0-2 1,0 1-1,1-1 1,-1 1-1,1-2 1,1 1-1,-1-1 1,0 0-1,1 0 1,0 0 0,8 2-1,-1-4-871,0-1-9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1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66 169 432,'39'-32'4220,"12"-12"-3579,-49 41-610,1 0-1,-1 0 1,0 0 0,0 0-1,0 0 1,0-1-1,0 1 1,-1-1-1,0 1 1,1-1 0,-1 0-1,-1 1 1,1-1-1,0-7 1,-1 10 150,-1-2-152,1 1 0,-1 0 0,0 0 0,0 0 0,0 0 0,0 0 0,0 0 0,-1 1 0,1-1-1,0 0 1,-1 1 0,1-1 0,-1 1 0,0-1 0,0 1 0,1 0 0,-4-2 0,-2 3 58,-1 0 1,1 0-1,-1 1 1,1-1 0,0 2-1,-1-1 1,1 1-1,0 0 1,0 1-1,0 0 1,-10 5-1,14-6-29,-1-1 0,0 1-1,1 0 1,0 1 0,-1-1-1,1 1 1,0-1 0,0 1-1,0 0 1,1 0 0,-1 0 0,1 0-1,-1 1 1,1-1 0,0 1-1,1-1 1,-1 1 0,0 0-1,1-1 1,0 1 0,-1 8-1,2-11 85,0 2 24,0 3-169,2 0 0,-1 0 0,1 0 0,0 0 0,0-1 0,1 1 0,-1 0 0,1-1 0,0 0 0,1 0 0,-1 0 0,1 0 0,0 0 0,1-1 0,-1 1 0,1-1 0,0 0 0,0-1-1,0 1 1,0-1 0,0 0 0,1 0 0,-1-1 0,1 0 0,0 0 0,0 0 0,0 0 0,0-1 0,0 0 0,0-1 0,0 1 0,1-1 0,-1 0 0,0-1 0,0 1 0,0-1 0,6-2-1,109-53-3320,-87 39 1443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2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1 100 24575,'12'0'0,"5"0"0,0 0 0,32-6 0,-45 6 0,0-1 0,-1 0 0,1 0 0,0-1 0,-1 1 0,1-1 0,-1 1 0,1-1 0,-1 0 0,0-1 0,0 1 0,0 0 0,0-1 0,0 0 0,0 1 0,-1-1 0,0 0 0,3-5 0,-4 7 0,0 0 0,0 0 0,-1 0 0,1-1 0,-1 1 0,1 0 0,-1 0 0,0-1 0,1 1 0,-1 0 0,0-1 0,0 1 0,0 0 0,0-1 0,0 1 0,0 0 0,0-1 0,0 1 0,-1 0 0,1-1 0,-1 1 0,1 0 0,-1 0 0,1 0 0,-1-1 0,1 1 0,-1 0 0,0 0 0,0 0 0,0 0 0,0 0 0,0 0 0,0 0 0,0 0 0,0 0 0,0 1 0,0-1 0,0 0 0,0 1 0,0-1 0,-1 1 0,1-1 0,0 1 0,-1-1 0,1 1 0,0 0 0,0 0 0,-3 0 0,-1-1 0,1 0 0,-1 0 0,0 1 0,1 0 0,-1 0 0,0 0 0,0 1 0,1-1 0,-1 1 0,1 0 0,-1 0 0,1 1 0,-6 2 0,5-1 0,0 1 0,1-1 0,0 1 0,0 0 0,0 0 0,0 0 0,1 1 0,-1 0 0,1-1 0,0 1 0,1 0 0,-1 0 0,1 1 0,0-1 0,0 0 0,1 1 0,-1-1 0,1 1 0,0 8 0,1-10 0,0-1 0,0 1 0,0 0 0,1 0 0,-1-1 0,1 1 0,0-1 0,0 1 0,0-1 0,1 1 0,-1-1 0,1 1 0,0-1 0,0 0 0,0 0 0,0 0 0,0 0 0,1 0 0,-1-1 0,1 1 0,0-1 0,0 0 0,0 0 0,0 1 0,0-2 0,0 1 0,1 0 0,-1-1 0,1 0 0,5 2 0,1 0-57,-1-1 0,0 0 1,0 0-1,1-1 0,-1 0 0,1-1 0,-1 0 0,0-1 0,1 0 0,-1 0 0,0-1 1,1 0-1,-1-1 0,0 1 0,0-2 0,-1 0 0,1 0 0,-1 0 0,0-1 1,0 0-1,0-1 0,-1 1 0,11-12 0,-4-1-6769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178 203 248,'0'0'63,"-1"0"-1,1 0 1,0 0 0,0-1-1,0 1 1,-1 0-1,1 0 1,0 0 0,0 0-1,-1 0 1,1 0 0,0 0-1,-1-1 1,1 1 0,0 0-1,0 0 1,-1 0-1,1 0 1,0 0 0,0 0-1,-1 0 1,1 0 0,0 1-1,-1-1 1,1 0-1,0 0 1,0 0 0,-1 0-1,1 0 1,0 0 0,0 0-1,0 1 1,-1-1 0,1 0-1,0 0 1,0 0-1,0 1 1,-1-1 0,1 0-1,0 0 1,-10 16 1339,-3 19 88,10-26-1372,1 0 1,0 1-1,1-1 1,0 1 0,1-1-1,0 1 1,0-1-1,1 1 1,0-1-1,1 0 1,0 1-1,0-1 1,1 0-1,0 0 1,1 0 0,0-1-1,0 1 1,1-1-1,10 14 1,-13-20-93,0 0 0,0 0 0,0 0 0,1-1 1,-1 1-1,0-1 0,1 1 0,-1-1 0,1 0 1,-1 0-1,1 0 0,0 0 0,0 0 0,-1-1 1,1 1-1,0-1 0,5 0 0,-7 0 1,1 0 21,-1 0-46,1 0 0,0 0 0,0 0 0,0-1 0,-1 1 0,1-1 0,0 1 0,-1-1 0,1 1 0,0-1 0,-1 0 0,1 0 0,-1 0 0,1 0 0,-1 0 0,0-1 0,1 1 0,-1 0 0,0 0 0,0-1 0,0 1 0,0-1 0,0 1 0,0-1 0,0 0 0,0 1 0,-1-1 0,1 0 0,-1 1 0,1-1 0,-1-2 0,1-1 12,0 0 1,0 0-1,-1 0 1,0 0 0,0 0-1,0 0 1,-1 0-1,0 0 1,-2-8-1,-1 1 9,-1 0 1,-1 1-1,0-1 0,-1 1 0,0 0 1,-1 1-1,0 0 0,-1 0 0,0 1 1,0 0-1,-15-11 0,-8-4 351,-2 2 0,-53-27 0,86 48-339,0 1-1,0 0 1,0-1-1,0 1 1,0-1 0,0 1-1,1-1 1,-1 1-1,0-1 1,0 0 0,1 1-1,-1-1 1,0 0 0,0 0-1,1 0 1,-1 1-1,1-1 1,-1 0 0,1 0-1,-1 0 1,1 0-1,0 0 1,-1 0 0,1-1-1,0 1-19,1 0-1,-1 0 0,1 0 1,-1 0-1,1 0 0,-1 0 1,1 0-1,-1 0 0,1 1 1,0-1-1,0 0 0,-1 0 1,1 0-1,0 1 0,0-1 1,0 1-1,0-1 0,2 0 1,64-24-212,-47 19 204,64-30-670,-62 25-806,1 1 0,42-13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2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1 428,'21'153'4961,"-19"-147"-4874,-2-3-178,0-1-1,1 1 0,-1 0 0,1 0 0,0 0 0,0-1 1,0 1-1,0 0 0,1-1 0,-1 1 0,1-1 0,-1 1 1,1-1-1,0 0 0,0 0 0,0 0 0,0 0 1,4 3-1,-2-5-844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38 720,'-8'-8'784,"-2"1"-76,6 1-52,0 2-48,0 0-20,2 0-124,-2 2 0,2 0 229,0 4-517,0 0-100,4-2-112,0 2-240,2 2-165,0 0-251,2-2-356,10 13 184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2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48 228,'7'1'3517,"-7"-1"-3447,0 0 1,0 0-1,0 0 0,0 0 1,0 1-1,0-1 0,0 0 1,0 0-1,0 0 0,0 1 1,0-1-1,0 0 0,0 0 1,8 24 1361,6 30-946,-2-6-180,2 0 0,21 48 0,-26-72-1026,-17-39 261,-16-39 574,23 52-89,0 0 0,1-1-1,-1 1 1,0 0 0,1-1 0,-1 1 0,1-1 0,0 1-1,0 0 1,0-1 0,0 1 0,1-1 0,0-3 0,0 5-33,1-1 1,-1 0 0,1 1 0,0 0 0,0-1 0,0 1-1,0 0 1,0 0 0,0 0 0,0 0 0,0 0 0,0 0 0,0 1-1,3-1 1,1-2-57,-1 1 0,1-1 0,0 0-1,-1 0 1,0-1 0,1 1 0,-1-1-1,-1 0 1,1-1 0,-1 1 0,1-1 0,-1 0-1,-1 0 1,1 0 0,-1-1 0,0 1-1,0-1 1,4-11 0,-2 1 530,-1 0 0,0 0 1,-2 0-1,0 0 0,0-1 1,-2-16-1,5 66-40,2-1 1,1 0-1,14 35 1,7 28-1367,-5-26-2132,-6-37 890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7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50 173 332,'0'0'1793,"-1"1"-1738,1-1-1,-1 0 1,0 0 0,1 1-1,-1-1 1,0 0 0,0 0 0,0 0-1,1 0 1,-1 0 0,0 0-1,0 0 1,1 0 0,-1 0 0,0 0-1,0-1 1,1 1 0,-1 0-1,0 0 1,0-1 0,1 1 0,-1-1-1,0 1 1,1 0 0,-1-1-1,1 1 1,-1-1 0,0 1 0,1-1-1,-1 0 1,1 1 0,-1-2-1,-21-40 1501,17 38 229,9 16-620,-1-3-1167,68 266 1043,-66-249-1251,-9-46-194,1-4 365,1 0-1,0 0 1,2 0 0,1 0-1,1 0 1,9-42-1,-7 53 47,-3 8-24,1-1 0,-1 1 0,1 0 0,1-1 1,-1 1-1,5-6 0,-6 10 20,1-1 0,-1 1 0,1-1 0,0 1 0,-1 0 0,1 0 0,0 0 0,0 0 0,0 0 0,0 0 0,0 0 0,0 1 0,0-1 0,0 1 0,0 0 0,0-1 0,0 1 0,0 0 0,4 0 0,-2 3 9,0-1 0,0 1 0,-1 0 0,1 0 0,0 0 0,-1 1 1,0-1-1,0 1 0,0 0 0,0-1 0,3 8 0,2 1-23,2 2-138,0 1 0,0 0 0,-2 1 0,0 0 0,-1 0 0,6 19 0,-13-34 70,0 0-1,0 0 1,0 0-1,0 0 1,1-1-1,-1 1 1,0 0-1,0 0 1,0 0-1,1-1 0,-1 1 1,1 0-1,-1 0 1,0-1-1,1 1 1,-1 0-1,1 0 1,0-1-1,-1 1 1,1-1-1,0 1 1,-1-1-1,1 1 0,0-1 1,-1 1-1,1-1 1,0 1-1,0-1 1,0 0-1,0 1 1,0-2-18,1 0 0,-1 0 0,0 0-1,0 0 1,0 0 0,-1-1 0,1 1 0,0 0 0,0 0 0,-1 0 0,1-1 0,0 1 0,-1 0 0,0-1 0,1-1 0,12-55-611,-10 19 881,-3-53 0,0 42 283,-9 8-45,0 0 958,9 41-1093,14 2 757,0 16-764,0 1 0,-1 1 0,14 27 0,7 9-24,0 4-121,-2 1-1,34 89 1,-60-136-177,10 33-299,5 11-4096,-20-55 3564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7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12 208 88,'-2'-5'193,"0"-1"0,0 0 0,0 0 0,1 0 0,0 0 0,0 0 0,1 0 0,-1 0 0,1 0 0,0-1 0,1 1 0,0 0 0,0 0 0,0 0 0,1 0 0,-1 0 0,1 1 0,1-1 0,-1 0 0,1 1 0,0-1-1,7-9 1,-5 10-100,0-1-1,1 1 1,-1 0-1,1 0 1,0 1-1,0 0 1,0 0-1,1 0 1,-1 1-1,1 0 1,0 0-1,0 0 1,0 1-1,0 0 1,1 1-1,-1 0 1,0 0-1,13 0 1,-13 5 32,-1 0-120,-2-2 29,0 1 0,0 0 0,0 0 0,0 0 0,0 0 0,-1 0 0,1 1 0,-1 0 0,0 0 0,0 0 0,0 0 0,-1 0 0,1 0 0,-1 1 0,0-1 0,0 1 0,-1-1 0,1 1 0,0 9 0,-2-13 49,-1 7 129,2-7-200,-1 1 0,0-1 0,0 1-1,0-1 1,0 1 0,0-1 0,0 1 0,0-1 0,0 1-1,-1-1 1,1 1 0,0-1 0,-1 1 0,0 1 0,-3 4-143,-26 41 595,29-46-591,-1 0 1,0 1-1,0-1 0,0 0 1,-1 0-1,1 0 1,0-1-1,-1 1 0,0 0 1,1-1-1,-1 0 1,0 1-1,1-1 0,-1 0 1,0-1-1,0 1 1,0 0-1,-4-1 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7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81 256,'2'0'218,"0"0"0,0 1 0,0-1 0,-1 1 1,1 0-1,0 0 0,0 0 0,-1 0 0,1 0 0,0 0 0,-1 0 0,1 0 0,-1 1 0,0-1 1,1 0-1,-1 1 0,0 0 0,0-1 0,2 4 0,22 43 1077,-8-17-783,-15-27-457,1 0 1,0-1-1,1 0 1,-1 0 0,0 0-1,1 0 1,0 0 0,0-1-1,0 0 1,0 1 0,0-2-1,0 1 1,0 0-1,1-1 1,7 2 0,-10-3-20,-1 1-34,-1-1 0,1 0 0,-1 0-1,1 0 1,0 0 0,-1 0 0,1 0 0,0 0 0,-1 0 0,1 0 0,-1 0 0,1 0 0,0 0 0,-1 0 0,1 0 0,-1-1 0,1 1 0,0 0 0,-1 0 0,1-1 0,-1 1 0,1 0-1,-1-1 1,1 1 0,0-1 0,5-5 46,-1 1 0,1-1 0,-1 0-1,0 0 1,0-1 0,-1 0-1,0 0 1,0 0 0,-1 0 0,0 0-1,0-1 1,-1 1 0,1-1-1,-2 0 1,1 0 0,-1 1 0,0-1-1,-1-16 1,-1 21-29,0 0-1,1 0 1,-2 0-1,1 0 1,0 1-1,0-1 1,-1 0-1,0 1 1,1-1-1,-1 1 1,0-1-1,0 1 1,0 0-1,-1 0 1,1 0-1,-1 0 1,1 0-1,-1 1 1,1-1-1,-1 1 1,-5-3-1,2 1 33,-2 0 0,1 0 0,0 0-1,-1 1 1,1 0 0,-1 0 0,-14-1 0,21 3-86,-2 1-36,1-1 1,0 0-1,0 1 1,0-1-1,0 1 1,0 0-1,0 0 1,0 0-1,0 0 1,0 0 0,1 0-1,-1 0 1,-2 3-1,1-3-9,2 0-73,0 0 1,0 0-1,0 0 0,0 1 1,0-1-1,1 0 0,-1 0 1,0 0-1,0 1 0,1-1 1,-1 1-1,1-1 0,-1 0 1,1 1-1,0-1 0,0 1 0,-1-1 1,1 1-1,0-1 0,0 1 1,0-1-1,1 1 0,-1-1 1,0 0-1,1 1 0,-1-1 1,1 3-1,3 1-1096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8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62 212,'32'25'4651,"-32"-25"-4636,1 0-1,0 0 1,0 0 0,0 0-1,0-1 1,0 1 0,0 0-1,0 0 1,0-1 0,0 1-1,0-1 1,-1 1 0,1-1-1,0 1 1,0-1 0,0 1-1,-1-1 1,1 0 0,0 1-1,-1-1 1,1 0 0,-1 1-1,1-1 1,-1 0 0,1 0-1,-1 0 1,1 0 0,-1 0-1,0 1 1,1-1 0,-1 0-1,0 0 1,0 0 0,0 0-1,0 0 1,0 0 0,0 0-1,0 0 1,0 0 0,0 0-1,0 0 1,0 0 0,-1 0-1,1 0 1,0 1 0,-1-1-1,0-1 1,1-1 13,-1 0 0,0 0 0,0 1 0,-1-1 0,1 0 0,0 1 0,-1-1 0,0 1 0,1-1 0,-1 1 0,0 0 0,0 0 0,-1 0 0,1 0 0,-3-2 0,0 2 41,1 1 1,-1-1 0,1 1-1,-1 0 1,0 1 0,0-1 0,0 1-1,1 0 1,-1 0 0,0 0-1,0 1 1,0 0 0,1 0 0,-1 0-1,0 0 1,1 1 0,-1-1-1,1 1 1,0 1 0,0-1-1,-1 0 1,1 1 0,1 0 0,-8 7-1,7-7-27,0 0 0,1 1 0,0 0 1,0 0-1,0 0 0,0 0 0,0 0 0,1 1 0,0-1 0,0 1 0,0-1 0,0 1 0,1 0 0,0 0 0,0 0 0,0 0 0,0 0 0,1 0 0,0 0 1,0 0-1,0 0 0,1 0 0,0 0 0,1 6 0,0-5-80,0 0-1,1 0 1,-1-1 0,1 1 0,0-1 0,0 1-1,1-1 1,0 0 0,0-1 0,0 1 0,0-1-1,1 0 1,-1 0 0,1 0 0,0 0-1,1-1 1,-1 0 0,0 0 0,1 0 0,0-1-1,-1 0 1,1 0 0,0 0 0,0-1 0,0 0-1,0 0 1,1 0 0,-1-1 0,0 0 0,0 0-1,0-1 1,0 0 0,0 0 0,0 0-1,0-1 1,0 1 0,0-2 0,8-3 0,-6 2-110,0 0 1,0-1 0,0 0-1,-1 0 1,0-1 0,0 0-1,-1 0 1,1-1 0,-1 1-1,-1-2 1,1 1 0,-1 0-1,-1-1 1,5-9 0,0-6 187,-1 0 1,-1 0-1,7-43 1,-13 59 116,34 113 2533,-30-90-2687,13 42 221,-17-55-403,1 0 0,-1 0-1,1 1 1,0-1 0,-1 0-1,1-1 1,1 1 0,-1 0 0,0 0-1,1-1 1,-1 1 0,1-1-1,3 2 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8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62 141 288,'-8'-5'370,"-26"-20"1247,33 24-1426,-1-1 1,1 1-1,-1 0 0,1-1 0,-1 1 0,1-1 0,0 0 1,0 1-1,-1-1 0,1 0 0,1 0 0,-1 1 0,0-1 1,0 0-1,0-4 0,2 4-111,1 0 0,0-1 0,-1 1 1,1 0-1,0 1 0,0-1 0,0 0 0,1 0 1,-1 1-1,0-1 0,0 1 0,1 0 0,-1 0 0,1 0 1,0 0-1,-1 0 0,5 0 0,4-4 61,19-5-929,0 1 1,0 1-1,1 1 0,0 2 1,46-1-1,-58 4-853,-17 2 1258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8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1 128,'5'5'249,"-1"1"0,-1 0-1,1 0 1,-1 0 0,0 0 0,0 1 0,0-1-1,-1 1 1,0-1 0,-1 1 0,0 0-1,0 0 1,0 0 0,-1 13 0,2 1 221,-1-9-196,0 1 0,1-1-1,0 0 1,1 0 0,5 13 0,-7-23-236,0 1-1,0 0 1,1-1-1,-1 0 1,1 1-1,-1-1 1,1 0-1,0 0 1,0 0 0,-1 0-1,2 0 1,-1 0-1,0 0 1,0-1-1,1 1 1,-1-1-1,0 0 1,1 1-1,0-1 1,-1 0-1,1-1 1,-1 1-1,1 0 1,0-1 0,0 1-1,5-1 1,-5-1-37,-1 0 0,1 0 1,-1 0-1,1 0 0,-1 0 1,1-1-1,-1 1 0,0-1 1,1 1-1,-1-1 0,0 0 1,0 0-1,0 0 0,-1 0 1,1 0-1,0-1 0,-1 1 1,0 0-1,2-4 0,2-2 8,-1 0 0,0 0-1,-1-1 1,4-14 0,-6 20 13,0 0 0,-1 0 0,0 0-1,0 0 1,0 0 0,0 0 0,0 0 0,-1 0 0,1 0 0,-1 0 0,0 0 0,0 0 0,0 0 0,0 1 0,0-1 0,-1 0 0,1 0 0,-1 1 0,0-1 0,0 1 0,0 0 0,0-1 0,0 1-1,0 0 1,-5-3 0,2 2-17,0 0 0,0 0 0,-1 0 0,1 1 0,-1 0 0,0 0 0,0 0 0,1 1 0,-1 0 0,0 0 0,-12 0 0,10 5-560,0 1 254,4-2-2,0 0 1,-1 0-1,1 0 0,1 0 1,-1 0-1,-6 8 0,3 0-1269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6:03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24575,'-1'62'0,"-1"-32"0,2 0 0,1 0 0,1 1 0,12 54 0,-7-57 0,-6-19 0,0-1 0,1 0 0,1 0 0,-1 0 0,1 0 0,1 0 0,-1 0 0,1-1 0,9 14 0,-12-21 0,-1 0 0,0 0 0,1 0 0,-1 0 0,0 0 0,1 0 0,-1 0 0,1 0 0,-1 0 0,0 0 0,1 0 0,-1 0 0,0 0 0,1 0 0,-1 0 0,0 0 0,1-1 0,-1 1 0,0 0 0,1 0 0,-1 0 0,0 0 0,0-1 0,1 1 0,-1 0 0,0 0 0,0-1 0,1 1 0,-1 0 0,0 0 0,0-1 0,0 1 0,1 0 0,-1-1 0,0 1 0,0 0 0,0-1 0,0 1 0,0 0 0,0-1 0,0 1 0,1 0 0,-1-1 0,0 1 0,0 0 0,0-1 0,-1 1 0,1 0 0,0-1 0,0 1 0,0 0 0,0-1 0,3-22 0,-2-30 0,-2 30 0,2 0 0,0 1 0,1-1 0,8-31 0,-9 50 0,1-1 0,-1 1 0,1-1 0,0 1 0,0 0 0,0 0 0,0 0 0,1 0 0,-1 0 0,1 0 0,0 1 0,1-1 0,-1 1 0,0 0 0,1 0 0,0 0 0,0 0 0,0 1 0,0 0 0,0-1 0,0 2 0,0-1 0,1 0 0,-1 1 0,1 0 0,8-2 0,-10 3-76,-1 0 1,1 0-1,-1 0 0,1 0 0,-1 0 0,0 1 0,1-1 0,-1 1 1,0-1-1,1 1 0,-1 0 0,0 0 0,0 0 0,1 0 1,-1 1-1,0-1 0,2 3 0,11 11-6750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49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72 608,'-12'-32'3322,"21"54"-799,3 17-1973,14 70 0,-18-68-599,24 72 0,-32-113 3,0 0 0,0 0 0,0 0 0,0 1 0,0-1 0,0 0 0,0 0 0,0 0 0,0 0 0,0 1 0,0-1 0,1 0-1,-1 0 1,0 0 0,0 0 0,0 1 0,0-1 0,0 0 0,1 0 0,-1 0 0,0 0 0,0 0 0,0 0 0,0 1 0,1-1 0,-1 0 0,0 0 0,0 0 0,0 0 0,0 0 0,1 0 0,-1 0 0,0 0 0,0 0 0,0 0 0,1 0 0,-1 0 0,0 0 0,0 0 0,0 0 0,1 0 0,-1 0 0,0 0 0,0 0 0,0-1 0,1 1 0,-1 0 0,0 0 0,0 0 0,0 0 0,0 0 0,0 0 0,1 0 0,-1-1 0,0 1 0,0 0 0,0 0 0,0 0 0,0 0 0,0-1 0,0 1 0,1 0 0,10-21-1009,4-29 254,25-146-494,-37 185 1407,-1-2 366,1 0 0,0 0 0,1 1 1,10-23-1,-40 87 3119,-18 4-3088,31-41-321,0 1 0,1 0 1,-15 30-1,26-45-175,1 0 1,0 1-1,0-1 1,0 0-1,0 1 1,0-1-1,1 0 1,-1 1 0,0-1-1,1 0 1,-1 1-1,0-1 1,1 0-1,0 0 1,-1 1-1,1-1 1,0 0-1,0 0 1,-1 0-1,1 0 1,0 0-1,0 0 1,0 0-1,0 0 1,0 0 0,1-1-1,-1 1 1,0 0-1,0-1 1,0 1-1,1-1 1,-1 1-1,0-1 1,3 1-1,45 16-184,-28-14-614,-1 0 1,1-1-1,37-2 1,-35 0-987,-7 0 383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0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1 104,'-3'37'6418,"-2"71"-5574,-9 53-539,13-138-2267,-1-46 1154,-1-45 442,3-150 2517,0 216-1690,0 1-428,1 0 0,-1 0 1,0 0-1,1 1 0,-1-1 0,1 0 0,0 0 0,-1 0 0,1 1 0,-1-1 0,1 0 0,0 0 0,0 1 0,-1-1 0,1 1 1,0-1-1,0 1 0,0-1 0,0 1 0,0-1 0,0 1 0,1-1 0,4 7 112,0 0 1,0 0-1,-1 0 0,0 1 1,-1 0-1,1 0 0,-1 0 1,-1 1-1,1-1 0,3 13 1,4 6 15,3 5-70,21 41 88,-32-66-452,0 0 0,1-1 1,0 0-1,0 0 1,0 0-1,1 0 0,-1-1 1,1 1-1,6 3 0,2-3-2126,-6-5 795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0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86 140,'0'0'58,"0"0"1,0-1-1,0 1 0,0 0 0,0-1 0,0 1 1,0 0-1,0 0 0,0-1 0,0 1 1,0 0-1,0 0 0,0-1 0,0 1 1,1 0-1,-1 0 0,0-1 0,0 1 1,0 0-1,0 0 0,0 0 0,1-1 1,-1 1-1,0 0 0,0 0 0,0 0 1,1-1-1,-1 1 0,0 0 0,0 0 1,1 0-1,-1 0 0,0 0 0,0 0 1,1 0-1,-1 0 0,0 0 0,0-1 1,1 1-1,-1 0 0,1 0 0,15 7 1211,17 17-262,-28-21-721,-2 1-149,-2-3-126,0 1 0,1-1 0,-1 0 0,0 0 0,0 1 0,1-1 0,-1 0 0,0 0 0,1 0 0,-1 0 0,1-1 0,0 1 0,-1 0 0,1-1 0,0 1 0,-1-1 0,1 1 0,3-1 0,-5 0-10,1 0 0,-1 0 1,1-1-1,-1 1 0,1 0 1,-1-1-1,1 1 0,-1-1 0,1 1 1,-1-1-1,0 1 0,1-1 1,-1 1-1,0-1 0,1 1 0,-1-1 1,0 1-1,0-1 0,1 1 1,-1-1-1,0 1 0,0-1 1,0 0-1,0 1 0,0-1 0,0 1 1,0-1-1,0 0 0,0 1 1,0-1-1,0 1 0,0-2 0,-4-19 29,-5 10 61,1 1 1,-2 0-1,1 1 0,-1 0 1,-1 1-1,0 0 0,-18-10 1,27 16-46,0 1 0,0 0 0,0 0 0,0 0 0,0 0 0,0 0 0,0 0 0,-1 1 0,1-1 0,0 1 1,-1-1-1,1 1 0,0 0 0,-1 0 0,1 0 0,0 0 0,-1 0 0,1 1 0,0-1 0,-1 1 0,1-1 1,-4 3-1,3-1-12,-1 0 1,1 1-1,0-1 1,0 1-1,0 0 1,0 0-1,0 0 1,1 0 0,-1 1-1,1-1 1,0 1-1,-2 3 1,-1 4 41,0 1 0,1 0 0,0 0 0,1 0 0,0 0 1,1 0-1,-1 20 0,3-27-33,0 0-1,0 1 1,0-1 0,1 0 0,0 0 0,0 0-1,1 0 1,-1 0 0,1 0 0,0-1 0,5 9-1,-5-11-49,0 0-1,-1 0 1,1 0-1,0-1 1,0 1-1,0-1 1,0 1-1,1-1 1,-1 0-1,0 0 1,0 0-1,1 0 1,-1 0-1,1-1 1,-1 1-1,1-1 1,-1 1-1,1-1 1,-1 0-1,1 0 1,-1 0-1,1 0 1,-1 0-1,1-1 1,-1 1-1,1-1 1,-1 0-1,4-1 1,0 0-18,0 0 1,0 0-1,0-1 1,-1 0-1,1 0 1,-1 0-1,0-1 1,1 1-1,-2-2 1,1 1-1,0 0 1,-1-1-1,0 0 1,0 0-1,0 0 1,-1 0-1,6-12 1,-4 5 126,0 0-1,-2 0 1,1-1 0,-1 0 0,-1 1-1,-1-1 1,0 0 0,0-15 0,-1 27 444,-3-13-107,-1 10-270,1 13 171,3 3-306,1 1-1,0 0 1,1 0-1,1-1 1,-1 1-1,2-1 0,0 0 1,0 0-1,1 0 1,1-1-1,0 1 1,11 14-1,-16-23-276,1-1 0,1 1 0,-1 0 0,0-1 0,1 0 0,-1 0 0,1 1 0,-1-1 0,1-1 0,0 1 0,0 0 0,0-1 0,0 1 0,6 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37:51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35 28,'4'-10'4555,"2"40"-2119,-6-29-2418,0-1-1,0 1 1,0-1-1,0 1 1,0-1-1,0 1 1,1-1-1,-1 0 1,0 1-1,0-1 1,0 1-1,1-1 0,-1 0 1,0 1-1,1-1 1,-1 1-1,0-1 1,1 0-1,-1 0 1,1 1-1,-1-1 1,0 0-1,1 0 1,-1 1-1,1-1 1,-1 0-1,1 0 1,-1 0-1,0 0 0,1 0 1,-1 0-1,1 1 1,-1-1-1,1 0 1,0-1-1,6-15 68,-7 14-84,0 1 0,0-1-1,0 0 1,0 0-1,0 0 1,0 0-1,-1 0 1,1 1-1,-1-1 1,1 0-1,-1 0 1,0 1 0,1-1-1,-1 0 1,0 1-1,0-1 1,0 0-1,0 1 1,-1 0-1,1-1 1,0 1-1,-1 0 1,1-1 0,-1 1-1,1 0 1,-1 0-1,-2-1 1,0 1 23,1 0 1,-1 1 0,0-1-1,1 1 1,-1 0-1,1 0 1,-1 0 0,0 0-1,1 1 1,-1 0-1,1-1 1,-1 1 0,1 1-1,-1-1 1,1 0-1,0 1 1,0-1 0,-1 1-1,1 0 1,0 0-1,1 1 1,-1-1 0,0 1-1,1-1 1,-1 1-1,1 0 1,0-1 0,0 1-1,0 1 1,-2 3-1,-3 5 56,0 0 0,1 0-1,1 1 1,0 0 0,1 0-1,-5 23 1,8-30-45,0 0 0,1 1 0,0-1 0,0 1 0,0-1 0,1 0 0,0 1 1,0-1-1,0 0 0,1 0 0,0 0 0,0 0 0,1 0 0,-1 0 0,1 0 0,0-1 0,1 1 0,5 6 0,-5-8-114,0-1-1,0 1 0,0-1 0,0 0 0,0 0 0,1 0 0,-1-1 0,1 0 0,0 0 0,0 0 0,0 0 0,0-1 1,0 1-1,0-1 0,0-1 0,0 1 0,1-1 0,-1 0 0,0 0 0,0 0 0,1-1 0,-1 0 0,10-2 0,82-31-2829,-60 20 1273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13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0 224,'0'0'4742,"4"5"-4450,0 3-130,0 0 1,0 0-1,-1 0 1,0 1-1,-1-1 1,0 1-1,0-1 1,-1 1-1,0-1 1,-1 1-1,0 9 1,0-10-106,-1-1-1,0 1 1,-1-1 0,1 0 0,-6 14-1,-3 17-1123,5-32-1153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15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19 460,'0'0'1341,"1"-18"2259,29 103-2158,-30-85-1438,-20-39-69,18 37 68,1-1 0,-1 0 1,0 1-1,-1-1 0,1 1 0,0 0 1,-1-1-1,1 1 0,-1 0 0,0 0 1,1 1-1,-1-1 0,0 1 0,0-1 1,0 1-1,0 0 0,0 0 0,-1 0 1,1 1-1,0-1 0,0 1 0,-1 0 1,1 0-1,0 0 0,-1 0 0,1 0 1,0 1-1,0-1 0,0 1 0,-1 0 1,1 0-1,0 0 0,0 1 0,0-1 1,0 1-1,1-1 0,-1 1 0,0 0 0,1 0 1,-1 0-1,1 0 0,-1 1 0,1-1 1,-2 5-1,-4 1 5,0 1-1,1 0 1,1 0-1,0 1 1,0 0-1,1 0 1,0 0 0,0 1-1,1-1 1,1 1-1,0 0 1,0 0 0,1 1-1,1-1 1,-1 17-1,3-25-14,-1-1 0,1 1 0,-1-1 0,1 0 0,0 1 0,0-1 0,0 0 0,0 0 0,0 1 0,1-1 0,-1 0 0,1 0 0,-1-1 0,1 1 0,0 0 0,0 0 0,0-1 0,0 1 0,3 1 0,-1-1-22,-1 1 1,1-1 0,0 0-1,0-1 1,0 1-1,0-1 1,0 1 0,0-1-1,0-1 1,5 2 0,-7-2-24,13-4-33,-9-1 95,1-1 1,-1 1-1,0-1 1,0 0-1,-1-1 1,0 1-1,0-1 0,0 0 1,-1 0-1,0-1 1,0 1-1,-1-1 1,0 0-1,0 0 1,-1 0-1,0 0 0,-1 0 1,0-1-1,0 1 1,0-12-1,0 27 42,1 0-1,0 1 1,1-1 0,0 0-1,0 0 1,0 0-1,1-1 1,0 1 0,0-1-1,1 0 1,-1 0-1,2-1 1,-1 1-1,0-1 1,1 0 0,0 0-1,0-1 1,0 0-1,1 0 1,0 0-1,9 3 1,-10-6-94,1 0 0,0-1 0,-1 0 1,1-1-1,-1 1 0,1-1 0,-1 0 0,1-1 0,-1 1 0,0-1 0,0-1 0,1 1 1,-2-1-1,1 0 0,9-6 0,-10 6-39,11-5-135,3-1-528,-1-1 1,-1-1-1,19-14 0,-18 9-548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0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95 76,'-36'-40'2009,"32"37"-1780,0-2 1,-15-15 6,18 20-199,0-1 1,0 1-1,1-1 0,-1 0 0,0 1 1,0-1-1,1 0 0,-1 0 0,1 1 0,-1-1 1,1 0-1,-1 0 0,1 0 0,-1 1 1,1-1-1,0 0 0,-1 0 0,1 0 0,0 0 1,0 0-1,0 0 0,0 0 0,0 0 1,0 0-1,0 0 0,0 0 0,0 0 1,0 0-1,1-1 0,3 2 32,1 0-1,0 0 1,-1 1 0,1 0-1,-1 0 1,1 0 0,-1 1 0,0-1-1,1 1 1,6 4 0,-6-4-30,24 14 53,0 1-1,-1 1 1,-2 2-1,0 0 1,0 2-1,-2 1 1,-1 1-1,22 30 1,-3 2 8,-3 3 0,-3 1-1,50 113 1,-64-127-72,-7-8-46,-13-30-93,1 0 0,0 0 0,0 0 0,0 0 0,1-1 0,1 1 0,-1-1 0,1 0 0,1 0 0,9 10 0,-12-16-107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1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75 16,'2'3'241,"0"1"0,-1 0 0,0 0 0,0-1 0,0 1 0,0 0 0,-1 0 0,1 0 0,-1 5-1,2 10 113,2 1 103,-1 1 0,-1-1 0,-1 1 0,-2 29 0,0-12 683,-1-22-519,-3-32-60,4 10-506,1-1 0,0 1-1,1-1 1,-1 1-1,1-1 1,1 1 0,-1 0-1,4-8 1,5-40 75,-10-37-125,0 89 32,-1-1-39,1 0 0,-1 1 0,0-1 0,0 0 0,0 0 0,0 0 0,-1 0 0,1 1 0,-4-5-1,1 0 29,-2-12 10,-7-17-41,12 36-16,16 53 63,-5 12-23,-3-24 26,3 73 0,-6-27-66,-4-85 44,0-2-22,0 1 1,0-1-1,0 0 1,0 1 0,1-1-1,-1 1 1,0-1-1,0 1 1,0-1-1,0 1 1,-1-1 0,1 1-1,0-1 1,0 1-1,0-1 1,0 1-1,0-1 1,-1 1-1,1-1 1,0 0 0,0 1-1,-1-1 1,1 1-1,0-1 1,-1 1-1,-2 0 10,0 0-1,0 0 1,1 0-1,-1-1 0,0 1 1,0-1-1,0 0 1,0 0-1,0 0 1,0 0-1,0-1 0,0 1 1,0-1-1,0 1 1,0-1-1,1 0 0,-1 0 1,0 0-1,-3-3 1,-69-36 365,38 19-270,-4-1 35,-40-17-2148,71 36-855,6 1 1486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2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 88,'0'0'1793,"2"6"-1684,10 35 446,-12-40-451,0-1 0,0 1 0,1 0 0,-1-1 0,0 1 0,0-1-1,0 1 1,0 0 0,0-1 0,0 1 0,0 0 0,0-1 0,0 1 0,0 0 0,0-1 0,0 1 0,-1 0 0,1-1 0,0 1 0,0-1 0,-1 1-1,1 0 1,0-1 0,-2 2 0,2-1-75,-1 0 0,0 0 0,1 0 0,-1 0 0,1 0 0,-1 0 0,1 1 0,0-1 0,0 0 0,-1 0 0,1 0 0,0 1 0,0-1-1,0 0 1,0 0 0,0 1 0,1-1 0,-1 0 0,0 0 0,0 1 0,1-1 0,-1 0 0,1 0 0,-1 0 0,1 0 0,0 0 0,-1 0 0,2 2 0,-2-3-29,16 23-9,-16-23-4,0 1 0,1 0 0,-1-1 1,1 1-1,0 0 0,-1-1 0,1 1 0,-1-1 1,1 1-1,0-1 0,-1 1 0,1-1 0,0 1 1,0-1-1,-1 0 0,1 1 0,0-1 0,0 0 1,0 0-1,0 0 0,-1 1 0,1-1 0,0 0 1,0 0-1,0 0 0,0 0 0,-1-1 0,2 1 1,-1-1 7,-1 1 0,0-1 0,0 0 0,1 0 0,-1 0 0,0 1 0,0-1 0,0 0 0,0 0 0,0 0 0,0 1 0,0-1 0,0 0 0,0 0 0,0 0 0,0 0 0,-1 1 1,1-1-1,0 0 0,-1 0 0,1 1 0,0-1 0,-1 0 0,1 1 0,-1-1 0,0-1 0,-13-19 84,12 18-49,0 0 0,-1 0 0,1 0 0,-1 0 0,0 1 0,0-1 0,0 1 0,0 0 0,0 0 0,-1 0 0,1 0 0,-1 0 0,1 1-1,-1 0 1,1-1 0,-1 1 0,0 1 0,0-1 0,0 1 0,1-1 0,-1 1 0,0 0 0,0 0 0,0 1 0,1-1 0,-1 1 0,-7 2 0,5-1-9,0 1 0,0 0 0,1 1-1,-1-1 1,1 1 0,0 0 0,0 1 0,0-1-1,1 1 1,0 0 0,0 0 0,0 0 0,0 0-1,1 1 1,-5 8 0,5-8-5,0 1 0,0-1 0,1 0 0,0 1 0,0 0-1,0-1 1,1 1 0,0 0 0,0 0 0,0 0 0,1 0 0,1 0 0,-1-1 0,1 1 0,0 0 0,0 0 0,1 0-1,0-1 1,0 1 0,1-1 0,-1 0 0,1 1 0,1-1 0,-1 0 0,1-1 0,0 1 0,1-1 0,-1 0 0,1 0-1,0 0 1,11 8 0,-13-11-66,1 0-1,0-1 1,0 1-1,-1-1 1,1 1-1,0-1 1,0-1-1,1 1 1,-1 0-1,0-1 1,0 0-1,0 0 1,0 0-1,0 0 1,8-2-1,-1-1-199,-1 0-1,1 0 0,19-9 0,30-24-1586,-32 15 912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2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0 184,'0'1'141,"-1"0"0,0 0 0,0 0 0,1 0 0,-1 0 0,1 0 0,-1 0 0,1 0 0,0 0 0,-1 0 0,1 0 0,0 0 0,0 0 0,-1 1 0,1-1 0,0 0 0,0 0 0,0 0 0,1 0 0,-1 0 0,0 0 0,1 2 0,2 29 939,-3-29-1001,1 0 0,0 1 1,0-1-1,0 0 0,0 1 0,0-1 0,1 0 0,-1 0 1,1 0-1,3 3 0,-9-38 231,2 27-282,-1 1 1,0 0-1,0-1 0,0 1 1,0 1-1,-1-1 1,1 0-1,-1 1 0,0 0 1,0-1-1,0 2 0,-1-1 1,1 0-1,-1 1 1,1 0-1,-1 0 0,0 0 1,0 1-1,0 0 1,-6-2-1,9 3 70,-12 4 85,9 1-159,0-1-1,0 1 1,0 0-1,1 0 0,-1 0 1,1 1-1,0 0 1,1 0-1,0 0 1,0 0-1,0 0 0,0 1 1,1-1-1,0 1 1,1-1-1,-1 1 1,1 0-1,0 8 0,0-4 3,1 0-1,0-1 0,0 1 1,1 0-1,1 0 0,0-1 0,0 1 1,1-1-1,0 0 0,1 0 1,6 13-1,18 15-201,-27-37 140,0 0 1,0 0-1,1 0 1,-1 0-1,1 0 1,-1 0-1,1-1 1,-1 1-1,1 0 1,0-1-1,-1 1 1,1-1 0,0 0-1,-1 1 1,1-1-1,0 0 1,-1 0-1,1 0 1,0 0-1,-1 0 1,1-1-1,0 1 1,-1 0-1,1-1 1,0 0 0,-1 1-1,3-2 1,0 0 1,0 0 0,0-1 0,0 0 0,0 1 0,0-2 0,-1 1 0,1 0 1,-1 0-1,0-1 0,0 0 0,0 0 0,3-7 0,17-54-41,-13 31 1653,-8 28-1355,-1 4-131,2 13-11,1 2-265,0-1 0,1 1 0,1-1 0,0 0 0,0 0 0,2-1 0,-1 0 0,1 0 0,1-1 0,0 0 0,13 11-1,-2-11-1387,-12-8 626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55 24575,'770'0'0,"-751"-2"0,1 0 0,35-8 0,-34 5 0,0 1 0,27-1 0,-8 4 0,-9 1 0,0-1 0,0-2 0,32-7 0,-33 5 0,-1 1 0,1 2 0,44 2 0,-190 24 0,-50 6 0,109-19 0,29-6 0,0 0 0,-43 1 0,50-5 0,0 1 0,-32 8 0,31-5 0,-1-2 0,-23 2 0,-283-4 0,155-2 0,167 0 0,4 1 0,0 0 0,-1 0 0,1 0 0,0 0 0,-1 0 0,1 1 0,0-1 0,-1 1 0,1 0 0,0 0 0,0 0 0,0 0 0,-6 4 0,9-5 0,0 0 0,0 1 0,0-1 0,0 0 0,0 1 0,0-1 0,0 0 0,0 1 0,0-1 0,0 0 0,0 1 0,0-1 0,0 0 0,0 1 0,0-1 0,1 0 0,-1 1 0,0-1 0,0 0 0,0 0 0,1 1 0,-1-1 0,0 0 0,0 0 0,0 1 0,1-1 0,-1 0 0,0 0 0,0 0 0,1 1 0,-1-1 0,0 0 0,1 0 0,-1 0 0,0 0 0,1 0 0,-1 0 0,0 0 0,1 0 0,-1 0 0,0 0 0,1 0 0,-1 0 0,0 0 0,1 0 0,-1 0 0,0 0 0,19 4 0,51 1 0,103-5 0,-65-2 0,-77-1 0,-1 0 0,1-2 0,-1-1 0,48-17 0,-43 12 0,1 2 0,62-9 0,263 14 0,-192 7 0,-93-2 0,85-3 0,-126-4 0,-12 2 0,-46 16 0,3-5 0,-1-1 0,0 0 0,0-2 0,-25 2 0,-30 7 0,47-8 0,-48 3 0,46-6 0,-44 9 0,46-6 0,-1-2 0,-41 1 0,42-3 0,1 1 0,-50 9 0,44-5 0,1-2 0,-1-1 0,0-2 0,-45-4 0,-67 3 0,75 13 0,51-9 0,0 0 0,-27 1 0,6-5 0,28-1 0,0 1 0,0 0 0,-1 1 0,1 0 0,0 1 0,0 1 0,1 0 0,-24 9 0,79-5 0,-12-9 0,0 0 0,49-11 0,-50 8 0,69-5 0,-69 9 0,-1-1 0,29-7 0,-10 1 0,0 3 0,-1 2 0,91 6 0,-32 0 0,-4-2 0,113-3 0,-144-11 0,-52 8 0,0 2 0,31-3 0,135 6-1365,-163 1-5461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3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11 183 88,'0'0'50,"0"0"0,0 0-1,0-1 1,0 1 0,0 0 0,0 0 0,0 0-1,0 0 1,0-1 0,0 1 0,0 0 0,0 0 0,0 0-1,0 0 1,0-1 0,0 1 0,-1 0 0,1 0-1,0 0 1,0 0 0,0-1 0,0 1 0,0 0-1,0 0 1,-1 0 0,1 0 0,0 0 0,0 0-1,0 0 1,0 0 0,-1-1 0,1 1 0,0 0 0,0 0-1,0 0 1,-1 0 0,1 0 0,0 0 0,0 0-1,0 0 1,0 0 0,-1 0 0,1 0 0,0 0-1,0 0 1,0 0 0,-1 0 0,1 1 0,0-1-1,0 0 1,-4 13 1181,5 21-291,1-29-868,0 0 0,0 0 0,0-1 0,1 1 0,0-1 0,0 0-1,4 5 1,-5-8-85,-1 1 1,0-1-1,0 0 0,1 1 0,-1-1 0,1 0 0,-1 0 0,1 0 0,-1 0 0,1-1 0,0 1 0,0 0 0,-1-1 0,1 1 1,0-1-1,0 0 0,-1 1 0,1-1 0,0 0 0,0 0 0,0 0 0,3-1 0,-4 1-140,6-3 30,0 0 112,0-1-1,0 1 1,-1-2 0,1 1-1,-1-1 1,0 0 0,0 0-1,-1 0 1,1-1 0,-1 0-1,-1 0 1,1 0-1,-1-1 1,0 0 0,0 0-1,-1 0 1,0 0 0,0 0-1,-1 0 1,0-1 0,0 0-1,0 1 1,-1-1-1,0 0 1,-1-13 0,0 13 192,-1 0 1,0-1-1,0 1 1,-1 0-1,0 1 1,0-1-1,-1 0 0,1 0 1,-2 1-1,1 0 1,-10-14-1,12 27-56,1-1 0,-1 1 0,1 0 0,0-1 0,1 1-1,1 9 1,4 12-119,2 8 118,17 50-1,-22-77-200,0 0-1,1 0 1,0-1-1,0 1 0,1-1 1,-1 0-1,2 0 1,-1 0-1,1-1 0,0 0 1,13 11-1,-18-16 1,1 0 0,0 0-1,-1 0 1,1 0-1,0 0 1,0 0 0,0-1-1,-1 1 1,1-1 0,0 1-1,0-1 1,0 1-1,0-1 1,0 0 0,0 0-1,0 0 1,0 0 0,0-1-1,0 1 1,0-1 0,0 1-1,0-1 1,3-1-1,-2 0 25,0 0 0,0 0 0,0-1 0,-1 1 0,1-1 0,-1 0 0,1 1 0,-1-1 0,0 0 0,0-1 0,3-5-1,0-3 32,0 0-1,-1 0 1,0-1-1,-1 1 1,-1-1-1,2-15 1,-4-63 2167,0 89-1771,-1-9-211,0 8-105,4 11 41,8 22-17,-6-15-439,1 0 0,0 0 0,1-1 0,1 1 0,0-1 0,1-1 0,19 24 0,-18-31-683,0-1-45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3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25 218 196,'-1'-2'246,"1"0"1,-1 0-1,1-1 0,-1 1 0,1 0 0,0-1 1,0 1-1,0 0 0,0-1 0,0 1 1,0 0-1,1-1 0,-1 1 0,1 0 1,0 0-1,0-1 0,-1 1 0,3-3 1,29-45 384,-3 3-568,-26 39-37,0 0 0,-1 1 1,0-2-1,0 1 0,0-13 1,-2 20 281,-3-2-194,3 2-93,-1 1 0,0-1 0,0 0 1,1 0-1,-1 1 0,0-1 1,0 0-1,0 1 0,0-1 1,0 1-1,0-1 0,0 1 1,0-1-1,0 1 0,0 0 0,0 0 1,0 0-1,-1-1 0,1 1 1,0 0-1,0 0 0,0 0 1,0 1-1,0-1 0,0 0 0,0 0 1,0 0-1,0 1 0,0-1 1,0 1-1,-2 0 0,-1 2 49,1-1 0,0 1-1,0 0 1,0 0 0,0 0 0,1 0-1,-1 0 1,1 1 0,-3 4-1,-1 3 74,1 0-1,0 0 1,1 0-1,0 1 1,-5 23-1,7-17 11,1 0 0,1 1 0,3 29 0,-3-44-158,1 1 1,-1-1-1,1 1 1,0-1 0,1 0-1,-1 1 1,1-1-1,0 0 1,0 0-1,0 0 1,1 0 0,-1 0-1,1-1 1,0 1-1,0-1 1,0 0 0,0 1-1,1-1 1,-1-1-1,7 5 1,-4-5-134,1 0 1,-1 0 0,1 0-1,-1-1 1,1 0-1,-1-1 1,1 1-1,0-1 1,0 0 0,10-2-1,-1-1-671,0 0-1,31-10 0,-2-6-846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4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1 392,'0'0'40,"0"0"-1,0 0 1,0 0-1,0 0 1,0 1-1,1-1 1,-1 0-1,0 0 1,0 0-1,0 0 1,0 0-1,0 0 1,0 0-1,0 1 1,0-1-1,0 0 1,0 0-1,0 0 1,0 0-1,-1 2 554,0-2-554,1 0 1,0 0-1,0 0 1,0 0-1,0 0 1,0 0-1,0 0 1,0 0-1,0 0 1,-1 0 0,1 0-1,0 0 1,0 0-1,0 0 1,0 0-1,0 0 1,0 0-1,-1 0 1,1 0-1,0 0 1,0 0-1,0 0 1,0 0-1,0 0 1,-2 22 809,1 33-518,1-52-223,0 161 749,1-156-837,0 1 1,0-1-1,1 1 1,0-1-1,5 15 1,5 19-34,-71-210 1233,59 168-1207,0-1-1,0 1 1,0-1 0,0 1-1,0 0 1,1-1 0,-1 1 0,0-1-1,0 1 1,0 0 0,0-1-1,1 1 1,-1 0 0,0-1-1,0 1 1,1 0 0,-1-1 0,0 1-1,0 0 1,1 0 0,-1-1-1,0 1 1,1 0 0,-1 0 0,1 0-1,-1-1 1,0 1 0,1 0-1,-1 0 1,0 0 0,1 0-1,-1 0 1,1 0 0,-1 0 0,0 0-1,1 0 1,-1 0 0,1 0-1,-1 0 1,0 0 0,1 0-1,-1 0 1,1 0 0,-1 1 0,33 3-23,-4-2-281,-27-2 104,20-3-338,-15 1 447,0 0 0,-1-1 0,0 0 0,1 0 0,-1 0 0,0-1 0,-1 0 0,1 0 0,-1-1 0,1 1 0,-1-1 0,-1 0 0,1 0 0,-1-1 0,0 0 0,0 1 0,0-1 0,-1-1 0,3-7 0,-3 6 346,-1 1-1,0-1 1,0 0 0,-1 0 0,0 0-1,0-11 1,-1 17-52,0 2-200,-1 0-1,1-1 1,0 1-1,-1 0 1,1-1-1,0 1 1,0 0-1,-1 0 1,1-1-1,0 1 0,-1 0 1,1 0-1,-1 0 1,1-1-1,0 1 1,-1 0-1,1 0 1,-1 0-1,1 0 1,0 0-1,-1 0 1,1 0-1,-1 0 1,1 0-1,0 0 1,-1 0-1,1 0 0,-1 0 1,1 0-1,-1 0 1,1 0-1,0 0 1,-1 1-1,1-1 1,0 0-1,-1 0 1,1 0-1,-1 1 1,1-1-1,0 0 1,0 0-1,-1 1 1,1-1-1,0 0 1,-1 1-1,1-1 0,0 0 1,0 1-1,0-1 1,-1 1-1,1-1 1,0 0-1,0 1 1,0-1-1,0 1 1,0-1-1,0 1 1,-8 20 237,2 1-1,1-1 1,-6 45 0,10-55-234,1 1 0,0 0 1,0 0-1,1 0 0,1 0 0,0-1 0,1 1 0,6 19 0,-4-19-147,0-1-1,0 1 0,2-1 1,9 14-1,-13-21-164,0-1 1,0 1-1,1-1 0,-1 0 0,1 0 0,0 0 0,-1-1 0,1 1 0,1-1 0,-1 0 0,0 0 0,0 0 0,8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5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1 250 428,'0'-1'116,"0"0"-1,0 0 1,0 0-1,0 0 1,1 0-1,-1 1 1,0-1-1,1 0 1,-1 0-1,0 0 1,1 0-1,-1 0 1,1 1-1,-1-1 1,1 0-1,0 1 1,-1-1 0,1 0-1,0 1 1,-1-1-1,1 0 1,0 1-1,0 0 1,0-1-1,1 0 1,29-8 1567,1 0-1341,-21 4-314,-1-1 1,0-1-1,1 0 0,-2 0 1,1 0-1,-1-2 0,11-11 0,-16 14 0,0 0 0,0 0 0,0 0 0,-1 0 0,0-1 0,0 0 0,-1 1 0,0-1 0,0 0-1,0 0 1,-1 0 0,0 0 0,0 0 0,-1-8 0,0 13-7,0 1 1,0-1-1,0 1 1,0 0-1,0-1 1,0 1-1,-1-1 1,1 1-1,0 0 1,-1-1-1,1 1 1,-1 0-1,0-1 1,1 1-1,-1 0 1,0 0-1,0 0 1,0 0-1,0 0 1,0 0 0,0 0-1,0 0 1,0 0-1,0 0 1,0 0-1,-1 1 1,1-1-1,0 0 1,0 1-1,-1-1 1,1 1-1,0 0 1,-1-1-1,1 1 1,-1 0-1,1 0 1,0 0-1,-1 0 1,1 0-1,-1 0 1,1 0-1,0 0 1,-1 0-1,-1 1 1,-3 1 75,0-1 0,1 0 0,-1 1 0,0 0 0,1 1 1,-1-1-1,1 1 0,-6 4 0,5-2-37,-1 1-1,1 1 1,0-1 0,0 1-1,1 0 1,0 1 0,1-1-1,-1 1 1,1 0 0,1 0-1,-1 0 1,1 1 0,1-1 0,0 1-1,0-1 1,0 1 0,1 0-1,1 0 1,-1 0 0,1-1-1,1 1 1,0 0 0,3 14-1,-3-16-101,1 0 0,0-1 1,0 1-1,1-1 0,0 0 0,0 0 0,0 0 0,1 0 0,-1 0 0,1-1 0,1 0 1,-1 0-1,1 0 0,0 0 0,0-1 0,0 0 0,1 0 0,0 0 0,-1 0 0,1-1 0,1 0 1,-1-1-1,0 1 0,1-1 0,-1 0 0,1-1 0,-1 1 0,1-1 0,13 0 0,-9-2-452,-1 1-1,0-2 0,1 0 1,-1 0-1,17-6 0,-21 6 296,29-8-1453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1 232,'0'0'4072,"5"3"-3760,-1 2-229,0 1-1,-1-1 1,1 0 0,-1 1 0,0 0 0,0 0 0,-1 0 0,1 0-1,-1 0 1,1 11 0,15 77 542,0-16-245,-12-60-235,-2 0 0,1 1 0,-2 0-1,1 19 1,-4-38-106,-5-45 40,4-87 18,2 122-97,1 1 0,0 0 0,0 1-1,1-1 1,0 0 0,1 1 0,4-9 0,1-2 17,-8 16-7,1 0 0,0 1-1,0-1 1,0 0 0,0 1 0,0-1 0,1 1 0,-1-1 0,1 1 0,-1 0 0,1 0 0,0 0 0,0 1 0,0-1 0,0 1 0,0 0 0,1-1 0,-1 1-1,4 0 1,-5 1 0,0 1 0,0 0 0,0 0 0,0 0 0,0 0-1,0 0 1,0 1 0,0-1 0,0 0 0,-1 1 0,1 0-1,0-1 1,-1 1 0,0 0 0,1 0 0,-1-1 0,2 4-1,23 42 167,-19-35-128,28 71 52,-30-68-74,1 0 0,0 0 1,1 0-1,0-1 0,16 22 0,-22-35-33,-1 0 0,1 0 0,-1 0 0,1 0 0,-1 0 0,1 0 0,0 0 0,-1-1 0,1 1 0,0 0 0,0 0 0,0-1 0,0 1 0,0 0 0,0-1 0,0 1 0,0-1 1,0 1-1,0-1 0,0 1 0,0-1 0,0 0 0,0 0 0,0 1 0,0-1 0,0 0 0,0 0 0,0 0 0,0 0 0,1 0 0,-1-1 0,0 1 0,0 0 0,0 0 0,0-1 0,0 1 0,0-1 0,0 1 0,0-1 0,0 1 0,0-1 0,0 0 0,0 1 0,-1-1 0,1 0 0,0 0 0,0 1 0,-1-1 0,1 0 0,0 0 0,-1 0 0,1 0 0,-1 0 0,1 0 0,-1 0 0,1 0 0,-1 0 0,0-2 0,5-9-18,-1 0 1,0-1-1,3-22 1,-7 32 21,3-15 14,3-14 183,3-64 0,-4 117-110,0-1-1,2 0 1,0 0-1,13 23 1,-15-32-199,1-1 0,0 1 0,1-1 0,10 12-1,-14-19-157,-1 0 0,1 0 0,0 0-1,0-1 1,0 0 0,0 1-1,0-1 1,0 0 0,1 0 0,-1-1-1,1 1 1,0-1 0,-1 1-1,1-1 1,0-1 0,0 1 0,4 0-1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6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46 76,'-12'-10'544,"2"-1"-76,2 5-8,4 0-120,-2 2 72,2-2-108,0 6-48,2-2 240,2 4-352,2 0-200,2 2-136,0 2-124,0-2-352,0 2-204,14 11 32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7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227 165 60,'10'15'2505,"-7"-21"-612,-15-34-990,5 27-849,-1 0 0,0 0 0,-1 1-1,-16-17 1,19 23-21,1 1 1,-2-1-1,1 1 0,0 0 1,-1 1-1,0-1 0,0 1 1,0 1-1,-1-1 0,-8-2 1,14 6 26,-12 2 118,9 2-149,0-1 0,1 1 0,-1 0 0,1 0 0,0 0-1,0 1 1,1-1 0,-1 1 0,1 0 0,0 0 0,0 0 0,1 1-1,-1-1 1,1 1 0,0-1 0,-1 9 0,-1 5 47,0-1 0,2 1 0,-2 36 0,5-51-85,0 0 1,0 0-1,1 0 0,-1 0 1,1 0-1,0 0 0,0 0 0,0 0 1,1-1-1,-1 1 0,1-1 1,0 0-1,0 1 0,0-2 1,0 1-1,1 0 0,-1 0 0,1-1 1,-1 0-1,1 0 0,0 0 1,0 0-1,8 2 0,-11-4-63,1 1 61,0-1-1,0 1 1,-1-1-1,1 0 1,0 0-1,0 1 1,0-1-1,0 0 1,-1-1-1,1 1 1,0 0-1,0 0 1,0-1-1,-1 1 1,1-1-1,0 0 0,-1 1 1,1-1-1,0 0 1,-1 0-1,1 0 1,-1 0-1,2-2 1,31-32-75,-26 22 148,0-1 0,-1 0 0,-1-1 0,0 1 0,-1-1 0,-1 0 0,0 0 0,-1-1 0,-1 1 0,0-1 0,-1 1 0,-1-24 0,2 62 268,2 0 0,9 29 0,-1-2-239,-3-9-17,14 61-373,16 189 1,-31-77-475,-8-211 778,0 1-1,0 0 1,0-1-1,-1 1 1,1 0-1,-1-1 1,0 1 0,0-1-1,0 1 1,0-1-1,-1 0 1,1 0 0,-1 1-1,0-1 1,0 0-1,0 0 1,-1-1 0,1 1-1,-1 0 1,1-1-1,-1 1 1,0-1-1,0 0 1,0 0 0,0 0-1,0 0 1,0-1-1,-1 1 1,1-1 0,-1 0-1,1 0 1,-6 1-1,1-3 35,1 0 1,-1 0-1,1 0 0,-1-1 0,1 0 0,0-1 1,0 0-1,0 0 0,0 0 0,0-1 0,1 0 0,-1 0 1,1-1-1,0 0 0,1 0 0,-1 0 0,1-1 0,0 0 1,0 0-1,1 0 0,-1 0 0,1-1 0,1 0 1,-5-9-1,2 2-76,1 0 0,0 0 1,1 0-1,0 0 0,1-1 1,1 1-1,0-1 0,1 0 1,0 1-1,2-1 0,0 0 1,4-22-1,8-2-798,1 1 0,3 0 0,1 1-1,23-35 1,-22 42-317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7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0 348,'0'154'4576,"0"77"-4614,0-229-62,1-1 0,0 1 0,0 0 0,0 0 0,0-1-1,0 1 1,0-1 0,0 1 0,1-1 0,-1 1 0,1-1 0,-1 0 0,1 0 0,1 2 0,5-7-2455,-4 0 1773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7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1 224,'-26'20'3150,"-9"10"-2058,31-25-981,-57 83 1339,56-81-1307,1 1 0,0 0 0,0 0 0,1 0 0,0 1 0,1-1 0,0 1 0,0-1 0,-1 16 0,3-22-54,-1-1-90,1 0 0,0 0 1,-1 0-1,1 0 0,0 0 0,-1 0 1,1 0-1,0 1 0,0-1 0,0 0 1,0 0-1,0 0 0,0 0 0,0 0 0,1 0 1,-1 0-1,0 0 0,1 0 0,-1 0 1,1 0-1,-1 0 0,1 0 0,-1 0 1,1 0-1,-1 0 0,1 0 0,0 0 0,1 0 1,21 27-277,-21-26 231,1 1-165,1-1 1,-1 1-1,0-1 1,1 0-1,0 0 1,-1 0 0,1 0-1,0-1 1,0 0-1,0 1 1,0-2-1,0 1 1,0 0-1,0-1 1,1 0-1,4 0 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8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8 304,'0'-1'100,"-1"0"1,1 1-1,-1-1 0,1 1 1,-1-1-1,1 1 0,-1-1 1,1 1-1,-1 0 0,0-1 1,1 1-1,-1 0 0,0-1 1,1 1-1,-1 0 0,0 0 0,0 0 1,1-1-1,-1 1 0,0 0 1,0 0-1,1 0 0,-1 0 1,0 0-1,0 1 0,1-1 1,-1 0-1,0 0 0,1 0 1,-2 1-1,0 0 9,1 0 0,-1 1 0,1-1 0,-1 0 0,1 1 0,0-1 0,0 1 0,0-1 0,-1 1 0,1 0 1,-1 3-1,-1 1 73,1 1 1,-1 0 0,1 0 0,1 0 0,-1 0 0,0 14 0,0 315-960,9-325 351,-6-11 417,-1 0 1,0 0 0,0 0 0,0 1-1,1-1 1,-1 0 0,0 0 0,0 0-1,0 0 1,0 0 0,1 0 0,-1 0-1,0 0 1,0 0 0,0 0 0,1 0-1,-1 0 1,0 0 0,0 0 0,0 0-1,1-1 1,-1 1 0,0 0 0,0 0-1,0 0 1,0 0 0,1 0-1,-1 0 1,0 0 0,0-1 0,0 1-1,0 0 1,0 0 0,1 0 0,-1 0-1,0 0 1,0-1 0,0 1 0,0 0-1,0 0 1,0 0 0,0-1 0,0 1-1,0 0 1,0 0 0,0 0 0,0-1-1,0 1 1,0 0 0,0 0 0,0 0-1,0 0 1,0-1 0,0 1 0,0 0-1,0 0 1,0 0 0,0-1 0,0 1-1,0 0 1,0 0 0,0 0 0,-1 0-1,1-1 1,0 1 0,0 0-1,0 0 1,0 0 0,-1 0 0,-34-177 996,45 181-521,-1 0-625,0 0 0,0-1-1,1 0 1,9 2 0,-12-5-55,0-1 1,0 0 0,0 0-1,-1 0 1,1-1-1,-1 1 1,1-2 0,-1 1-1,0-1 1,0 0-1,0 0 1,0-1 0,0 1-1,-1-1 1,1-1-1,-1 1 1,0-1 0,8-10-1,-10 10 451,1 0 0,-1-1 0,1 1 0,-2-1 0,1 0 0,-1 0 0,0 0 0,0-1 0,0 1 0,-1 0 0,0-1 0,0 1 0,-1-8 0,1 13-215,-1 1 0,0-1 0,0 1 0,0-1 0,0 1 0,0-1 0,0 1-1,0-1 1,0 1 0,0-1 0,0 1 0,0-1 0,0 1 0,0 0 0,0-1-1,-1 1 1,1-1 0,0 1 0,0-1 0,0 1 0,-1-1 0,1 1 0,0 0-1,0-1 1,-1 1 0,1 0 0,0-1 0,-1 1 0,1 0 0,-1-1 0,1 1-1,0 0 1,-1 0 0,1-1 0,-1 1 0,1 0 0,-1 0 0,1 0 0,-1 0-1,1 0 1,0 0 0,-1-1 0,1 1 0,-2 0 0,1 1 19,0-1 1,0 1-1,0 0 1,1-1-1,-1 1 1,0 0-1,0-1 1,0 1-1,1 0 1,-1 0-1,0 0 1,1-1-1,-1 1 1,1 0-1,-1 0 1,1 0-1,-1 0 1,1 0-1,0 0 1,-1 0-1,1 2 1,-5 17 272,2-11-242,1 1-1,-1 0 1,2 0-1,-1 1 0,1-1 1,1 0-1,0 0 0,1 0 1,-1 1-1,6 17 1,-5-24-80,3 9 21,1-1-1,0 0 1,14 21-1,-17-29-50,0-1-1,1 0 1,-1 0-1,0-1 1,1 1-1,0-1 1,0 1 0,0-1-1,0 0 1,0 0-1,0 0 1,0 0-1,1-1 1,-1 1 0,0-1-1,1 0 1,0 0-1,-1 0 1,1 0-1,6 0 1,-7-2 21,0 1 0,0-1 1,0 0-1,0 0 0,0 0 1,-1 0-1,1-1 0,0 1 0,-1-1 1,1 0-1,-1 1 0,0-1 0,1 0 1,-1 0-1,0-1 0,0 1 1,0 0-1,-1-1 0,1 1 0,-1-1 1,1 0-1,-1 1 0,0-1 1,0 0-1,0 0 0,1-3 0,1-5 61,1 0-1,-2-1 0,1 0 1,-2 1-1,1-20 0,-2 22 55,-1 0 0,-1 1 0,1-1 0,-2 0 0,1 1 0,-1-1 0,0 1-1,-1 0 1,0 0 0,0 0 0,-1 1 0,0-1 0,0 1 0,-1 0 0,0 1 0,0-1 0,-12-8-1,17 14-169,0 0-1,0 1 0,0-1 1,0 0-1,0 1 0,0-1 0,0 1 1,0-1-1,0 1 0,0 0 0,0 0 1,-1-1-1,1 1 0,0 0 0,0 0 1,0 0-1,0 0 0,-1 0 1,1 0-1,0 1 0,0-1 0,0 0 1,0 0-1,0 1 0,0-1 0,0 1 1,0-1-1,0 1 0,0 0 1,0-1-1,0 1 0,0 0 0,0-1 1,0 1-1,0 0 0,1 0 0,-1 0 1,0 0-1,1 0 0,-1 0 1,1 0-1,-1 0 0,1 0 0,-1 0 1,1 0-1,0 0 0,-1 0 0,1 1 1,0-1-1,0 0 0,0 0 1,0 0-1,0 0 0,0 2 0,0 5-1328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17.0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742 29 24575,'-111'-2'0,"-122"4"0,220 0 0,0 1 0,1 0 0,-1 0 0,1 1 0,0 1 0,0 0 0,0 1 0,1 0 0,0 0 0,0 1 0,0 1 0,1 0 0,0 0 0,1 1 0,0 0 0,0 1 0,-13 20 0,-52 68 0,10-15 0,56-67 0,1 1 0,0 0 0,1 0 0,1 0 0,1 1 0,0 0 0,2 0 0,-2 35 0,3-41 0,1 0 0,0 1 0,1-1 0,0 0 0,1 0 0,6 22 0,-4-26 0,-1 1 0,2-1 0,-1 0 0,1 0 0,0-1 0,1 1 0,0-1 0,0 0 0,12 9 0,-3-4 0,1-1 0,0 0 0,1-1 0,0-1 0,1-1 0,0-1 0,0 0 0,0-1 0,1-1 0,0-1 0,0 0 0,0-2 0,1 0 0,30-2 0,-16 3 0,0 0 0,0 2 0,58 17 0,-19-4 0,-33-9 0,-18-3 0,1-2 0,-1 0 0,27 1 0,-26-4 0,-1 2 0,26 6 0,-25-4 0,47 3 0,44 5 0,-78-7 0,52 2 0,-49-6 0,51 9 0,-53-5 0,61 2 0,406-9 0,-473 2 0,57 11 0,-56-6 0,55 2 0,1474-9 0,-1530-1 0,58-10 0,-57 7 0,54-3 0,1105 9 0,-1161-3 0,59-10 0,-58 6 0,57-2 0,362 9 0,-427-3 0,-1 0 0,41-10 0,-13 1 0,-20 7 0,-1-2 0,0-2 0,0 0 0,40-18 0,-50 14 0,-1-1 0,0 0 0,-1-1 0,0-1 0,-1 0 0,25-33 0,17-15 0,-49 53 0,-1-1 0,1 1 0,-2-1 0,0-1 0,0 0 0,-1 0 0,0 0 0,-1 0 0,0-1 0,-1 0 0,-1 0 0,3-17 0,-2-2 0,-2 0 0,0 0 0,-2 0 0,-5-33 0,4 50 0,-1 0 0,-1 0 0,-1 1 0,0-1 0,0 1 0,-2 0 0,-10-20 0,11 25 0,0 1 0,0 0 0,-1 1 0,0-1 0,-1 1 0,0 1 0,0-1 0,0 1 0,-1 0 0,0 1 0,0-1 0,-14-5 0,-3-1 0,0 2 0,-1 1 0,0 1 0,0 2 0,-1 0 0,0 1 0,0 2 0,-47 0 0,54 2 0,-1 0 0,-34-9 0,-34-3 0,-506 12 0,289 3 0,286-1 0,0 1 0,-35 8 0,34-5 0,-1-2 0,-24 2 0,23-3 0,0 1 0,-23 6 0,24-4 0,-1-2 0,-25 2 0,-103 11 0,64-5 0,18 2 0,49-9 0,-1 0 0,-28 1 0,11-4 0,7-1 0,-1 1 0,1 2 0,-33 7 0,-121 18 0,139-21 0,-1-2 0,0-2 0,-93-5 0,33-1 0,-1534 3 0,1622-1 0,-1-1 0,-35-9 0,34 6 0,0 1 0,-27-1 0,-139 7 0,-76-4 0,192-11 0,51 9 0,0 0 0,-28-1 0,-18 5 0,34 0 0,0-1 0,0-1 0,-55-11 0,18 3-1365,48 9-5461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9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40 113 808,'-14'-35'1349,"9"27"-602,1-1-1,1 0 0,-1 0 0,2 0 1,-1 0-1,-1-16 967,55 29-1276,-23 3-727,-15-3 73,0-1 0,0 0 0,27 1 0,-38-4 117,41-3-638,-33-7 772,-12 7 433,0 4-425,0 1 0,1-1 0,-1 0-1,1 1 1,-1-1 0,1 1 0,0-1-1,-1 1 1,1 0 0,0-1 0,0 1-1,0 0 1,1 0 0,-1 0 0,0 0-1,0 2 1,-10 28 82,2 1-1,1 0 0,1 0 1,2 0-1,-1 50 1,6-80-138,1 0 1,0 0-1,0 1 1,0-1-1,1 0 1,-1 0-1,1 0 0,-1-1 1,1 1-1,0 0 1,0 0-1,0-1 1,1 1-1,-1-1 1,1 0-1,4 3 1,-2-1-58,0 0 0,0 0 0,0-1 0,1 0 1,0 0-1,0 0 0,10 3 0,-14-6-53,25-4-264,-21 0 353,1 0 0,-1-1 0,0 0 0,0-1 0,0 1 0,0-1 0,-1-1 0,0 1-1,-1 0 1,1-1 0,-1 0 0,6-14 0,-5 8 76,-1 0 0,0 0 0,-1 0 0,-1 0 1,0-1-1,0 1 0,-1-16 0,-1 27 157,-3-24 1224,3 24-1389,-1 1 0,0-1 0,0 1 0,0-1 0,1 1 0,-1-1-1,-1 1 1,1 0 0,0 0 0,0-1 0,0 1 0,-1 0 0,1 0-1,-2-1 1,2 3 5,0 0 0,0 0 0,0 0 0,0 0 0,1-1 0,-1 2 0,0-1 0,1 0 0,-1 0 0,1 0 0,-1 0 0,1 0 0,0 0 0,-1 1-1,1-1 1,0 0 0,0 0 0,0 0 0,0 1 0,0-1 0,0 2 0,-2 28 252,3-17-272,-1-1 1,2 0-1,0 0 1,1 0-1,0 0 1,5 14-1,-5-21-67,-1 0 0,1 0 0,0 0 0,0 0 0,1 0 0,0 0 0,0-1 0,0 0 0,0 0 0,1 0 0,0-1 0,0 1 0,9 5 0,-10-8-10,-1-1 0,1 1 0,-1-1 0,1 1 0,0-1-1,-1-1 1,1 1 0,0 0 0,0-1 0,0 0 0,0 0 0,0 0 0,-1 0-1,1-1 1,0 1 0,0-1 0,0 0 0,-1 0 0,1 0 0,0-1 0,-1 1-1,1-1 1,-1 0 0,0 0 0,0 0 0,1-1 0,-1 1 0,-1-1-1,1 1 1,0-1 0,3-6 0,2 1 15,-1-1 1,-1-1-1,0 1 0,0-1 1,-1 0-1,0-1 0,-1 1 1,0-1-1,3-15 0,-6 21 207,0 0-1,-1 0 0,1 0 0,-1 0 0,0 0 0,0 0 0,-1-1 1,1 1-1,-1 0 0,0 0 0,-1 0 0,1 0 0,-4-6 1,5 64 499,3-29-672,0 0-1,9 36 1,-9-52-268,-1 1 0,1-1 0,0 0 0,1 0 0,-1-1-1,2 1 1,-1-1 0,1 1 0,0-2 0,10 11 0,5-6-2853,-14-11 1674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39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58 8,'-4'-57'4759,"7"148"-777,14 60-4237,-15-131 59,-1-11-318,0-1 1,0 0 0,0 1 0,1-1 0,0 0 0,1 0 0,6 12-1,-8-18-526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0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63 130 56,'-19'-27'946,"14"21"-557,0-1 0,0 1 0,1-1 0,0 0 0,0 0 0,0 0 1,1 0-1,0-1 0,1 1 0,-3-10 577,9 15-694,1-1-219,1 1 1,0 0-1,-1 0 0,1 0 1,0 1-1,0 0 1,0 0-1,1 1 1,5-1-1,70 4-743,-34-1 71,91-2-2017,-94 18 2779,-44-18-55,0 1 0,0 0 1,1 0-1,-1-1 0,0 1 0,0 0 0,0 0 1,0 0-1,0 0 0,0 0 0,-1 0 1,1 1-1,0-1 0,0 0 0,-1 0 0,1 1 1,-1-1-1,1 0 0,-1 1 0,1-1 1,-1 0-1,0 1 0,0-1 0,0 0 0,0 3 1,0 46 892,0-34-724,-2 51 637,0-40-734,1 1 1,2-1-1,1 0 1,9 51-1,-11-75-205,1-1 0,0 1 1,0-1-1,-1 1 0,1 0 0,1-1 0,-1 1 0,0-1 0,1 0 0,-1 0 0,1 1 0,0-1 0,0 0 0,-1 0 0,1 0 0,1-1 0,-1 1 0,0 0 0,0-1 0,1 1 0,-1-1 0,1 0 0,-1 0 0,1 0 0,-1 0 1,1 0-1,0-1 0,-1 1 0,1-1 0,0 0 0,-1 0 0,4 0 0,-3 0-3,0-1-1,0 0 1,0 0 0,0 0 0,0 0-1,0-1 1,0 1 0,0-1 0,0 1 0,-1-1-1,1 0 1,-1 0 0,1 0 0,-1-1-1,0 1 1,0-1 0,0 1 0,0-1-1,0 1 1,-1-1 0,1 0 0,-1 0 0,0 0-1,0 0 1,1-4 0,3-31 386,-5 36-181,0 0 53,0-1-177,-1 0 0,1 0 1,-1 0-1,0 1 0,1-1 1,-1 0-1,0 0 0,-1 1 1,1-1-1,0 1 1,-1-1-1,0 1 0,1-1 1,-1 1-1,0 0 0,0 0 1,0 0-1,0 0 0,-1 0 1,-2-1-1,1 0 50,0 1 0,0-1 0,0 1 0,-1 0-1,1 0 1,-1 1 0,0-1 0,1 1 0,-1 0 0,0 0 0,-7 0-1,10 1 10,1 0-114,0 0-1,-1 0 1,1 0 0,0 0 0,0 0-1,-1 0 1,1 1 0,0-1 0,0 0 0,0 1-1,-1-1 1,1 1 0,0-1 0,0 1 0,0-1-1,0 1 1,0 0 0,0 0 0,0-1 0,0 1-1,0 0 1,0 0 0,1 0 0,-1 0-1,0 0 1,1 0 0,-1 0 0,0 0 0,0 2-1,-5 21-3195,6-17 1898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1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162 214 332,'1'0'247,"1"0"1,-1 1-1,1-2 1,-1 1-1,0 0 1,1 0-1,-1 0 1,0-1-1,0 1 1,1 0-1,-1-1 0,0 1 1,0-1-1,1 0 1,-1 1-1,0-1 1,0 0-1,0 0 1,0 0-1,0 1 0,1-3 1,-1 2-164,-1 0-1,1 0 1,-1 0 0,0 0 0,1-1-1,-1 1 1,0 0 0,0 0 0,0 0-1,0 0 1,0-1 0,0 1 0,0 0-1,0 0 1,0 0 0,-1 0 0,1 0-1,0-1 1,-2-1 0,1 1-63,0 0 0,0-1 0,-1 1-1,1 0 1,-1 0 0,1 0 0,-1 0 0,0 0 0,0 0 0,0 1 0,0-1 0,0 1 0,0-1 0,-1 1 0,1 0-1,0-1 1,-1 1 0,1 1 0,-1-1 0,1 0 0,-1 0 0,1 1 0,-4-1 0,0 2 42,1-1 1,-1 1-1,1 0 1,-1 1-1,1-1 1,0 1-1,-1 0 0,1 1 1,0-1-1,0 1 1,1 0-1,-1 0 1,1 0-1,-1 1 1,1 0-1,0 0 1,0 0-1,-5 8 1,4-5 8,0-1 0,1 1 0,0 0 0,0 0 0,1 1 0,-1-1 0,2 1 0,-1 0 0,1 0 0,1 0 0,-1 0 1,0 13-1,3-17-84,0 1 1,0-1-1,0 1 1,1-1-1,-1 0 1,1 1-1,0-1 1,0 0-1,1 0 1,-1 0-1,1-1 1,0 1-1,0 0 1,0-1-1,0 0 1,1 0-1,0 0 1,4 3-1,-2-2-137,-1 0 1,1 0-1,0 0 0,1-1 0,-1 0 1,0-1-1,1 1 0,0-1 0,-1 0 1,1-1-1,11 2 0,-13-4 89,-1 0 0,1 0-1,-1 0 1,1 0 0,-1-1 0,0 1 0,0-1-1,0 0 1,0-1 0,0 1 0,0-1-1,0 1 1,-1-1 0,1 0 0,-1-1 0,3-3-1,3-2 358,-1-1 0,-1 0-1,0-1 1,10-19-1,-14 31-172,-1 0 0,1 0 0,-1 0 0,1 0 0,-1 1 0,1-1 0,-1 1-1,0 0 1,0-1 0,0 1 0,0 0 0,3 4 0,14 11-3,-12-13-136,0 0 0,1 0 1,-1-1-1,1 1 0,-1-1 0,1-1 1,0 0-1,0 0 0,0 0 0,0-1 1,0 0-1,0-1 0,1 0 0,-1 0 1,0-1-1,9-1 0,-9-1-11,1 0-1,0-1 0,-1 1 0,1-1 1,-1-1-1,-1 0 0,1 0 1,0-1-1,-1 0 0,0 0 1,-1 0-1,1-1 0,-1 0 1,-1 0-1,1-1 0,-1 0 0,0 1 1,-1-2-1,0 1 0,0-1 1,-1 1-1,0-1 0,0 0 1,-1 0-1,-1 0 0,1 0 1,-1 0-1,-1-1 0,0-9 1,-1 13 47,0-1 0,0 1 0,-1 0 0,0 0 0,0 0 0,0 0 0,-1 0 0,0 0 0,0 1 0,-1-1 0,1 1 0,-1 0 0,0 0 0,-1 0 0,1 0 0,-8-5 0,4 3 187,-1-1 0,0 1 0,-1 1 0,0 0-1,0 0 1,0 1 0,0 0 0,-18-4 623,27 10-803,0 0 1,0 0-1,1 0 0,-1 0 1,0 0-1,0 1 0,1-1 1,-1 0-1,1 0 0,-1 1 1,1-1-1,-1 1 0,1-1 1,0 0-1,0 1 0,0-1 1,0 2-1,3 3-2,0 0 0,0 0 1,1 0-1,0-1 0,0 1 0,1-1 0,-1 0 1,1 0-1,9 6 0,53 35-353,-25-22-1417,0-3 1,65 24-1,-73-34-689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3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 16,'0'0'2817,"3"2"-2342,-1-2-413,-1 1 0,0 0 0,1 0-1,-1 0 1,0 0 0,0 0 0,0 0-1,0 1 1,0-1 0,0 0 0,0 1-1,0-1 1,-1 0 0,1 1 0,0-1 0,-1 1-1,1-1 1,-1 1 0,1 2 0,-1 40 873,-19 37-152,0-28-462,-3-1 0,-1 0 0,-51 77 0,73-126-345,-34 58-3270,28-51 1882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76 60,'-5'-3'264,"4"2"-163,0 0 0,0 0 0,-1 1 0,1-1 0,0 0 1,0 0-1,0-1 0,0 1 0,0 0 0,0 0 0,0 0 0,1-1 0,-1 1 0,0 0 0,1-1 0,-1 1 0,0-3 1,1 3-80,0 1 1,0-1 0,0 0-1,0 1 1,0-1 0,0 0 0,0 1-1,0-1 1,-1 1 0,1-1-1,0 0 1,0 1 0,-1-1 0,1 0-1,0 1 1,-1-1 0,1 1-1,0-1 1,-1 1 0,1-1 0,-1 1-1,1-1 1,-1 1 0,1 0-1,-1-1 1,1 1 0,-1-1 0,0 1-1,1 0 1,-1 0 0,1-1-1,-1 1 1,0 0 0,1 0 0,-1 0-1,0 0 1,1 0 0,-1 0-1,0 0 1,1 0 0,-2 0 0,-2 0 436,0-5-66,-19-22 579,29 74 751,-2-36-1663,1 4 78,0 0-1,16 29 1,-19-40-138,1 0 0,0 1 0,0-2 1,0 1-1,0 0 0,1-1 0,0 1 0,-1-1 0,1 0 0,0 0 0,0-1 1,1 1-1,-1-1 0,7 3 0,-10-5-28,1 0-15,0 0 35,-1-1 0,1 1 0,-1-1 0,1 1 1,0-1-1,-1 0 0,1 1 0,-1-1 0,1 0 0,-1 0 1,0 0-1,1 0 0,-1 0 0,0 0 0,2-2 0,-2 2-3,5-8 33,0 1-1,-1-1 1,0 0 0,-1-1-1,0 1 1,0-1 0,-1 0-1,0 0 1,-1 0 0,0-1-1,0 1 1,-1 0 0,-1-14-1,22 65 259,20 69-223,-24-67-27,-1 1-1,-2 1 0,-2 0 1,12 84-1,-23-59 9,-2-68-36,0-1 0,0 0 0,0 0 0,0 0 0,0 0 0,0 0 0,0 1 0,-1-1 0,1 0 0,0 0 0,-1 0 0,1 0 0,-1 0 0,1 0 0,-1 0 0,0 0 0,1 0 0,-1 0 0,0-1 0,0 1 0,1 0 0,-1 0 0,0 0 0,0-1 0,0 1 0,0-1 0,0 1 0,0-1 0,0 1 0,0-1 0,0 1 0,0-1-1,0 0 1,-1 0 0,1 1 0,0-1 0,0 0 0,0 0 0,0 0 0,0 0 0,-1 0 0,0-1 0,-2 0-2,0 1-1,0-1 0,0 0 1,0-1-1,0 1 0,1-1 1,-1 1-1,0-1 0,1 0 0,0-1 1,-5-2-1,2-2-73,0 1 0,1-1 0,-1-1 0,1 1-1,1-1 1,0 0 0,0 0 0,-5-15 0,6 17-159,1 0 1,1-1 0,-1 1-1,1-1 1,0 1-1,0-1 1,1 1 0,0-1-1,0 0 1,1 1-1,0-1 1,0 1-1,2-9 1,14-17-725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5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11 151 52,'36'5'1977,"-31"-3"-1746,0-1-1,1 0 0,-1 0 0,1 0 0,-1-1 0,1 0 0,-1 0 0,1-1 0,-1 1 0,1-1 0,6-2 0,-4 0-169,-1-1 0,1 1-1,-1-2 1,0 1-1,0-1 1,7-6-1,-11 9-34,0-1 0,0 0 0,-1 1-1,1-1 1,-1 0 0,0 0 0,0-1 0,0 1-1,0 0 1,-1-1 0,1 1 0,-1-1 0,0 1-1,0-1 1,0 0 0,0 1 0,0-7 0,-1 9 12,0 0-32,0 1 0,1-1 0,-1 0 0,0 1 0,0-1 0,0 0 0,0 1 0,0-1 1,0 0-1,0 1 0,0-1 0,0 0 0,0 1 0,0-1 0,0 0 0,0 1 0,0-1 1,-1 1-1,1-1 0,0 0 0,0 1 0,-1-1 0,1 1 0,-1-1 0,1 1 0,0-1 1,-1 1-1,1-1 0,-1 1 0,1-1 0,-1 1 0,1-1 0,-1 1 0,1 0 0,-1-1 1,0 1-1,-20-18 75,21 18-80,-3-3 43,0 1 0,0 1 1,0-1-1,-1 0 0,1 1 1,0 0-1,-1-1 0,1 2 1,-1-1-1,1 0 0,-1 0 1,1 1-1,-1 0 0,0 0 0,1 0 1,-1 0-1,1 1 0,-1-1 1,-5 2-1,0 1 62,0 1-1,1 0 1,-1 0 0,0 0-1,-11 10 1,16-12-20,1 1 0,-1-1 0,1 1 0,0 0 0,0 0 0,0 0 0,0 0 0,0 1 0,1-1 0,-1 1 0,1 0 0,0 0 0,-2 6 0,4-7-48,1 1 0,0-1 0,1 0 0,-1 1 0,0-1 0,1 0 0,0 0 0,0 0 0,0 0 0,0 0 0,0 0 0,1-1 0,-1 1 0,1-1 0,5 5 0,45 28 161,-38-29-241,-1 0-1,2-1 0,-1-1 0,0 0 1,1-1-1,15 1 0,99 0-3089,-111-4 2060,15 0-613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6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14 444,'21'54'2578,"38"111"-983,-58-164-1496,-1 0-77,0 0 1,0 0-1,0 0 0,0 0 0,0 0 0,0 0 0,0 0 0,0 0 0,0 0 0,0 0 0,0 0 0,-1 0 0,1-1 0,0 1 0,-1 0 0,1 0 1,-1 0-1,1 0 0,-1 0 0,1-1 0,-1 1 0,-1 1 0,2-2-12,-1 0 1,0 0-1,1 0 1,-1-1-1,0 1 1,1 0-1,-1 0 0,0 0 1,1-1-1,-1 1 1,0 0-1,1-1 1,-1 1-1,0 0 1,1-1-1,-1 1 0,1-1 1,-1 1-1,1-1 1,-1 1-1,1-1 1,-1-1-1,-3-2 30,1-1 0,0 0 0,0 0 0,0 0 0,1 0 0,-1-1 0,-1-8 1,1 4-12,1 0 0,0 0 0,1 0 1,0 0-1,1-1 0,0 1 0,0 0 1,1-1-1,4-14 0,-1 16-13,2 0 0,-1 0 1,1 0-1,11-12 0,-16 19-1,0 1 1,0-1 0,1 0-1,-1 1 1,1-1 0,-1 1-1,1-1 1,0 1 0,0 0-1,-1 0 1,1 0 0,0 0-1,0 0 1,0 0 0,0 0-1,0 1 1,0-1 0,1 1-1,-1-1 1,0 1 0,0 0-1,0 0 1,0 0 0,1 0-1,-1 0 1,0 0 0,0 1-1,0-1 1,0 1 0,0-1-1,0 1 1,0 0 0,0 0-1,3 1 1,6 9 31,0 1 0,0 0 0,-2 1 0,1-1 0,-1 2 0,-1-1 0,-1 1 0,0 1 1,10 28-1,-7-18-723,2 0 1,21 35-1,-21-49-1074,-6-5 870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6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0 180,'6'53'3768,"19"32"-2953,-7-25-251,97 338 78,-92-321-2789,-21-74 1281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6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1 122 200,'0'-5'84,"-1"1"1,1-1-1,0 1 1,1 0-1,-1-1 1,1 1-1,0-1 0,0 1 1,0 0-1,0 0 1,1 0-1,0 0 1,0 0-1,0 0 0,0 0 1,0 0-1,1 1 1,0-1-1,0 1 1,0 0-1,0 0 0,0 0 1,1 0-1,-1 0 1,1 1-1,0 0 1,5-3-1,-4 2-3,1 1 0,0 0 0,-1 0 0,1 0 0,0 0-1,0 1 1,1 0 0,-1 1 0,0-1 0,0 1 0,0 0 0,0 1 0,1-1 0,-1 1-1,0 1 1,0-1 0,0 1 0,7 3 0,-8-3-24,-1 0 0,1 1 0,-1-1 0,0 1 0,1 0 0,-1 0 0,-1 0 0,1 1 0,0 0 0,-1-1 0,0 1 0,0 0 0,0 0 0,0 1 0,-1-1 0,0 1 0,0-1 0,0 1 0,0 0 0,1 8 0,-2-11 59,-1 1-3,-2 6-74,1 0 0,-1 0-1,-1-1 1,1 1 0,-1-1 0,-1 0-1,0 1 1,0-2 0,0 1-1,-11 13 1,14-20-113,1 0-1,-1-1 0,0 1 1,0 0-1,0 0 0,0-1 1,0 1-1,1 0 0,-1-1 0,0 1 1,0-1-1,-1 1 0,1-1 1,0 0-1,0 1 0,0-1 1,-1 0-1,2 0-13,-1 0 0,1-1 0,-1 1 0,1-1 0,0 1 0,0 0 0,-1-1 0,1 1 0,0-1 0,0 1 0,-1-1 0,1 1 0,0-1 0,0 1 0,0-1 0,0 1 0,0-1 0,0 1 0,0-1 0,0 1 0,0-1 0,0 1 0,0-1-1,0 1 1,0-1 0,0 1 0,0-1 0,0 1 0,1-1 0,-1 1 0,0-1 0,0 1 0,1-1 0,-1 1 0,0 0 0,1-1 0,0 0 0,3-7-612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20.1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1637 24575,'55'0'0,"-1"3"0,82 16 0,-74-10 0,0-3 0,0-2 0,1-3 0,79-8 0,-129 5 0,1-1 0,-1 0 0,0-1 0,1 0 0,-1-1 0,-1-1 0,1 0 0,-1 0 0,0-1 0,-1-1 0,14-11 0,11-13 0,61-69 0,-34 32 0,290-283 0,-225 242 0,-7 7 0,-42 27 0,141-144 0,89-94 0,-179 185 0,-110 111 0,1 2 0,0 0 0,40-21 0,-60 36-50,0 1-1,0-1 1,0 1-1,0-1 0,0 1 1,0-1-1,1 1 1,-1 0-1,0-1 1,0 1-1,0 0 0,0 0 1,0 0-1,0 0 1,1 0-1,-1 0 1,0 0-1,0 0 0,0 0 1,0 1-1,0-1 1,0 0-1,0 1 1,0-1-1,0 1 1,2 0-1,6 9-6775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7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28 108,'4'5'385,"0"-1"-1,0 1 1,0 0 0,0 0 0,-1 0-1,0 1 1,0-1 0,0 1-1,-1 0 1,0 0 0,0 0 0,-1 0-1,2 6 1,8 22 122,-7-25-395,0 0 1,0 0-1,1-1 0,0 1 0,1-1 0,0 0 1,0-1-1,1 1 0,15 12 0,-19-18-115,0 0-1,0 0 1,0 0-1,0 0 1,0-1 0,0 1-1,1-1 1,-1 0 0,1 0-1,-1 0 1,1-1-1,0 1 1,-1-1 0,1 0-1,-1 0 1,1 0-1,0 0 1,-1 0 0,1-1-1,-1 0 1,1 0-1,-1 0 1,1 0 0,-1 0-1,0-1 1,1 0-1,-1 1 1,0-1 0,4-4-1,-2 3 11,-1 0 0,1-1-1,-1 1 1,0-1 0,0 0-1,0-1 1,0 1 0,-1-1-1,1 1 1,-1-1-1,-1 0 1,1 0 0,-1-1-1,0 1 1,0 0 0,0-1-1,-1 1 1,0-1 0,0 0-1,0 1 1,0-1 0,-1 0-1,0 1 1,-1-1 0,1 0-1,-1 1 1,0-1 0,0 0-1,-1 1 1,0-1 0,0 1-1,0 0 1,-1 0-1,1 0 1,-1 0 0,0 0-1,-1 0 1,1 1 0,-1 0-1,0-1 1,0 1 0,0 1-1,-8-6 1,9 7 20,0-1 1,0 1-1,0 1 1,0-1-1,-1 0 1,1 1-1,-1 0 1,1 0-1,-1 0 1,0 0-1,1 0 1,-1 1-1,0-1 1,1 1-1,-1 0 1,0 0-1,0 1 0,1-1 1,-1 1-1,0 0 1,1 0-1,-7 2 1,5 0-41,0 0 0,1 0 0,-1 0 0,1 0 1,-1 1-1,1 0 0,0 0 0,0 0 0,1 0 1,-1 1-1,1-1 0,0 1 0,0 0 0,-4 10 0,6-12-157,0 0 0,1 0-1,-1 0 1,0 0-1,1 0 1,0 0-1,0 0 1,0 0 0,0 0-1,1 0 1,-1 0-1,1 0 1,-1 0 0,1 0-1,0 0 1,0 0-1,1-1 1,-1 1-1,0 0 1,1-1 0,0 1-1,0-1 1,-1 1-1,5 3 1,11 11-995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7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69 118 348,'0'0'717,"16"12"2355,-16-12-3063,1 0-1,-1 0 1,1 1 0,-1-1 0,1 0-1,-1 0 1,1 0 0,-1 0 0,1 0 0,0 0-1,-1 0 1,1 0 0,-1 0 0,1 0-1,0 0 1,-1 0 0,1 0 0,-1 0-1,1 0 1,-1-1 0,1 1 0,0 0-1,-1 0 1,1-1 0,-1 1 0,1 0 0,-1-1-1,0 1 1,1 0 0,-1-1 0,1 1-1,-1-1 1,0 1 0,1-1 0,-1 1-1,0-1 1,1 1 0,-1-1 0,0 1-1,0-1 1,0 1 0,1-2 0,1-4-7,-1 1 0,1-1 0,-1 0 0,0 0 1,-1 0-1,1 0 0,-1-1 0,-1 1 0,0-7 0,1 11 40,0 0 1,-1 0-1,1 1 0,0-1 0,-1 0 0,1 1 1,-1-1-1,0 1 0,1-1 0,-1 1 0,0-1 0,0 1 1,0-1-1,0 1 0,0 0 0,0-1 0,0 1 0,-1 0 1,1 0-1,0 0 0,-1 0 0,1 0 0,-1 0 0,1 0 1,-1 1-1,0-1 0,1 0 0,-1 1 0,1 0 0,-1-1 1,0 1-1,0 0 0,1 0 0,-1 0 0,0 0 1,1 0-1,-4 0 0,2 1 22,0 0 0,1 1-1,0-1 1,-1 0 0,1 1 0,0-1 0,-1 1 0,1 0-1,0-1 1,0 1 0,0 0 0,1 1 0,-1-1 0,0 0-1,1 0 1,-1 1 0,1-1 0,-1 4 0,-18 46 374,18-45-367,1-1 0,0 1-1,0 0 1,1 0 0,0-1-1,0 1 1,1 0 0,0-1-1,0 1 1,0 0 0,1-1-1,0 1 1,0-1 0,6 12-1,-5-14-94,-1 0 0,0 0 0,1-1-1,0 1 1,0-1 0,0 1-1,0-1 1,0 0 0,1-1 0,-1 1-1,1 0 1,0-1 0,0 0 0,0 0-1,0 0 1,0 0 0,0-1-1,1 0 1,-1 0 0,1 0 0,-1 0-1,0-1 1,7 1 0,-5-2-20,0 0 1,0 0 0,0-1-1,0 0 1,0 0-1,-1 0 1,1-1-1,-1 0 1,1 0 0,-1 0-1,0-1 1,0 0-1,0 0 1,-1 0 0,0 0-1,1-1 1,-1 0-1,-1 0 1,1 0-1,-1 0 1,0 0 0,3-7-1,1-1 17,-1 1-1,-1-1 0,0-1 1,0 1-1,-1 0 0,-1-1 1,-1 0-1,2-25 0,-4 37 118,0-7 98,0 8-167,0 0-1,1 0 0,-1 0 1,0 1-1,0-1 1,0 0-1,0 0 0,0 0 1,0 0-1,0 0 0,0 0 1,0 0-1,0 0 0,-1 0 1,1 0-1,0 1 1,-1-1-1,1 0 0,-1-1 1,-15-9 210,7 20 296,8-3-449,0 0-1,0 0 1,1 0 0,0 0-1,0 0 1,1 6 0,2 7-303,1 0 1,0-1 0,2 0-1,0 0 1,1 0 0,19 33-1,-9-17-3171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8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85 552,'0'-2'91,"0"1"1,-1 0-1,1 0 0,0-1 1,0 1-1,0 0 0,0 0 1,0 0-1,0-1 0,0 1 1,0 0-1,1 0 0,-1-1 1,0 1-1,1 0 0,-1 0 1,1 0-1,-1 0 1,1 0-1,-1-1 0,1 1 1,0 0-1,1-1 0,1 0 15,-1-1 1,1 1-1,0 0 0,0 0 0,0 0 0,1 0 0,-1 1 1,5-3-1,8-1 56,1 0 1,28-4-1,-34 8 20,21-5-163,1 2-1,53-1 0,-83 5-9,0 1 0,0-1 0,0 1 0,1-1 0,-1 1 1,0 0-1,0 0 0,0 0 0,-1 1 0,1-1 0,0 1 0,0-1 0,-1 1 0,1 0 0,-1 0 0,0 0 0,1 1 0,-1-1 0,0 0 0,0 1 0,0-1 0,-1 1 0,1 0 0,-1 0 0,1-1 0,0 6 0,4 8 191,-1 1-1,0-1 1,3 32 0,1-1 369,-6-37-480,0-1 1,1 1 0,0-1-1,0 0 1,1 0-1,7 11 1,-10-18-79,-1 0 0,1 0 0,0 0 0,0 0 0,-1 0 0,1 0-1,0-1 1,1 1 0,-1 0 0,0-1 0,0 0 0,1 0 0,-1 1 0,1-2 0,-1 1 0,1 0 0,-1 0 0,1-1 0,-1 1 0,1-1-1,0 0 1,-1 0 0,1 0 0,0 0 0,-1 0 0,1-1 0,0 1 0,-1-1 0,1 1 0,-1-1 0,5-2 0,0 0-4,0 0 1,0-1-1,0 0 0,0 0 1,-1 0-1,1-1 1,-1 0-1,0 0 1,-1-1-1,1 0 1,-1 0-1,0 0 1,-1 0-1,1-1 1,-1 0-1,-1 0 0,1 0 1,-1 0-1,0-1 1,1-8-1,-3 9 56,0 0-1,-1 1 0,1-1 0,-2 0 1,1 0-1,-1 0 0,0 0 1,-1 1-1,1-1 0,-5-10 0,4 13-35,0 1-1,1 0 0,-1 0 1,-1 0-1,1 0 0,0 0 1,-1 0-1,1 0 0,-1 1 1,0 0-1,0-1 0,0 1 1,0 0-1,0 0 0,-1 1 1,1-1-1,0 1 0,-1-1 0,1 1 1,-1 0-1,-7-1 0,6 2-229,0-1 0,0 1 0,0-1 0,0 1-1,0 1 1,0-1 0,0 1 0,0 0 0,1 0-1,-1 0 1,0 1 0,0-1 0,1 1-1,-1 0 1,1 1 0,-1-1 0,1 1 0,-5 4-1,-7 5-1320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9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23 128,'0'0'603,"0"-4"-25,0-15 3605,0 19-4170,-1 0-1,1 0 1,0 0 0,0 0 0,-1 0-1,1 0 1,0 0 0,-1 0 0,1 0-1,0 1 1,0-1 0,-1 0 0,1 0 0,0 0-1,0 0 1,-1 0 0,1 1 0,0-1-1,0 0 1,0 0 0,-1 0 0,1 1-1,0-1 1,0 0 0,0 0 0,0 1-1,-1-1 1,1 0 0,0 0 0,0 1-1,0-1 1,0 0 0,0 0 0,0 1 0,0-1-1,0 0 1,0 1 0,0-1 0,0 0-1,0 0 1,0 1 0,0-1 0,0 0-1,0 1 1,0-1 0,0 0 0,0 0-1,1 1 1,1 13 159,1-1-1,1 1 1,9 24-1,8 27 234,-10-16-453,-2 0 0,3 83-1,-10-123-3158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9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0 304,'-6'20'356,"0"0"-1,-1-1 1,0 0-1,-2 0 1,0 0 0,-2-2-1,1 1 1,-2-1-1,-1-1 1,0 0-1,-1-1 1,0 0 0,-1-1-1,-19 14 1,33-27-330,-1 0 0,1-1 1,-1 1-1,1 0 0,-1 0 1,1-1-1,-1 1 0,1 0 1,-1-1-1,1 0 0,-1 1 0,0-1 1,1 0-1,-1 0 0,0 0 1,1 0-1,-1 0 0,0 0 1,1 0-1,-1-1 0,1 1 0,-1-1 1,0 1-1,1-1 0,-1 1 1,1-1-1,-1 0 0,1 0 1,0 0-1,-1 0 0,1 0 0,0 0 1,0 0-1,0 0 0,-1 0 1,1-1-1,0 1 0,1 0 0,-1-1 1,0 1-1,0-1 0,1 1 1,-1-1-1,0 1 0,1-1 1,0 0-1,-1 1 0,1-1 0,0 0 1,0 1-1,0-1 0,0 0 1,0 1-1,0-1 0,0 1 1,1-1-1,-1 0 0,1 1 0,-1-1 1,1 1-1,-1-1 0,2-1 1,-1 1-20,0 1 1,0 0 0,0 0 0,-1 0 0,1 0-1,0 0 1,1 0 0,-1 0 0,0 0 0,0 0-1,0 0 1,1 0 0,-1 1 0,0-1-1,0 1 1,1-1 0,-1 1 0,1-1 0,-1 1-1,0 0 1,1 0 0,-1-1 0,3 1 0,0 1 11,0-1 0,0 1 0,1 0 0,-1 0 0,0 0 1,0 0-1,8 4 0,2 2 36,-1 1 0,0 0 1,17 15-1,23 29 168,-45-42-323,0 0 1,1-1 0,0 0 0,1 0-1,0-1 1,0-1 0,1 0-1,0 0 1,0-1 0,17 7 0,-24-12-255,0 0 0,1 0 0,0-1 0,-1 0-1,1 1 1,-1-2 0,1 1 0,-1 0 0,1-1 0,7-2 0,19-12-678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9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28 48,'0'-2'116,"0"1"0,0 0 0,0 0 0,0 0 0,0-1 1,0 1-1,-1 0 0,1 0 0,0 0 0,-1-1 0,1 1 0,-1 0 0,1 0 0,-1 0 0,1 0 0,-1 0 1,0 0-1,0 0 0,1 0 0,-1 0 0,0 0 0,0 1 0,-2-2 0,2 2-45,0 0 1,0 0-1,1 0 0,-1 0 0,0 0 0,0 0 1,0 1-1,0-1 0,0 0 0,1 1 0,-1-1 1,0 0-1,0 1 0,1-1 0,-1 1 0,0-1 1,1 1-1,-1 0 0,0-1 0,1 1 0,-1 0 1,1-1-1,-1 1 0,1 0 0,-1 0 0,1 0 1,0-1-1,-1 1 0,1 0 0,0 0 0,0 0 1,-1 0-1,1-1 0,0 1 0,0 0 0,0 1 0,-10 49 95,3 0 0,2 1-1,2 96 1,3-136-552,0-10-55,0-2 314,1 1-1,0-1 1,-1 1 0,1-1-1,0 0 1,0 1 0,-1-1-1,1 0 1,0 1 0,0-1-1,0 0 1,-1 0 0,1 0-1,0 0 1,0 0 0,0 0 0,-1 0-1,3 0 1,3-30-1837,-1 5 1359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49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0 136 264,'2'-124'3530,"-2"124"-3491,0-1 0,0 1 0,0 0 0,0-1 0,0 1 0,-1-1 0,1 1 0,0 0 0,0-1 0,0 1 0,0-1 0,0 1 0,1 0 0,-1-1 0,0 1 0,0 0 0,0-1 0,0 1 0,0-1 0,0 1 0,1 0 0,-1-1 0,0 1 0,0 0 0,1-1 0,-1 1 0,0 0 0,0 0 0,1-1 1,-1 1-1,0 0 0,1-1 0,9 11 978,7 22-123,-16-30-914,1 2 67,74 144 1499,-62-124-1577,1-1 0,1-1 0,0-1 0,22 22 0,-28-35-451,0 1 0,1-1 0,19 11 0,-12-17-1669,-12-3 1383,6 1-420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50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23 264,'0'0'93,"0"0"0,1 0 0,-1 0 0,1 0-1,-1 0 1,1 0 0,-1 0 0,0 0 0,1 0 0,-1 0 0,1 0 0,-1 1 0,0-1-1,1 0 1,-1 0 0,1 1 0,-1-1 0,0 0 0,1 0 0,-1 1 0,0-1-1,0 0 1,1 1 0,-1-1 0,0 0 0,0 1 0,1-1 0,-1 1 0,0-1 0,0 0-1,0 1 1,0-1 0,0 1 0,1-1 0,-1 0 0,0 1 0,0-1 0,0 1-1,0-1 1,0 1 0,-1 0 0,12 35 1074,-3-8-796,-9-33-649,1 1 242,0 0 0,0 1 0,-1-1 0,1 0-1,-1 0 1,0 1 0,-3-7 0,2 5 71,-1 1 0,0 0-1,1 0 1,-2 1 0,1-1-1,0 1 1,-1-1 0,1 1-1,-1 0 1,0 0 0,0 1 0,0-1-1,0 1 1,-1 0 0,1 0-1,-1 0 1,1 0 0,-1 1-1,-4-1 1,7 2 168,-1 0-13,-2 1-145,0 0-1,0 0 1,0 1 0,0 0-1,0-1 1,0 2-1,1-1 1,-1 0 0,1 1-1,-1 0 1,1 0-1,0 1 1,0-1 0,1 1-1,-1-1 1,1 1-1,0 1 1,0-1 0,0 0-1,0 1 1,-2 4-1,0 1 70,-1 0-1,2 1 0,-1-1 1,1 1-1,1 0 1,0 0-1,1 0 0,0 0 1,-1 15-1,3-21-132,0 0 1,0 0-1,1 0 0,0 0 1,0 0-1,0 0 0,0-1 1,1 1-1,-1 0 0,1-1 1,0 1-1,1-1 0,-1 0 1,1 1-1,0-1 0,0 0 1,0-1-1,1 1 0,-1-1 1,1 1-1,0-1 0,0 0 1,0 0-1,0-1 0,0 1 1,1-1-1,-1 0 0,7 2 1,-10-4-234,24-4-394,-18-1 580,0-1 0,0 0 1,-1 0-1,0 0 0,0-1 0,0 0 1,-1 0-1,0 0 0,0-1 1,-1 0-1,4-10 0,1-4 113,-2-1 0,0-1 0,3-24 0,-10 47 109,-7-32 1293,8 46-1519,1-1-1,0 0 1,0 0 0,1 0-1,1-1 1,0 1-1,1-1 1,0 0-1,0 0 1,2 0-1,-1-1 1,1 0-1,0 0 1,1 0-1,15 12 1,-20-19-262,0-1 1,1 0-1,-1 0 1,1 0-1,-1-1 1,1 1-1,6 1 0,-9-3 241,9 2-1253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0:50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207 124 176,'6'-1'3836,"-6"1"-3798,0 0-1,-1 1 0,1-1 0,0 0 1,0 1-1,0-1 0,0 0 0,0 1 0,0-1 1,0 0-1,0 1 0,0-1 0,0 0 0,0 0 1,0 1-1,0-1 0,0 0 0,0 1 0,0-1 1,0 0-1,0 1 0,0-1 0,1 0 0,-1 1 1,0-1-1,0 0 0,0 0 0,1 1 0,-1-1 1,0 0-1,0 0 0,0 1 0,1-1 0,-1 0 1,0 0-1,1 0 0,-1 0 0,0 1 0,0-1 1,1 0-1,-1 0 0,0 0 0,1 0 0,-1 0 1,1 0-1,0-3-35,0 1 1,0-1 0,0 0-1,0 0 1,-1 0 0,1 0-1,-1 0 1,0 0-1,0 0 1,0 0 0,0 0-1,-1 0 1,0-4 0,0 1 37,-1 0 1,0 0-1,0 0 1,-1 0 0,0 1-1,1 0 1,-2-1-1,1 1 1,-1 0 0,-5-6-1,7 9-20,0 0-1,0 0 0,0 0 1,0 1-1,-1-1 1,1 1-1,0-1 0,-1 1 1,1 0-1,-1 0 0,1 0 1,-1 0-1,1 0 1,-1 1-1,0-1 0,1 1 1,-1 0-1,0-1 1,0 1-1,1 1 0,-1-1 1,0 0-1,1 1 0,-1-1 1,0 1-1,1 0 1,-4 1-1,-1 1 60,0 1 0,1 0-1,-1 1 1,1-1 0,0 1 0,0 0 0,0 1-1,1-1 1,0 1 0,0 0 0,0 1 0,1-1 0,-6 12-1,5-8 39,0 1 0,1 0 0,1-1 1,-1 1-1,2 1 0,-1-1 0,2 0 0,-2 22 0,4-26-98,-1 0 0,1 1 0,0-1 0,1 0 0,0 0 1,0 0-1,1-1 0,0 1 0,0 0 0,0-1 0,1 0 0,0 0 0,0 0 1,0 0-1,1-1 0,0 1 0,0-1 0,0 0 0,1-1 0,0 1 0,0-1 0,0 0 1,0-1-1,13 6 0,-1-5-790,0 0 1,1-1-1,-1-1 1,29 0 0,-18-2-1075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26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2234 1 92,'0'0'1676,"-10"3"-1396,9 15-155,0 0-1,-1-1 1,-1 1-1,-7 21 1,6-24-78,1 1 1,0 0 0,1-1-1,1 1 1,1 22-1,-4 30 101,-27 181 248,31-211-314,-3 9-52,-13 11-1,-41 103 1,42-124 12,-15 70 1,-1 0 78,-204 499 180,54-172-97,-1-58 530,97-238-652,26-48 23,-50 70 90,-2 2-189,73-101 28,-35 64 74,50-84-115,-49 69 1,-9 14-16,58-85 37,-1-1 0,-2-1 1,-2-2-1,-62 62 0,67-78-41,-37 25 0,-21 17 64,69-52-26,1-1 1,-1 0 0,-24 12 0,-11 7-51,9-4-6,-1-2 1,-1-1-1,0-2 1,-63 18 0,79-33-2180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0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5695 485 24575,'-2'10'0,"0"-1"0,-1 1 0,0 0 0,-1-1 0,0 0 0,-1 1 0,0-2 0,0 1 0,-1-1 0,-10 13 0,10-13 0,-7 5 0,0 0 0,0-2 0,-1 1 0,-1-2 0,0 0 0,0-1 0,-28 13 0,22-14 0,1-1 0,-1-1 0,-42 7 0,-23 7 0,-75 22 0,90-25 0,29-6 0,0-2 0,-1-2 0,-84 3 0,106-9 0,0 1 0,-34 7 0,-34 4 0,36-12 0,22-1 0,0 1 0,0 1 0,-46 10 0,50-7 0,-1-1 0,-50 1 0,49-5 0,0 2 0,-44 8 0,26-2 0,0-3 0,0-2 0,-92-6 0,32 1 0,-1983 2 0,2070-2 0,0 0 0,-35-8 0,33 6 0,0 0 0,-24-1 0,17 4 0,0-1 0,-55-11 0,55 8 0,1 1 0,-48 0 0,47 3 0,0-1 0,-45-8 0,27 2 0,0 3 0,0 2 0,-92 6 0,32 0 0,-422-3 0,525 0 0,0 0 0,0 0 0,0 0 0,0-1 0,0 1 0,0-1 0,0 0 0,0 0 0,0-1 0,0 1 0,1-1 0,-1 0 0,0 0 0,1 0 0,0 0 0,-1 0 0,1-1 0,-3-3 0,0-2 0,1 1 0,0-1 0,0 0 0,1-1 0,0 1 0,-4-17 0,0-7 0,1-1 0,2 0 0,1 0 0,2 0 0,1-1 0,6-51 0,-2-9 0,-4 86 0,0 0 0,1 1 0,0-1 0,1 0 0,0 0 0,0 1 0,1-1 0,0 1 0,0-1 0,0 1 0,1 0 0,0 0 0,1 0 0,0 0 0,0 0 0,0 1 0,9-10 0,11-11 0,-20 22 0,0-1 0,1 1 0,0-1 0,0 2 0,0-1 0,0 0 0,1 1 0,0 0 0,0 0 0,0 1 0,0 0 0,0 0 0,1 0 0,11-3 0,163-25 0,-109 19 0,-45 7 0,1 1 0,31 0 0,-29 4 0,1-1 0,-1-1 0,49-11 0,-42 7 0,1 1 0,-1 2 0,1 2 0,56 5 0,-40-2 0,60-4 0,-42-11 0,-53 9 0,1 0 0,28-1 0,-31 4 0,13 1 0,1-2 0,-1-1 0,32-7 0,-17 3 0,0 1 0,0 3 0,1 2 0,53 5 0,7-1 0,5-5 0,121 4 0,-160 11 0,-53-8 0,0-1 0,31 1 0,40-5 0,-53-1 0,0 1 0,0 2 0,64 12 0,-56-7 0,0-1 0,1-3 0,0-2 0,51-5 0,10 2 0,316 2 0,-403 1 0,-1 1 0,37 8 0,-35-5 0,0-1 0,27 1 0,-29-4 0,13-1 0,-1 2 0,57 10 0,-52-6 0,1-2 0,-1-1 0,1-2 0,42-4 0,-27 1 0,57 4 0,-38 11 0,-52-8 0,0-1 0,30 1 0,245-4 0,-137-2 0,-138-1 0,1 0 0,36-8 0,-36 5 0,1 1 0,27-1 0,323 6 0,-356 0 0,-1 0 0,0 2 0,0-1 0,0 2 0,0 0 0,0 1 0,-1 0 0,0 1 0,0 0 0,0 1 0,-1 1 0,0 0 0,-1 1 0,1 0 0,-2 0 0,1 1 0,14 19 0,-18-16-85,0-1 0,-1 2-1,0-1 1,-1 0 0,-1 1-1,0 0 1,-1 0 0,0 1-1,-1-1 1,-1 0 0,0 1-1,-1-1 1,-1 1 0,0-1-1,-4 17 1,-1-14-6741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28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1 668 288,'0'0'2688,"4"-5"-2595,13-15 291,40-35-1,-37 37-180,-1 0 0,0-2 0,19-26 0,-27 29-125,-1 0 1,-1-1-1,-1 0 1,0 0-1,-1-1 1,-1 0 0,-1 0-1,-1 0 1,3-23-1,-6-30 102,-14 47-92,3 11-78,4 3-11,0 1-1,0 0 0,-1 0 1,0 1-1,0 0 0,-1 0 1,-1 1-1,1 0 0,-1 0 1,-17-10-1,-8-3 55,28 16-159,0 1 0,-1 0 0,1 0 0,-1 0 0,0 1 0,0 0 1,0 1-1,0-1 0,-1 2 0,1-1 0,-9-1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51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0 227 368,'0'0'5479,"4"4"-5479,-3-2 2,0-1 0,0 0 1,0 1-1,1-1 0,-1 0 1,0 0-1,1 0 0,-1 0 1,1 0-1,-1-1 0,1 1 1,0 0-1,-1-1 1,1 1-1,0-1 0,-1 0 1,1 1-1,0-1 0,0 0 1,-1 0-1,4 0 0,-2-1-6,-1 1-1,1-1 0,-1 0 0,0 0 1,1 0-1,-1 0 0,0 0 1,1-1-1,-1 1 0,0-1 0,0 1 1,0-1-1,-1 0 0,1 0 0,0 0 1,-1 0-1,1 0 0,1-3 1,1-1 20,-1-1 0,0 0 0,-1 0 0,0 1 0,0-1 0,0-1 0,1-10 0,0 1-20,-3 16-4,0-49 146,0-3 106,0 51-125,0-4-75,0 5-35,0 0-1,0 0 0,1 0 0,-1 1 1,0-1-1,0 0 0,0 0 0,0 0 1,0 0-1,0 0 0,0 1 1,-1-1-1,1 0 0,0 0 0,0 0 1,-1 0-1,1 1 0,0-1 0,-1 0 1,0 0-1,1 0-5,0 1 0,-1 0 0,1-1-1,0 1 1,-1 0 0,1 0 0,0 0 0,-1-1 0,1 1 0,0 0-1,-1 0 1,1 0 0,-1 0 0,1 0 0,0-1 0,-1 1 0,1 0 0,-1 0-1,1 0 1,-1 0 0,1 0 0,0 0 0,-1 1 0,1-1 0,-1 0 0,1 0-1,0 0 1,-1 0 0,1 0 0,0 1 0,-1-1 0,1 0 0,-1 0-1,1 0 1,0 1 0,-1-1 0,1 0 0,0 1 0,0-1 0,-1 0 0,1 1-1,0-1 1,0 0 0,0 1 0,-1-1 0,1 0 0,0 1 0,0-1-1,0 1 1,0-1 0,0 0 0,0 1 0,0 0 0,-3 34 91,3-33-98,0 11 22,-1-6-11,1-1 0,0 1 0,0 0 1,1 0-1,-1-1 0,1 1 0,1 0 0,-1-1 1,1 1-1,0-1 0,5 10 0,21 26-99,-23-34-181,-1 0 1,2 0 0,-1 0 0,1-1 0,0 0 0,1 0 0,0 0-1,0-1 1,10 7 0,0-10-2874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51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45 116,'-1'-7'3520,"1"24"-2211,6 31-580,-5-46-610,-1 2-97,1 0-1,0 1 0,0-1 1,0 0-1,1 0 0,-1 0 1,1 0-1,0 0 1,0-1-1,0 1 0,1 0 1,0-1-1,-1 0 0,1 1 1,0-1-1,0 0 1,1-1-1,-1 1 0,1-1 1,-1 1-1,1-1 1,0 0-1,0 0 0,0-1 1,0 1-1,0-1 0,0 0 1,0 0-1,1 0 1,6 0-1,-10-1-18,1 0 1,-1-1-1,1 1 0,-1-1 1,0 1-1,1-1 0,-1 1 1,0-1-1,1 0 1,-1 0-1,0 0 0,0 0 1,0 0-1,0 0 0,0 0 1,0 0-1,0 0 0,0 0 1,0 0-1,0-1 1,-1 1-1,1 0 0,0-1 1,-1 1-1,1 0 0,-1-1 1,0 1-1,1-1 0,-1-1 1,5-44 150,-5 45-88,-3-26 120,-2 19-138,0 0 0,-1 0 0,0 0 0,-10-11 0,14 18-38,0-1 0,-1 0 1,0 1-1,0 0 0,1 0 1,-1 0-1,-1 0 0,1 0 1,0 1-1,0-1 0,-1 1 1,1 0-1,0 0 0,-1 0 0,1 0 1,-8 0-1,10 1-65,-23 3-972,21 0 800,1-1-1,0 1 1,0-1 0,0 1-1,1 0 1,-1 0 0,0-1 0,1 1-1,0 1 1,-2 5 0,1-2-717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1:52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0 118 416,'0'-6'235,"1"0"-1,0 0 1,0 0-1,0 0 1,1 1-1,0-1 1,0 0-1,0 1 1,1-1-1,0 1 1,0 0-1,0 0 1,0 0-1,1 0 1,0 1-1,0-1 1,0 1-1,1 0 1,-1 0-1,1 1 1,10-7-1,-14 10-188,13 3 213,-8 3-228,-1 1 0,1 0 0,-1 0 0,-1 0 0,1 0 0,-1 1 0,0-1 1,-1 1-1,0 0 0,0 1 0,0-1 0,1 15 0,0 10 98,-1 0 1,-2 37-1,-1-62-111,0-7-27,0 1 0,0 0 0,0 0 0,1-1 0,-1 1-1,0 0 1,1-1 0,-1 1 0,1 0 0,0-1 0,-1 1 0,1-1 0,0 1 0,0-1 0,0 1 0,0-1 0,0 1 0,0-1-1,1 0 1,-1 0 0,0 0 0,1 0 0,-1 0 0,1 0 0,-1 0 0,1 0 0,-1 0 0,1-1 0,0 1 0,-1-1 0,1 1-1,0-1 1,-1 0 0,1 1 0,0-1 0,0 0 0,-1 0 0,1 0 0,0 0 0,-1-1 0,1 1 0,0 0 0,0-1-1,-1 1 1,1-1 0,-1 0 0,1 1 0,0-1 0,-1 0 0,1 0 0,-1 0 0,0 0 0,1 0 0,-1 0 0,0-1 0,0 1-1,0 0 1,0-1 0,1-1 0,5-9 40,-1-1 0,0 1 0,-1-1 0,-1-1 0,0 1 0,0-1 0,-2 1 0,0-1 0,0 0 0,-1 0 0,-2-21 0,1 33 89,0-20 358,0 37-441,0 0 0,0 0-1,1 0 1,1 0-1,1-1 1,0 1 0,1-1-1,0 1 1,1-1-1,10 19 1,-14-31-55,0-1 0,0 1 0,1-1 0,-1 1 0,1-1 0,-1 0 0,1 0 0,0 1 0,-1-1 0,1 0 0,0 0 0,0-1 0,0 1 0,0 0 0,0-1 0,0 1 0,0-1 0,0 1 0,0-1 0,0 0 0,0 0 0,0 0 0,0 0 0,0 0 0,0-1 0,0 1 0,0-1 0,0 1 0,0-1 0,0 0 0,-1 1 0,1-1 0,0 0 0,0 0 0,0 0 0,-1-1 0,1 1-1,-1 0 1,3-3 0,0 1-32,1-1 0,-1 1 0,0-1 0,0 0-1,-1-1 1,1 1 0,-1 0 0,0-1-1,0 0 1,0 0 0,-1 0 0,0 0-1,0 0 1,2-7 0,2-77 651,-6 87-507,-19-24 114,13 70 123,5-32-317,1-1 0,1 1 0,0-1 0,0 0 0,1 1 0,1-1 0,0 0 0,0 0-1,1-1 1,1 1 0,6 11 0,-6-12-514,1-1-1,0 0 0,1 0 0,0 0 1,0-1-1,16 13 0,-15-14-815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08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47 459 640,'-42'0'7929,"42"0"-7911,-1 0 1,1-1-1,0 1 1,-1-1-1,1 1 0,0-1 1,-1 1-1,1-1 1,0 1-1,0-1 1,0 1-1,-1-1 0,1 0 1,0 1-1,0-1 1,0 1-1,0-1 1,0 1-1,0-1 1,0 0-1,0 1 0,0-1 1,0 1-1,0-1 1,1 1-1,-1-1 1,0 1-1,1-2 1,17-28 238,0 1-83,-2 0 1,21-52-1,-32 69-150,6-16-32,-1 0 0,-1 0 0,-2-1 0,-1 0 0,-1-1 0,1-30 0,-7 30 361,-2 42-274,-1 53-173,-2 114 70,3-18 130,4-92-66,1-33-30,1 1-1,14 59 0,-9-52-74,-5-32-164,8 42-167,-10-51 65,0 0 0,0 0 0,1 0 0,-1 0 1,1 0-1,-1 0 0,1 0 0,0-1 0,0 1 0,0 0 0,0-1 0,1 0 0,3 3 0,-1-2-1342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0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59 72,'0'0'5872,"0"0"-5825,1-1 0,-1 0 0,0 1 0,0-1 0,0 0-1,0 0 1,0 1 0,0-1 0,0 0 0,0 0 0,0 1 0,0-1 0,0 0 0,0 0 0,0 1 0,-1-1 0,1 0 0,0 1-1,0-1 1,-1 0 0,1 1 0,-1-1 0,1 0 0,0 1 0,-2-1 0,1 1-44,0 1 1,0 0-1,0 1 0,0-1 1,0 0-1,0 0 0,0 0 1,0 0-1,0 1 0,0-1 0,1 0 1,-1 1-1,1-1 0,-1 1 1,1-1-1,-1 3 0,1-3-8,0-1-1,0 1 1,0 0 0,0-1-1,0 1 1,0-1-1,0 1 1,0 0-1,0-1 1,1 1-1,-1-1 1,0 1-1,0 0 1,1-1 0,-1 1-1,0-1 1,1 1-1,-1-1 1,0 1-1,1-1 1,-1 0-1,1 1 1,-1-1-1,1 1 1,-1-1 0,1 0-1,-1 1 1,1-1-1,-1 0 1,1 0-1,0 1 1,-1-1-1,1 0 1,-1 0-1,1 0 1,0 0-1,-1 0 1,1 0 0,-1 0-1,1 0 1,0 0-1,-1 0 1,1 0-1,-1 0 1,1 0-1,0 0 1,-1-1-1,1 1 1,-1 0 0,1-1-1,0 1 1,1-1 5,0 0 0,-1 1 0,1-1 1,-1 0-1,0 0 0,1 1 0,-1-1 1,1 0-1,-1-1 0,0 1 1,0 0-1,0 0 0,0 0 0,0-1 1,0 1-1,0-1 0,0 1 0,0 0 1,-1-1-1,1 0 0,0 1 0,-1-1 1,1 1-1,-1-1 0,0 0 0,0 1 1,1-1-1,-1 0 0,0 1 0,-1-3 1,1 3-10,0-1 0,0 1 0,0-1 0,0 1 0,0-1 0,-1 1 0,1 0 0,-1-1 0,1 1 0,-1-1 0,1 1 0,-1 0 0,0-1 0,1 1 0,-1 0 0,0 0 0,0 0 1,0 0-1,0 0 0,0 0 0,0 0 0,-1 0 0,1 0 0,0 0 0,0 1 0,-1-1 0,1 0 0,0 1 0,-1-1 0,1 1 0,-1-1 0,1 1 0,0 0 0,-4-1 0,-2 7-2802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0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11 149 428,'-2'-4'252,"0"0"0,1 0 0,0 0-1,-1 0 1,2 0 0,-1 0 0,0-1 0,1 1 0,0 0 0,0 0-1,0-1 1,0 1 0,1 0 0,-1 0 0,1 0 0,0 0-1,0-1 1,3-4 0,-2 5-169,1-1 0,-1 1 0,1 0 0,0 0 0,0 0 0,1 1 0,-1-1 0,1 1 0,0-1 0,0 1 0,0 0 0,0 1 0,0-1 0,0 1 0,1 0 0,-1 0 0,1 0 0,0 1 0,0-1-1,0 1 1,-1 0 0,1 1 0,0-1 0,6 1 0,-4 2-51,0 1 0,0 0 0,0 1 0,0-1 0,-1 1-1,1 1 1,-1-1 0,0 1 0,0 0 0,-1 0 0,6 8-1,-8-10-6,-1 1 0,1 0 0,-1 1 0,0-1 0,0 0 0,-1 1 0,1-1-1,-1 1 1,0-1 0,0 1 0,0 6 0,2 54 235,-4-57-244,0 0-1,-1 0 0,0 1 1,0-1-1,-1 0 1,0-1-1,-6 13 1,-2 3 35,-13 18 289,23-39-294,-1 0 0,1 0 0,-1-1 0,1 1 0,-1-1-1,0 1 1,0-1 0,0 0 0,0 0 0,0 1 0,0-2 0,0 1 0,0 0 0,0 0 0,0-1 0,0 1 0,-5 0 0,6-1 164,0 0-184,-1 0 0,1 1-1,-1-1 1,1 0 0,-1 0-1,1 0 1,-1 0 0,1-1-1,0 1 1,-1 0 0,1-1 0,-1 1-1,1-1 1,-2 0 0,2 0-22,0 0 1,1 0-1,-1 0 1,1 0 0,-1 0-1,1 0 1,-1 0-1,1 0 1,0 0-1,0 0 1,-1 0 0,1 0-1,0 0 1,0 0-1,0-1 1,0 1-1,0 0 1,0 0 0,1 0-1,-1 0 1,1-2-1,0 2-7,0-1-1,0 0 0,0 1 0,1-1 0,-1 1 1,1 0-1,-1-1 0,1 1 0,0 0 0,-1 0 1,1 0-1,0 0 0,0 0 0,0 1 0,3-2 1,3-2-20,1 1 1,0-1 0,0 2 0,1-1 0,-1 2-1,0-1 1,1 1 0,-1 0 0,1 1 0,-1 0-1,1 1 1,-1 0 0,1 0 0,-1 1-1,0 0 1,1 1 0,-1 0 0,-1 0 0,1 1-1,0 0 1,-1 1 0,0 0 0,0 0 0,0 1-1,9 8 1,-9-7 20,-1 1 0,0-1 0,0 1 0,-1 0 1,0 1-1,0 0 0,-1 0 0,0 0 0,-1 0 0,0 1 0,-1-1 0,1 1 0,-2 0 0,1 0 0,-2 1 0,1-1 0,-1 0 0,-1 14 1,-1-22 16,0 1 0,0-1 0,0 0 0,0 1 1,0-1-1,-1 0 0,1 0 0,-1 0 0,1 0 1,-1 0-1,0 0 0,0 0 0,0 0 0,0-1 1,-4 4-1,-41 25 310,39-25-219,-5 1-106,0 0 0,0-2 0,-1 1 0,1-2 0,-1 0 0,0 0 0,0-1 0,-1-1 0,1 0 0,0-1 0,-15-2 0,0 1-709,28 1 646,-1 0 0,0 0-1,1 0 1,-1 0 0,1 0 0,-1-1 0,1 1 0,-1-1 0,1 1-1,-1-1 1,1 0 0,-1 0 0,1 1 0,0-1 0,-2-2-1,-16-6-2397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2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23 156,'0'0'806,"-3"-3"-393,2 2-298,1 0 0,-1 0-1,0 0 1,1 1 0,-1-1-1,0 0 1,1 1 0,-1-1-1,0 1 1,0-1 0,0 0 0,0 1-1,0 0 1,0-1 0,0 1-1,1 0 1,-1-1 0,0 1-1,0 0 1,0 0 0,0 0-1,0 0 1,0 0 0,0 0-1,-2 0 1,2 1-67,1 0 1,-1 0-1,0 0 1,0 0-1,1 0 1,-1 0-1,0 0 1,1 1-1,0-1 1,-1 0-1,1 0 1,0 0-1,-1 1 1,1-1-1,0 0 1,0 0-1,0 1 1,0-1-1,0 0 1,0 0-1,0 1 1,1-1-1,0 3 1,20 138 590,7 57 206,-27-197-797,-1 1 1,1-1 0,-1 0 0,0 0-1,0 0 1,0 1 0,0-1-1,0 0 1,0 0 0,0 1 0,-1-1-1,0 0 1,1 0 0,-1 0 0,0 0-1,0 0 1,0 0 0,0 0-1,0 0 1,0 0 0,-1 0 0,-1 1-1,3-3-45,0 0 0,-1 0 0,1 0 0,-1 0 0,1 0 0,0-1 0,-1 1 0,1 0-1,-1 0 1,1 0 0,0-1 0,-1 1 0,1 0 0,0 0 0,-1-1 0,1 1 0,0 0 0,-1-1-1,1 1 1,0 0 0,0-1 0,-1 1 0,1 0 0,0-1 0,0 1 0,0-1 0,0 1-1,-1 0 1,1-1 0,0 1 0,0-1 0,0 1 0,0 0 0,0-1 0,0 0 0,-5-21 58,-1-31 10,0-86 1,6 132-73,1 1 1,-1 0-1,1-1 0,0 1 0,1 0 1,2-10-1,6-24 12,-8 33-13,0 0 0,0 0-1,1-1 1,0 1 0,0 1-1,1-1 1,-1 0 0,8-8-1,-9 12 33,0 0-1,1 0 0,-1 0 0,1 0 0,-1 1 0,1-1 0,0 1 0,0-1 0,0 1 0,1 0 0,-1 0 1,0 0-1,1 1 0,-1-1 0,1 1 0,-1 0 0,1 0 0,5-1 0,-4 3-13,-1-1 0,1 1 0,-1 0 0,1 0 0,-1 1-1,1-1 1,-1 1 0,1 0 0,-1 0 0,0 0 0,0 1 0,0-1 0,-1 1-1,1 0 1,0 0 0,-1 1 0,0-1 0,0 1 0,0-1 0,0 1 0,-1 0-1,1 0 1,2 6 0,5 12 22,0 1 0,-2-1 0,8 33 0,-5-19-33,-3-6-54,-6-20-287,1 0 0,-1 0 0,2 0 0,-1-1 0,1 1 0,1-1-1,0 0 1,0 0 0,1 0 0,8 9 0,-8-16-1371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2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17 134 312,'-13'-42'2831,"10"37"-895,6 30-888,19 86-48,44 124 1,11-9-2771,-100-272-2509,-47-120 4712,57 125-208,-1 0 219,1 1-1,3-2 0,1 1 1,2-1-1,-2-53 0,9 89-390,1 0 0,-1 0 0,1 1 0,1-1 0,-1 0 0,1 1-1,0 0 1,0-1 0,1 1 0,-1 0 0,1 0 0,0 0 0,1 0 0,-1 1 0,1-1 0,0 1-1,0 0 1,0 0 0,0 0 0,1 1 0,0 0 0,0-1 0,0 2 0,0-1 0,0 0 0,0 1-1,1 0 1,-1 1 0,1-1 0,-1 1 0,9-1 0,-8 2-15,0 1-1,0 0 1,0 1-1,0-1 1,0 1-1,0 0 1,0 1-1,0-1 1,-1 1 0,0 0-1,1 1 1,-1-1-1,0 1 1,-1 0-1,1 0 1,-1 0-1,8 10 1,-8-10-4,-1 1 1,0-1-1,0 1 0,-1 0 1,1-1-1,-1 1 0,0 0 1,0 0-1,0 1 1,-1-1-1,0 0 0,0 1 1,0-1-1,-1 0 0,0 1 1,0-1-1,0 1 0,-1-1 1,1 0-1,-1 1 0,-1-1 1,-1 6-1,-3 2 14,0 0-1,-1 0 0,-1 0 1,-13 16-1,18-24-210,0-1 0,-1 0 1,1 0-1,-1-1 0,0 1 0,0-1 0,0 1 1,0-1-1,-1 0 0,1-1 0,-1 1 0,0-1 1,0 0-1,0 0 0,0-1 0,0 1 0,-8 0 1,6-18-3069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3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88,'3'1'162,"-1"-1"0,1 0 0,-1 1 0,1 0 0,-1 0 0,1 0 0,-1 0 0,0 0 0,0 0-1,1 0 1,-1 1 0,0-1 0,0 1 0,0 0 0,0-1 0,0 1 0,-1 0 0,2 2 0,30 47 608,-16-24-32,-4-7-308,30 42 400,-40-59-782,-1 0 0,1-1 0,-1 1 0,1-1 0,0 1 0,0-1 0,0 0 0,0 0 0,1 0 0,-1-1 0,0 1 0,1-1 0,-1 1 0,1-1 0,0-1 0,6 2 0,-5-2-45,-1-1 0,1 0-1,-1 0 1,1-1-1,-1 1 1,0-1 0,0 0-1,0 0 1,0 0 0,0-1-1,0 1 1,0-1 0,-1 0-1,1 0 1,-1 0 0,0-1-1,0 1 1,0-1-1,-1 0 1,1 0 0,-1 0-1,3-6 1,0 0 18,0 0 0,-1-1 0,0 1 0,-1-1-1,0 1 1,-1-1 0,0 0 0,0-18 0,-2 21 27,0-1-1,-1 1 1,0-1 0,-1 1-1,0-1 1,0 1 0,-1 0-1,0 0 1,-1 0 0,1 0-1,-9-11 1,9 15 6,0 0 1,0 0-1,-1 0 0,1 0 1,-1 0-1,0 1 0,0 0 1,-1 0-1,1 0 0,0 0 1,-1 1-1,0 0 0,0 0 1,0 0-1,0 0 0,0 1 1,0 0-1,0 0 0,0 0 0,-10 0 1,11 2-51,0-1 0,0 2 0,0-1-1,0 0 1,0 1 0,1-1 0,-1 1 0,0 0 0,1 0 0,-1 1 0,1-1 0,0 1 0,0 0 0,-4 3-1,5-4-105,0 0-1,0 0 1,0 1 0,0-1-1,0 0 1,1 1-1,-1-1 1,1 1-1,0-1 1,0 1-1,0 0 1,0-1-1,0 1 1,0 0-1,1 0 1,-1 0-1,1 0 1,0-1-1,0 1 1,0 0-1,0 0 1,0 0-1,1 3 1,2 1-256,1-1 0,-1 1 0,1-1-1,0 0 1,0 0 0,1 0 0,9 9 0,4 2-791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36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71 264,'-1'2'389,"2"6"6048,8-8-6046,0-1 1,0-1-1,0 1 1,0-2-1,0 1 0,11-6 1,20-4 478,47-13 263,8-1-4096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0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0 369 24575,'3'-8'0,"-1"1"0,1 0 0,0 0 0,0 0 0,1 1 0,0-1 0,7-8 0,-9 12 0,37-59 0,-2-1 0,30-73 0,-47 100 0,-20 35 0,0 1 0,0 0 0,0-1 0,1 1 0,-1 0 0,0 0 0,0 0 0,0-1 0,1 1 0,-1 0 0,0 0 0,0 0 0,1-1 0,-1 1 0,0 0 0,0 0 0,1 0 0,-1 0 0,0 0 0,0 0 0,1 0 0,-1 0 0,0 0 0,1-1 0,-1 1 0,0 0 0,0 0 0,1 1 0,-1-1 0,0 0 0,1 0 0,-1 0 0,0 0 0,0 0 0,1 0 0,-1 0 0,6 22 0,-8 196 0,-2-132 0,9 89 0,-4-167 20,0 0 0,1 0 0,-1 0 0,2 0 0,4 12 0,-6-17-107,1 0-1,-1 0 1,1 0 0,0 0-1,0-1 1,0 1 0,0-1-1,0 0 1,1 1-1,-1-1 1,1 0 0,-1 0-1,1 0 1,0-1 0,0 1-1,4 1 1,10 2-6739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4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93 220,'2'19'2711,"-1"-5"450,-10-31-2112,6 10-920,-1 0 0,0 0 0,0 0 0,-1 0-1,0 1 1,0-1 0,-12-10 0,14 14-36,-1 0 0,1 0 0,-1 0 0,0 0 0,0 1 1,0 0-1,0 0 0,-1 0 0,1 0 0,-1 1 0,1-1 0,-1 1 1,1 1-1,-8-2 0,5 7 10,2 0-75,0 1 0,0-1-1,0 1 1,1 0 0,0 1 0,0-1-1,1 1 1,0 0 0,0 0 0,0 0-1,1 0 1,0 0 0,0 0 0,0 9-1,2-14 23,0 1 7,0 2-63,0 0 0,1 0 0,0 0 0,0 0 0,0 0 0,1-1 0,0 1 0,0 0 0,0-1 0,0 1 0,6 7 0,-7-10-35,1 1 1,0-1-1,0 1 0,0-1 1,1 0-1,-1 0 0,0 0 1,1 0-1,0 0 0,-1-1 1,1 1-1,0-1 0,0 1 1,0-1-1,0 0 0,0 0 1,0-1-1,0 1 0,6 0 1,-7-1-51,13-4-53,-9 2 124,-1-1 0,0 0 0,0 0 0,1-1 0,-2 0 0,1 0 0,0 0 0,-1 0 0,0-1 0,0 1 0,0-1 0,-1 0 0,0 0 0,1-1 0,-2 1 0,1-1 0,-1 1-1,0-1 1,0 0 0,0 0 0,-1 0 0,0 0 0,1-8 0,-2-11 346,2 0 370,2 27-485,6 16-236,66 151-72,-52-110-64,-13-36 74,-2 1-1,0 0 0,-1 0 1,-2 1-1,0 0 0,-2 0 0,2 32 1,-6-52 81,0 0 1,-1 0-1,0 0 1,1 0-1,-2 1 1,1-2 0,0 1-1,-1 0 1,0 0-1,-5 8 1,5-10 20,1-1 0,-1 0 1,0 1-1,0-1 1,0 0-1,-1 0 0,1 0 1,0-1-1,-1 1 1,1 0-1,-1-1 0,0 0 1,1 0-1,-1 1 1,0-2-1,0 1 0,1 0 1,-1 0-1,0-1 1,0 0-1,-6 0 0,6 0-20,0 0 0,-1-1-1,1 0 1,0 0-1,0 0 1,0 0-1,0-1 1,0 1-1,0-1 1,0 1-1,1-1 1,-1 0-1,1 0 1,-1 0-1,1-1 1,0 1-1,-1-1 1,1 1-1,0-1 1,1 0-1,-1 1 1,0-1-1,1 0 1,0 0-1,0 0 1,0-1-1,-2-5 1,-1-5-127,1 0 1,0-1-1,1 0 1,0-28-1,5 19-70,2-1 1,0 1-1,1 1 1,2-1-1,0 1 0,21-39 1,-16 34 21,-10 21 174,30-59-369,-31 63 375,-1 0 0,1 1-1,-1-1 1,1 1 0,0-1 0,0 1-1,0 0 1,0-1 0,1 1-1,-1 0 1,1 0 0,-1 1 0,1-1-1,-1 1 1,1-1 0,0 1-1,0 0 1,0 0 0,4-1 0,-6 2 158,12 3 58,-7 2-166,1 0 0,-1 1-1,0 0 1,0 1 0,-1-1-1,1 1 1,-2 0 0,1 1-1,-1-1 1,7 16 0,25 38 199,-34-58-243,1 0 0,-1 0 0,1 0 0,0 0 0,0-1 0,0 1 1,1-1-1,-1 0 0,0 0 0,1 0 0,-1 0 0,1-1 0,0 1 1,5 0-1,-8-1-20,1-1 8,-1 1 1,1-1-1,0 0 0,-1 0 1,1 0-1,-1 0 1,1 0-1,0 0 1,-1 0-1,1 0 0,-1-1 1,1 1-1,-1-1 1,1 1-1,-1-1 1,1 1-1,-1-1 1,1 0-1,-1 0 0,0 0 1,3-1-1,25-26-53,-25 21 72,1 0 1,-1 0-1,0 0 0,-1-1 0,0 1 0,0-1 0,-1 0 0,0 1 0,0-1 0,-1 0 0,0-1 1,0 1-1,-1 0 0,0 0 0,0 0 0,-1 0 0,0 0 0,0 0 0,-3-9 0,2 12 34,0-1-1,1 1 1,-1 0-1,-1 0 1,1 0-1,-1 0 0,0 0 1,0 1-1,-1-1 1,1 1-1,-1 0 1,0 0-1,0 0 0,0 1 1,0-1-1,-1 1 1,0 0-1,1 0 0,-1 0 1,0 1-1,0 0 1,-1 0-1,1 0 1,0 1-1,-1-1 0,1 1 1,-1 1-1,1-1 1,-7 1-1,8 1-135,0 0 1,-1 1-1,1-1 0,0 1 0,0 0 1,0 0-1,0 0 0,0 1 0,0-1 1,1 1-1,-1 0 0,1 0 0,0 1 1,-1-1-1,2 1 0,-1-1 0,0 1 1,1 0-1,0 0 0,-1 0 0,2 0 1,-1 0-1,0 1 0,1-1 0,0 0 1,-1 7-1,2 5-3713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5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131 443 440,'-11'-25'937,"1"-1"-1,1 0 1,2 0-1,0-1 1,2 0-1,1 0 1,1 0-1,2-51 1,2 72-871,0 1 1,0 0-1,1-1 1,0 1-1,0 0 1,1 0-1,4-8 0,3-5 238,-2 4-408,1 17-626,-2 1 337,-7-4 388,0 0 0,0 0 0,0 1 0,1-1-1,-1 0 1,0 0 0,0 0 0,0 0 0,0 0-1,1 0 1,-1 0 0,0 0 0,0 1-1,0-1 1,1 0 0,-1 0 0,0 0 0,0 0-1,0 0 1,1 0 0,-1 0 0,0 0 0,0 0-1,0 0 1,1 0 0,-1 0 0,0-1 0,0 1-1,0 0 1,0 0 0,1 0 0,-1 0-1,0 0 1,0 0 0,0 0 0,0 0 0,1-1-1,-1 1 1,0 0 0,0 0 0,0 0 0,0 0-1,0 0 1,0-1 0,1 1 0,-1 0-1,0 0 1,0 0 0,0-1 0,0 1 0,0 0-1,0 0 1,0-1 0,-3-16 89,-12-19 289,14 35-363,1-1 0,-1 1 1,0 0-1,1-1 0,-1 1 1,0 0-1,0 0 0,0 0 1,0 0-1,0 0 0,0 0 1,-1 0-1,1 0 0,0 0 1,0 0-1,-1 0 0,1 1 1,0-1-1,-1 1 0,1-1 0,-1 1 1,1-1-1,-1 1 0,1 0 1,-1 0-1,1-1 0,-1 1 1,1 1-1,-1-1 0,1 0 1,-1 0-1,1 0 0,-3 1 1,1 1-2,0 0 0,0 0 1,0 1-1,0-1 0,1 1 1,-1-1-1,0 1 0,1 0 1,0 0-1,0 0 0,0 0 1,0 1-1,-1 2 0,-4 11 9,0-1-1,2 1 1,0 0-1,1 1 1,0-1-1,2 1 1,0 0-1,1-1 1,2 23 0,0-27-35,0-1 1,2 1-1,-1-1 1,2 0-1,-1 0 1,2 0-1,0 0 1,6 11 0,1-1-92,0-1 0,2 0-1,19 23 1,-27-38 30,0 1 0,0-1-1,0-1 1,1 1-1,0-1 1,0-1-1,0 1 1,15 6-1,-19-10 37,1 0-1,-1 1 1,1-1-1,-1-1 0,1 1 1,-1 0-1,1-1 0,-1 0 1,1 0-1,-1 0 0,1 0 1,0 0-1,-1-1 0,1 1 1,-1-1-1,1 0 1,-1 0-1,0-1 0,1 1 1,-1-1-1,0 1 0,5-5 1,-3 2 35,0 0 0,0-1 0,-1 1 1,0-1-1,1-1 0,-2 1 0,7-10 0,-9 12 65,1 0 0,-1 0-1,0 0 1,0 0-1,0 0 1,0 0 0,-1 0-1,1 0 1,-1 0-1,0 0 1,0 0-1,0-1 1,0 1 0,-1 0-1,1 0 1,-1 0-1,1 0 1,-1 0-1,-2-5 1,-24-30 377,26 36-399,-1 0 0,0 0-1,0 0 1,0 0-1,0 0 1,0 0 0,0 1-1,-1-1 1,1 1 0,0 0-1,-1 0 1,1 0-1,-1 0 1,0 0 0,1 0-1,-4 0 1,4 1 24,2 0-56,-1-1 0,0 1 0,0 0 0,0 0 1,0-1-1,1 1 0,-1 0 0,0 0 0,0 0 0,0 0 1,0 0-1,0 0 0,0 0 0,1 0 0,-1 0 0,0 0 1,0 1-1,0-1 0,0 0 0,1 0 0,-1 1 0,0-1 1,0 1-1,0-1 0,1 1 0,-1-1 0,0 1 0,1-1 1,-1 1-1,0 0 0,1-1 0,-1 2 0,-17 18-129,18-20 125,-3 3-222,1 1 0,-1-1 0,1 1 0,0 0 0,0 0 1,0 0-1,1 1 0,0-1 0,-1 0 0,1 0 0,1 1 0,-1-1 0,0 1 0,1 4 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5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15 186 64,'-1'-6'492,"-11"-67"3763,12 71-3822,-1-3-202,1 0 1,0 0 0,0 0-1,1 0 1,-1 0 0,2-6-1,-1 10-223,25-29 473,-25 29-461,0 0-1,0 0 1,0 0 0,0 0 0,0 1-1,0-1 1,1 0 0,-1 1 0,0-1-1,1 1 1,-1-1 0,0 1 0,1 0 0,-1-1-1,0 1 1,1 0 0,-1 0 0,0 0-1,1 0 1,-1 0 0,1 0 0,-1 1-1,0-1 1,1 0 0,-1 1 0,0-1-1,0 1 1,1-1 0,-1 1 0,0 0-1,0 0 1,0-1 0,0 1 0,2 2-1,3 4 6,0 0 0,0 0-1,-1 1 1,-1 0 0,1 0-1,-1 0 1,0 0-1,-1 1 1,0-1 0,0 1-1,-1 0 1,0 0 0,-1 0-1,0 0 1,0 0-1,-1 12 1,0-19-32,0 35 165,0-37-153,0 1 1,0 0-1,0-1 1,0 1-1,0 0 1,1-1-1,-2 1 1,1 0-1,0 0 1,0-1-1,0 1 1,0 0-1,0-1 1,-1 1-1,1 0 1,0-1-1,0 1 1,-1 0-1,1-1 1,-1 1-1,1-1 1,0 1-1,-1 0 1,1-1-1,-1 1 1,1-1-1,-1 0 1,0 1-1,1-1 1,-1 1-1,1-1 1,-1 0-1,0 1 1,1-1-1,-1 0 1,-1 1-1,1-2-4,0 1 0,1-1 1,-1 1-1,0-1 0,0 0 0,1 1 0,-1-1 0,0 1 0,1-1 1,-1 0-1,1 0 0,-1 1 0,1-1 0,-1 0 0,1 0 0,0 0 1,-1 1-1,1-1 0,0 0 0,0 0 0,-1 0 0,1 0 0,0 0 1,0 0-1,0 0 0,0 0 0,0 1 0,0-1 0,1 0 1,-1 0-1,0-1 0,5-26-11,0 0 1,1 1-1,2 0 1,22-51-1,-30 78 17,0-1-1,0 1 1,0-1-1,0 0 1,1 1-1,-1-1 1,0 1-1,0-1 1,1 1-1,-1-1 1,1 1-1,-1-1 0,0 1 1,1-1-1,-1 1 1,1-1-1,-1 1 1,1 0-1,-1-1 1,1 1-1,-1 0 1,1 0-1,-1-1 1,1 1-1,-1 0 0,1 0 1,0 0-1,-1-1 1,1 1-1,-1 0 1,1 0-1,1 0 1,15 14 124,7 30-107,-13-17-27,-7-13-6,0-1-1,1 0 1,1 0 0,0-1-1,1 0 1,0 0 0,1 0-1,1-1 1,-1 0 0,12 10-1,-18-20-42,-1 0 0,1 1 1,0-1-1,-1 0 0,1 0 0,0 0 0,0-1 0,0 1 1,0 0-1,0-1 0,0 1 0,0-1 0,0 0 0,0 1 1,0-1-1,0 0 0,0 0 0,0-1 0,0 1 0,0 0 0,0-1 1,3 0-1,-2-1 17,1 1 0,-1-1 0,0 0 0,0-1 1,0 1-1,0 0 0,-1-1 0,1 0 0,-1 1 0,1-1 1,2-5-1,1-2-11,0-1 1,-1 1-1,0-1 1,-1 0-1,0 0 1,5-22-1,-7-51 1020,-2 82-956,-1 1 1,1-1 0,0 0 0,0 1-1,-1-1 1,1 0 0,-1 1 0,1-1-1,-1 1 1,0-1 0,1 1 0,-1-1-1,0 1 1,0 0 0,0-1-1,0 1 1,-2-2 0,-8-11 382,10 14-384,1 0 0,0 0 0,-1 1 0,1-1 0,0 0 0,-1 0 0,1 1 0,0-1 0,-1 0 1,1 1-1,0-1 0,-1 0 0,1 1 0,0-1 0,0 0 0,-1 1 0,1-1 0,0 0 0,0 1 0,0-1 0,0 1 0,-1-1 0,1 1 1,0-1-1,0 0 0,0 1 0,0-1 0,0 1 0,0-1 0,0 1 0,0-1 0,0 0 0,1 1 0,-1-1 0,0 1 0,0-1 1,0 1-1,1 28 119,2-14-157,1 7-135,2 0-1,0 0 1,14 31 0,-17-48-133,0 1 0,0-1 1,0 0-1,0 0 0,1 0 1,0 0-1,0-1 1,0 1-1,1-1 0,-1 0 1,1 0-1,0-1 0,0 1 1,1-1-1,-1 0 1,1-1-1,-1 1 0,9 1 1,-5-2-596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6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1 350 352,'4'-4'721,"-1"0"0,0 0 1,1 0-1,-1-1 0,-1 1 0,1-1 0,-1 0 1,3-7-1,16-26 1578,-10 25-2279,5-7-152,0-1 0,12-23 0,-24 37 104,0-1-1,0 0 0,-1-1 0,0 1 1,-1 0-1,0-1 0,0 1 0,-1-1 1,1-16-1,-2 24 39,0 1 0,0-1 0,0 0 0,0 0 0,0 1 0,0-1 0,0 0 0,0 1 0,0-1 0,0 0 0,-1 0 0,1 1 0,0-1 0,-1 0 0,1 1 0,0-1 0,-1 1 0,1-1 0,-1 0 0,1 1 1,-1-1-1,1 1 0,-1-1 0,1 1 0,-1-1 0,1 1 0,-1 0 0,0-1 0,1 1 0,-1 0 0,0-1 0,1 1 0,-1 0 0,0 0 0,1-1 0,-1 1 0,0 0 0,0 0 0,1 0 0,-1 0 0,0 0 0,0 0 0,1 0 0,-1 0 0,0 1 0,1-1 0,-1 0 0,0 0 1,1 1-1,-1-1 0,0 0 0,1 1 0,-1-1 0,0 0 0,1 1 0,-1-1 0,0 2 0,-33 22 377,30-18-369,-1 0-1,1 0 1,1 0 0,-1 1-1,1-1 1,0 1-1,0 0 1,1 0 0,0 0-1,0 0 1,0 0-1,1 1 1,0-1 0,1 0-1,0 1 1,0-1-1,0 1 1,1-1-1,0 0 1,1 0 0,-1 1-1,1-1 1,1 0-1,-1 0 1,1-1 0,1 1-1,-1-1 1,1 1-1,0-1 1,0 0 0,1 0-1,0-1 1,0 1-1,0-1 1,7 5 0,-9-8-78,0 0 0,1 0 0,-1 0 0,0 0 0,1-1 0,0 1 0,-1-1 1,1 0-1,0 0 0,-1 0 0,1-1 0,0 1 0,0-1 0,0 0 1,0 0-1,-1 0 0,1-1 0,7-1 0,-2 0-20,-1 0-1,1-1 1,0 0 0,-1-1 0,0 0-1,13-8 1,-14 7 26,-1 0 1,0 1-1,0-2 0,-1 1 0,1-1 1,-1 0-1,0 0 0,-1 0 0,1-1 1,-1 1-1,-1-1 0,1 0 0,-1-1 1,0 1-1,2-10 0,-1-5 106,0 0 0,-2 0 1,0-1-1,-2-23 0,-1 40 95,-1 0 0,0-1 0,0 1 0,0 0 0,-1 0 0,0 0 0,0 1 0,-7-10 0,7 60 649,21 27-1355,54 135-1,-71-206 491,-1 0 0,1 1 0,-1-1 0,1 0-1,-1 0 1,1 1 0,0-1 0,-1 0-1,1 0 1,0 0 0,0 0 0,0 0-1,0 0 1,0 0 0,0 0 0,0-1 0,0 1-1,0 0 1,0 0 0,3 0 0,-1-8-684,-11-12 866,-24-55 1068,32 74-1181,0-1 0,1 0 0,-1 1 0,0-1 0,1 1 0,-1-1 0,0 0 0,1 1 0,-1-1 0,1 1 0,-1-1 0,1 1 0,-1-1 0,1 1 0,-1 0 0,1-1 0,-1 1 0,1 0 0,0-1 0,-1 1 0,1 0 0,0 0 0,-1-1-1,1 1 1,0 0 0,0 0 0,30-9-498,-9 2 60,-18 5 371,1-1 1,0 0-1,-1-1 1,0 1-1,1-1 1,-1 1-1,-1-1 1,1 0-1,-1-1 0,1 1 1,-1-1-1,5-9 1,-3 2 149,-1 0 0,0 0 0,0-1 0,1-14 1,-4 26 105,-1-29 708,0 27-910,0 0 134,0 0-1,0 0 1,0 1 0,0-1-1,0 0 1,-1 0-1,1 1 1,-1-1-1,1 0 1,-1 1-1,0-1 1,-2-3 0,0 42 674,6-14-908,1-1 1,0 0-1,1-1 0,2 1 1,0-1-1,1 0 1,1-1-1,1 0 0,18 28 1,-24-42-138,0-1 0,0 1 0,0-1 0,1 0 0,-1 0 0,1-1 0,0 1 0,0-1 0,1 0 0,-1 0 0,0-1 0,1 0 0,0 0-1,0 0 1,-1 0 0,8 0 0,3 0-1266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17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48 264 176,'-12'-26'1174,"9"20"-604,0-1 0,0 1 0,0 0-1,0 1 1,-1-1 0,-5-5 0,8 12-421,0 1 0,0 0 0,1 0 0,-1-1 0,0 1 0,1 0-1,-1 0 1,1 0 0,-1 0 0,1 0 0,0 0 0,0 0 0,0 0 0,0 2 0,1 16 49,1 0 0,1 0 0,1 0 0,0 0 0,12 31 0,0-10-636,33 60 0,-38-80-44,-13-24 433,-23-35 708,8 11 5,13 21-522,-16-22 612,20 27-770,-1 0-1,1 0 1,-1 0 0,1 0-1,-1 0 1,1 0-1,-1-1 1,1 1-1,0 0 1,0 0-1,0 0 1,0 0 0,-1 0-1,1 0 1,1-1-1,-1 1 1,0 0-1,0 0 1,0 0 0,1 0-1,-1 0 1,0 0-1,1 0 1,-1 0-1,1 0 1,0-2 0,21-19-672,-13 15 519,0-1-1,-1 0 0,0-1 0,-1 1 0,0-2 0,0 1 1,-1-1-1,0 0 0,-1 0 0,0-1 0,0 0 0,5-21 1,3-42 2327,-23 64-1334,9 23-834,0 1-1,1-1 1,0 0 0,1 0-1,1 0 1,0 0 0,1 0-1,0 0 1,1-1 0,0 1-1,1-1 1,1 0 0,7 14-1,-10-23-143,-1 0 0,1 0-1,0 0 1,-1 0 0,1-1-1,1 1 1,-1-1 0,0 1-1,0-1 1,1 0 0,0 0 0,-1-1-1,1 1 1,0-1 0,0 0-1,-1 0 1,1 0 0,0 0-1,0-1 1,0 0 0,0 1-1,5-2 1,-7 1-61,13-2 96,39-34 2275,-52 36-2060,0 1-1,0 0 1,0 0 0,0 1 0,0-1 0,0 0 0,-1 0 0,1 1 0,0-1-1,-1 1 1,1 0 0,-1 0 0,0-1 0,0 1 0,1 0 0,-1 0 0,1 4-1,5 4 283,-4-6-371,-1-1 0,1 0 0,0 0 0,0 0 0,0 0-1,0 0 1,0-1 0,1 1 0,-1-1 0,1 0 0,-1 0 0,1 0 0,0-1-1,0 1 1,0-1 0,0 0 0,0 0 0,0 0 0,0-1 0,0 0 0,0 1-1,1-1 1,-1-1 0,0 1 0,0 0 0,0-1 0,0 0 0,5-2 0,-1-1-55,0-2 0,0 1 1,-1-1-1,1 0 1,-1 0-1,-1-1 1,1 0-1,-1 0 0,0-1 1,-1 0-1,0 0 1,0 0-1,5-13 1,-4 6 23,0 0 0,-1 0 1,-1 0-1,-1-1 0,0 1 1,-1-1-1,1-25 0,-4 34 43,0 0-1,0 0 0,0 1 1,-1-1-1,0 0 1,-1 1-1,1-1 0,-1 1 1,0 0-1,-1 0 1,1 0-1,-1 1 1,-1-1-1,1 1 0,-1 0 1,-5-5-1,3 3 47,0 1 0,-1 0 0,1 1 0,-1-1 0,0 1 0,-1 1 0,1 0 0,-1 0-1,0 0 1,0 1 0,-10-2 0,17 5 83,2 0-137,-1 0 0,0 0 0,1-1 0,-1 1 0,1 0 0,-1 0 0,1 0 0,-1 0 0,1 0 0,-1 0 0,1 0 0,-1 1 0,1-1 0,-1 0 0,1 0 0,-1 0 0,1 0 0,-1 1 0,1-1 0,-1 0 0,1 1 0,-1-1 0,1 0 0,-1 1 1,1-1-1,0 0 0,-1 1 0,1-1 0,0 1 0,-1-1 0,1 1 0,-1 0 0,-8 12 6,8-11-14,0-1 1,0 1 0,1 0-1,-1 0 1,0 0-1,1 0 1,0 0-1,-1 0 1,1 0-1,0 0 1,0 0-1,0 0 1,0 0 0,0 0-1,0 0 1,1-1-1,-1 1 1,1 0-1,1 4 1,17 31 11,-18-37-12,7 12-102,1 0-1,0 0 1,1-1-1,0-1 1,1 0 0,0 0-1,0-1 1,1 0-1,20 10 1,-12-9-628,1 0 1,0-2-1,1 0 1,-1-2-1,37 6 0,-15-4-989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3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0 240,'0'0'1964,"-3"2"-1622,1-1-293,1 0 0,0 1 0,0-1 0,0 0 0,0 1 1,0-1-1,0 1 0,0-1 0,1 1 0,-1 0 0,0-1 1,1 1-1,0 0 0,-1 0 0,1-1 0,0 1 0,0 0 1,0 0-1,0-1 0,0 1 0,0 0 0,0 0 0,1-1 1,-1 1-1,1 2 0,14 67 623,-7-38-424,1 3 78,3 19 713,-20-37-655,6-21-374,0-1 1,0 0 0,1 0-1,0 0 1,0 0 0,0 0-1,0 0 1,0 0 0,1 0 0,0 0-1,0 0 1,0-1 0,0 1-1,2-5 1,-2-4 19,1 7-27,1 0 0,-1 0 0,1 0 0,0 0 0,1 0 0,0 0 0,-1 1 0,2-1 0,5-7 0,-7 10-9,0 0 1,0 0-1,0-1 0,1 2 1,-1-1-1,1 0 1,0 0-1,0 1 0,0 0 1,0-1-1,0 1 0,0 0 1,1 1-1,-1-1 1,1 1-1,6-3 0,-9 4 56,12 4 54,-5 4-76,-1 2 1,0-1 0,-1 1 0,0 0-1,0 0 1,4 12 0,-5-12-30,0 1 1,0 0 0,1-1-1,1 0 1,-1-1-1,2 1 1,9 9 0,-16-17-32,1-1 1,-1 0 0,0 0 0,1 0 0,-1 0 0,0 0-1,1 0 1,-1 0 0,1 0 0,0-1 0,-1 1-1,1-1 1,-1 1 0,1-1 0,0 1 0,-1-1 0,1 0-1,0 0 1,0 0 0,-1 0 0,1 0 0,0 0 0,0 0-1,1-1 1,-1 0 9,0-1-1,0 1 1,0 0-1,0-1 1,0 0-1,0 1 1,-1-1-1,1 0 1,-1 0-1,1 0 1,-1 0-1,0 0 1,0 0-1,0 0 1,1-3-1,2-5 47,0-1 0,-1 0 0,-1 0 0,0 0 0,0 0 0,-1-14 0,-3-5 1112,2 26-815,3 11-145,2 9-93,-2-10-128,4 14 132,1 0 0,11 20-1,-17-36-233,0 0-1,0-1 0,1 1 1,-1 0-1,1-1 0,0 0 1,0 0-1,0 0 0,0 0 1,1 0-1,-1 0 0,1-1 1,-1 0-1,1 0 0,0 0 1,8 3-1,0-5-2974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3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23 492,'-6'-4'560,"0"-2"-76,2 4-48,2-2-56,-2 0-116,2 2 156,0 2-392,4 2-20,0 0-148,2 2-292,0-2-192,2 0-160,2 0-28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4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99 456,'3'6'2630,"-4"-17"-1640,-3 1-920,-1 0-1,0 1 1,0-1 0,-9-10-1,12 17-44,0 1-1,0-1 1,0 1-1,0-1 1,0 1-1,-1 0 1,1 0-1,-1 0 1,1 0-1,-1 0 1,0 1-1,0-1 1,0 1-1,0 0 1,0-1-1,0 2 1,0-1-1,-5-1 1,7 2 160,-2 1-161,1-1-1,0 1 1,0-1 0,0 1-1,0 0 1,0 0 0,0 0-1,0 0 1,1 0 0,-1 0-1,0 1 1,0-1 0,1 0-1,-3 3 1,2-2-9,-1 1 13,1 0 0,-1 0 0,1 1-1,0-1 1,0 1 0,0-1 0,0 1 0,1 0-1,0 0 1,-1 0 0,1 0 0,1 0 0,-2 5-1,2 56 62,0-41-56,0-21-29,0-1 1,1 1-1,-1-1 1,0 1-1,1 0 1,0-1-1,-1 1 1,1-1 0,0 0-1,0 1 1,0-1-1,1 0 1,-1 1-1,1-1 1,-1 0-1,1 0 1,0 0-1,-1 0 1,1 0-1,0-1 1,0 1-1,1-1 1,-1 1-1,4 1 1,-4-2-5,0-1 0,0 1 0,0-1 1,0 0-1,0 0 0,-1 0 0,1 0 0,0 0 1,0 0-1,0 0 0,0-1 0,0 1 0,0-1 1,0 1-1,0-1 0,0 0 0,-1 0 0,1 0 1,0 0-1,-1 0 0,1 0 0,0 0 0,-1 0 1,1-1-1,-1 1 0,0-1 0,0 1 0,1-1 0,-1 1 1,0-1-1,0 0 0,0 0 0,-1 1 0,1-1 1,0-2-1,5-9 89,0 0 1,-2 0-1,0-1 1,0 1-1,-1-1 0,-1 0 1,2-27-1,-2 35 90,38 128 40,-1-10-294,-34-90 48,31 131-445,-36-151 463,-3 11 28,3-10-6,-1 0 0,1 0 0,-1-1 0,0 1 0,0 0 0,0-1 1,0 1-1,0-1 0,-1 1 0,1-1 0,-1 1 0,1-1 0,-1 0 0,0 0 0,0 0 1,0 0-1,0 0 0,-4 3 0,4-4 24,0 1 0,-1-1 0,1 0 0,-1 0 0,1 0 1,-1 0-1,1 0 0,-1 0 0,0-1 0,1 1 0,-1-1 0,0 0 0,-4 1 0,6-1 37,-13-5 52,9 0-248,1 1 0,-1-1 0,1 0 0,0-1 0,0 1 0,0-1 0,1 1 1,0-1-1,0 0 0,1 0 0,-1-1 0,1 1 0,1 0 0,-1-1 0,1 1 0,0-1 0,1 1 0,-1-1 0,1 0 0,1 1 0,-1-1 0,4-12 0,11-23-841,-5 8-2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4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0 216,'4'36'2648,"2"2"-1967,3-1 0,17 53 0,9 38-1188,-30-114-253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1 384,'-5'3'298,"1"-1"1,0 1-1,0 0 0,0 1 1,1-1-1,-1 1 0,1 0 0,0 0 1,-3 4-1,4-5-188,-46 71 1651,45-67-1581,-1 0-1,1 1 1,0-1-1,1 1 1,0 0-1,0-1 1,0 1-1,0 15 1,2-22-4,4 13 0,-2-12-210,0 0-1,0 0 1,0 0-1,0-1 1,0 1-1,0 0 1,1-1-1,-1 0 1,1 1 0,-1-1-1,1 0 1,0 0-1,-1-1 1,1 1-1,0 0 1,0-1-1,-1 0 1,1 1 0,0-1-1,0 0 1,0-1-1,-1 1 1,1 0-1,0-1 1,3-1-1,6-1-309,-1 0 0,1-1 0,-1 0 0,20-12 0,-14 5-542,2 1-42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1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0 313 24575,'1'-14'0,"-1"1"0,2 0 0,0 0 0,0 0 0,1 1 0,1-1 0,0 1 0,0-1 0,1 1 0,1 0 0,0 1 0,14-19 0,50-102 0,-70 132 0,1 1 0,-1-1 0,1 0 0,-1 1 0,0-1 0,1 0 0,-1 0 0,0 1 0,1-1 0,-1 1 0,0-1 0,1 0 0,-1 1 0,0-1 0,0 1 0,0-1 0,1 0 0,-1 1 0,0-1 0,0 1 0,0-1 0,0 1 0,0-1 0,0 1 0,0-1 0,0 1 0,0-1 0,0 1 0,0-1 0,0 1 0,0-1 0,0 1 0,0-1 0,-1 1 0,3 26 0,-5 562-1365,3-567-5461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7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1 136,'0'0'1643,"-5"-1"-1314,5 1-312,-1 0-1,0 0 0,0 0 1,0 0-1,0 0 0,0 0 1,1 0-1,-1 0 0,0 1 1,0-1-1,0 0 0,0 0 1,1 1-1,-1-1 0,0 1 1,0-1-1,1 0 0,-1 1 1,0-1-1,1 1 0,-1 0 1,0-1-1,1 1 0,-1-1 1,1 1-1,-1 1 0,-7 26 449,3-7-254,-6 20 76,2 1 0,2 0 1,-3 55-1,10-96-581,8 11-2702,-4-11 2252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7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23 248,'-1'-1'128,"1"0"-1,-1 0 0,1 0 1,-1 0-1,1 0 1,0 0-1,-1 0 1,1 0-1,0 0 1,0 0-1,0 0 1,0 0-1,0 0 1,0 0-1,0 0 1,0 0-1,0-1 1,1 1-1,0-1 1,0 2-4,0 1 0,0-1 0,0 1 0,0 0 0,-1-1 0,1 1 1,0 0-1,0-1 0,0 1 0,-1 0 0,1 0 0,0 0 0,-1 0 0,1 0 0,0 0 0,-1 0 1,0 0-1,1 1 0,6 10 72,129 221 1360,-131-225-1758,-3-5-56,0 0 1,0 0 0,0 0-1,0 0 1,0 0 0,1 0-1,0 0 1,-1-1 0,1 0-1,5 4 1,-4-5-634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8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21 348,'-7'-21'2616,"13"41"-675,7 21-1221,48 202-648,-61-238-1222,-4-9 470,-14-23 364,-22-41 1286,40 67-927,-1 0-1,0 0 1,0 0-1,1 0 1,-1 0-1,0 0 1,1 0-1,-1 0 1,1-1 0,0 1-1,-1 0 1,1 0-1,0-1 1,0 1-1,0 0 1,0 0-1,0-2 1,15 3 407,14 2-702,-24-3 228,0 0 0,1 0 0,-1 0 0,0-1 0,0 0 0,0 0 0,0 0 0,0-1 0,0 1 0,0-1 0,-1 0 0,1 0 0,-1-1 0,0 0 0,0 1 0,0-1 0,-1 0 0,0-1 0,1 1 0,-1-1 0,-1 1 0,1-1 0,-1 0 0,0 0 0,0 0 0,0-1 0,0 1 0,-1 0 0,1-8 629,-6-3 275,-1 10-549,4 12-142,7 29 298,-5-25-448,0 0-1,1 0 0,0 0 1,1 0-1,0 0 0,0-1 1,1 0-1,1 1 0,8 13 1,-11-20-57,0 0 0,0 0 0,0 0 0,0 0 0,1 0-1,-1-1 1,1 1 0,0-1 0,0 0 0,0 1 0,0-2 0,0 1 0,0 0 0,0 0 0,1-1 0,-1 0 0,1 1 0,6 0 0,-9-2-58,1 0 67,-1 0 0,1-1 0,-1 1 0,1-1 0,-1 1 0,1-1 0,-1 1 0,0-1 0,1 0 0,-1 1 0,0-1 0,1 0 0,-1 0 0,0 0 0,0 0 0,0 0 0,0 0 0,0 0 0,1-2 0,-2 3 9,2-4 8,0 1-1,0 0 1,0 0-1,0 0 1,-1-1-1,0 1 1,1-1-1,-1 1 1,0-1 0,-1 0-1,1 1 1,-1-1-1,0 0 1,0 0-1,0 1 1,0-1 0,0 0-1,-1 1 1,-1-7-1,-1-2 75,-1 0-1,0 0 1,-1 1-1,-6-12 1,7 16 23,0 1 1,0 0 0,-1 0 0,0 1-1,0-1 1,0 1 0,-9-6-1,13 10-169,0 0-1,0 0 0,1 0 0,-1 1 0,0-1 1,0 1-1,0-1 0,0 0 0,0 1 1,0 0-1,0-1 0,0 1 0,0-1 0,0 1 1,0 0-1,0 0 0,0 0 0,0 0 1,0 0-1,0 0 0,0 0 0,0 0 0,0 0 1,0 0-1,0 0 0,0 1 0,0-1 1,0 0-1,0 1 0,0-1 0,0 1 0,0-1 1,0 1-1,0-1 0,1 1 0,-1 0 1,0-1-1,0 1 0,1 0 0,-1 0 0,0-1 1,1 1-1,-1 0 0,1 0 0,-1 0 1,1 0-1,-1 0 0,1 0 0,0 0 0,-1 0 1,1 0-1,0 0 0,0 0 0,0 0 1,0 0-1,0 0 0,0 0 0,0 2 0,-2 4-1487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9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71 540,'-2'-3'308,"1"0"-1,0-1 1,1 1 0,-1 0-1,1-1 1,-1 1 0,1 0-1,0-1 1,0 1 0,0-1-1,1 1 1,-1 0 0,3-7-1,-2 9-221,1-1-1,0 0 1,0 1 0,0 0-1,0 0 1,0-1-1,0 1 1,0 0 0,0 0-1,0 1 1,1-1-1,-1 0 1,0 1-1,0 0 1,1-1 0,-1 1-1,0 0 1,1 0-1,-1 0 1,5 1 0,102-4-455,-109 3 376,0 0 0,1 0 0,-1 0-1,0 0 1,0 0 0,1 0 0,-1 0 0,0 1 0,0-1 0,1 0 0,-1 0-1,0 0 1,0 0 0,1 0 0,-1 0 0,0 1 0,0-1 0,0 0 0,1 0-1,-1 0 1,0 1 0,0-1 0,0 0 0,0 0 0,1 1 0,-1-1 0,0 0-1,0 0 1,0 1 0,0-1 0,0 0 0,0 0 0,0 1 0,0-1 0,0 0 0,0 0-1,0 1 1,0-1 0,0 0 0,0 1 0,0-1 0,0 0 0,0 0 0,0 1-1,0-1 1,0 0 0,-1 0 0,1 1 0,0-1 0,0 0 0,0 0 0,-8 21 171,6-16-101,-7 22-71,1 1 1,1 0-1,2 0 1,0 0-1,0 55 1,5-82-102,0 1 1,1-1-1,-1 0 0,0 0 1,1 1-1,-1-1 1,1 0-1,-1 0 0,1 0 1,0 0-1,-1 1 0,1-1 1,0 0-1,0 0 1,0 0-1,0-1 0,0 1 1,0 0-1,0 0 0,0 0 1,0-1-1,0 1 0,0-1 1,1 1-1,-1-1 1,0 1-1,0-1 0,3 1 1,4-1-954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2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15 198 52,'3'-1'197,"1"0"-1,0 0 1,-1 0-1,1 0 1,-1-1 0,1 0-1,-1 1 1,0-1-1,0 0 1,0-1-1,0 1 1,0-1 0,0 1-1,0-1 1,-1 0-1,1 0 1,-1 0 0,0 0-1,0 0 1,2-5-1,1-2-109,1 1 0,-2-2 0,1 1-1,-2 0 1,1-1 0,2-12 0,-6 21-26,0 1 0,0 0 0,1 0 0,-1-1 0,0 1 0,0 0 0,0 0 0,0-1 0,-1 1 0,1 0 0,0 0 0,0-1 0,-1 1 0,1 0 0,-1 0 0,0-2 0,0 2-40,1 1 1,-1-1-1,1 1 1,-1 0-1,1-1 1,-1 1-1,1 0 0,-1 0 1,1-1-1,-1 1 1,0 0-1,1 0 1,-1 0-1,1 0 0,-1 0 1,0 0-1,1 0 1,-1 0-1,1 0 0,-1 0 1,0 0-1,1 0 1,-2 0-1,-1 1 24,0 0 0,1 0 0,-1 1 0,0-1-1,1 1 1,-1-1 0,1 1 0,-1 0 0,1 0 0,0 0-1,-3 4 1,-3 4 39,1 0 0,0 1 0,1 0 1,1 1-1,0-1 0,0 1 0,1 0 0,1 0 0,-1 0 0,2 0 0,0 1 0,1-1 0,0 25 0,1-35-89,1 1 0,0-1 1,0 1-1,0-1 0,1 1 0,-1-1 0,1 0 1,-1 0-1,1 1 0,-1-1 0,1 0 0,0 0 1,0-1-1,0 1 0,1 0 0,-1-1 0,0 1 1,0-1-1,1 0 0,-1 1 0,1-1 0,-1-1 0,5 2 1,-3 0-47,1 0 0,-1-1 0,1 0 1,0 0-1,0 0 0,0 0 0,0-1 1,-1 0-1,1 0 0,0 0 0,0 0 1,0-1-1,0 0 0,5-1 0,0-3-1,0 0 0,-1-1-1,0 0 1,0 0 0,-1-1 0,1 0-1,-1 0 1,-1-1 0,0 0 0,0 0-1,0-1 1,-1 0 0,0 0-1,-1-1 1,0 1 0,-1-1 0,0 0-1,0 0 1,-1-1 0,0 1-1,1-15 1,0-52 1054,-4 55-304,0 22-686,0 1-1,0-1 1,-1 1 0,1-1-1,0 0 1,0 1-1,0-1 1,-1 1-1,1-1 1,0 1-1,0-1 1,-1 0 0,1 1-1,0-1 1,-1 0-1,1 1 1,-1-1-1,1 0 1,0 0 0,-1 1-1,1-1 1,-1 0-1,1 0 1,-1 0-1,1 1 1,-1-1-1,1 0 1,-1 0 0,1 0-1,0 0 1,-1 0-1,1 0 1,-1 0-1,1 0 1,-1 0-1,1 0 1,-1 0 0,1-1-1,-1 1 1,1 0-1,-1 0 1,1 0-1,-1-1 1,1 1-1,0 0 1,-1 0 0,1-1-1,0 1 1,-1 0-1,1-1 1,0 1-1,-1 0 1,1-1-1,0 1 1,-1-1 0,1 1-1,0 0 1,0-1-1,0 1 1,-1-1-1,1 1 1,0-1-1,0 1 1,0-1 0,0 0-1,-4 45 115,3 76 0,2-57-584,0-56 328,1 0-1,-1 0 1,1 0-1,0 0 1,1-1-1,0 1 1,0-1 0,0 0-1,1 0 1,6 9-1,3 7-1520,-13-21 1569,1-1 0,-1 0 0,0 1 0,0-1-1,0 0 1,0 1 0,1-1 0,-1 0-1,0 1 1,0-1 0,1 0 0,-1 0-1,0 1 1,0-1 0,1 0 0,-1 0 0,0 1-1,1-1 1,-1 0 0,0 0 0,1 0-1,-1 0 1,0 0 0,1 1 0,-1-1-1,1 0 1,-1 0 0,0 0 0,1 0 0,-1 0-1,1 0 1,-1 0 0,0 0 0,1 0-1,-1-1 1,0 1 0,1 0 0,-1 0 0,0 0-1,1 0 1,-1 0 0,1-1 0,-1 1-1,0 0 1,0 0 0,1-1 0,-1 1-1,0 0 1,1 0 0,-1-1 0,0-1-739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30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18 251 328,'-15'-23'2315,"13"19"-378,13 8-858,-5-2-1061,-2-1-41,0 0 0,0 0-1,1-1 1,-1 1 0,0-1-1,0 0 1,1-1 0,-1 1-1,0-1 1,0 0 0,0 0-1,0 0 1,0 0 0,0-1-1,0 1 1,0-1 0,0 0-1,-1 0 1,1-1 0,5-4-1,-4 3 15,1 0-1,-1-1 1,0 1-1,0-1 1,0-1-1,0 1 1,-1-1-1,0 1 1,0-1-1,-1-1 1,6-11-1,-5 1 554,0-1 0,-1 0-1,-1 1 1,0-31 0,-2 46-256,-18-12 383,14 25-558,0 0 1,0 1-1,2-1 1,-1 0-1,1 1 1,1 0-1,0-1 1,1 1-1,2 19 1,-2-10 17,0-8-152,0-1-1,1 1 1,1-1-1,0 0 1,1 0 0,0 0-1,5 13 1,-6-20-151,0 0 0,1 0 0,0 0 0,0 0 0,0-1 0,1 1 0,-1-1 0,1 0 0,0 0 0,0 0 0,0-1 0,1 1 0,-1-1 0,1 0 1,0 0-1,0-1 0,10 5 0,-14-7-17,0 0 1,1 1 0,-1-1-1,1 0 1,-1 0 0,1 0-1,-1 0 1,1 0 0,-1 0-1,1 0 1,-1-1 0,1 1 0,-1 0-1,1-1 1,-1 1 0,0-1-1,3-1 1,25-18-933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30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91 208,'-18'-65'5575,"25"100"-4427,5 30-708,39 152-1796,-53-263 477,-16-18 2587,57 57-1612,-28 6-219,0-1 1,0-1-1,0 1 1,0-2-1,0 0 1,-1 0-1,0-1 0,0 0 1,0 0-1,13-11 1,-18 12 161,0-1 1,0 1 0,-1-1-1,1-1 1,-1 1 0,0 0-1,0-1 1,-1 0 0,0 0-1,0 0 1,0 0 0,-1-1-1,0 1 1,0-1 0,-1 1 0,1-1-1,-2 0 1,1 1 0,-1-9-1,0 14 64,-2-30 1210,2 30-1291,0 0 1,0 0-1,-1 1 0,1-1 1,0 0-1,0 1 0,0-1 1,0 0-1,-1 1 0,1-1 0,0 0 1,-1 1-1,1-1 0,0 0 1,-1 1-1,1-1 0,-1 1 1,1-1-1,-1 1 0,1-1 0,-1 1 1,1-1-1,-1 1 0,1 0 1,-1-1-1,0 1 0,1 0 1,-1-1-1,0 1 0,1 0 0,-1 0 1,0 0-1,0-1 0,1 1 1,-1 0-1,0 0 0,1 0 1,-1 0-1,0 0 0,-1 1 0,1 0 34,-1 0-1,1 1 1,0-1-1,0 0 0,0 1 1,0-1-1,0 1 0,0-1 1,0 1-1,1 0 1,-1-1-1,0 1 0,1 0 1,0 0-1,-1-1 0,1 1 1,0 0-1,0 0 0,0 2 1,-2 38 161,2-39-223,0 16 84,-1-10-274,1 0 0,0 0 0,0 0 0,1 0 0,0 0 0,1 0 0,0 0 0,0-1 0,6 14 0,-2-9-182,-4-10 101,-1 0 0,1 0 0,0 0 0,-1 0 0,1 0 0,0-1 0,1 1 0,-1 0 0,3 2 0,5 1-1391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3:31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1 340 524,'1'-1'222,"0"1"0,0 0 0,0 0-1,0 1 1,0-1 0,0 0 0,0 0 0,0 0-1,0 1 1,0-1 0,0 0 0,0 1 0,0-1 0,0 1-1,0 0 1,0-1 0,0 1 0,0 0 0,-1-1 0,1 1-1,0 0 1,0 0 0,-1-1 0,1 1 0,-1 0-1,1 0 1,-1 0 0,1 0 0,-1 0 0,1 0 0,-1 2-1,2 0-153,0-1 0,0 1-1,0 0 1,0 0-1,0-1 1,0 1-1,1-1 1,-1 0 0,1 0-1,0 0 1,-1 0-1,1 0 1,0 0 0,5 1-1,-4-2-79,-1-1 1,1 1-1,0-1 0,0 0 1,-1 0-1,1 0 0,0 0 0,0-1 1,-1 1-1,1-1 0,0 0 1,-1 0-1,1-1 0,-1 1 1,1-1-1,-1 0 0,0 1 0,1-1 1,-1-1-1,0 1 0,0 0 1,-1-1-1,1 0 0,0 0 0,-1 1 1,0-1-1,0-1 0,3-3 1,-1-1-56,1 0 1,-1 0-1,0-1 1,-1 1-1,0-1 1,0 0-1,-1 0 1,0 0-1,-1 0 1,1-15-1,-2 6 13,0 0 0,-2 0 0,0 0-1,-8-33 1,8 44 82,-1 0 0,0 0 0,0 0 0,-1 1 0,1-1 1,-1 1-1,-1 0 0,1 0 0,-1 0 0,0 0 0,-1 1 0,1 0 0,-1 0 0,-10-6 0,15 10-10,-2-1 18,-1-1 0,1 1-1,0 0 1,-1 0 0,0 1-1,1-1 1,-1 1 0,0 0-1,0 0 1,0 0 0,-4-1-1,7 2 74,-10 4-18,8-2-73,1 1 0,-1 0 0,1 0-1,-1 0 1,1 0 0,0 0 0,0 0 0,1 1 0,-1-1 0,1 0 0,-1 1 0,1 0 0,0-1 0,1 1 0,-1 0-1,1 0 1,-1-1 0,1 1 0,0 0 0,0 0 0,1-1 0,-1 1 0,1 0 0,2 6 0,-1-2-4,0-1 0,0 1 1,1-1-1,0 0 0,0 1 0,1-2 1,0 1-1,0 0 0,1-1 1,-1 0-1,9 8 0,4 1-252,1-2 0,1 0 0,1-1 0,-1-1 0,2 0 0,-1-2-1,24 7 1,-4 1-2241,-23-8 947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0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15 332 328,'0'0'837,"0"-4"-460,0-15 1789,0 16-1828,0 1-303,0 0 0,0-1 0,0 1 0,-1 0 1,1 0-1,-1 0 0,0 0 0,1 0 0,-1 0 0,0 0 1,-3-4-1,4 5-4,-1 0 1,0 0-1,1 0 0,-1 0 1,1 0-1,-1 0 1,1 0-1,0 0 1,-1 0-1,1 0 1,0 0-1,0 0 0,0 0 1,0-1-1,0 1 1,0 0-1,0 0 1,0 0-1,0 0 1,1 0-1,-1-1 0,0 1 1,1 0-1,-1 0 1,1 0-1,-1 0 1,1 0-1,-1 0 0,1 0 1,0 0-1,-1 0 1,1 1-1,0-1 1,0 0-1,0 0 1,0 1-1,0-1 0,1-1 1,13-12 212,3-4-61,-1-1 0,-1 0 0,0-1-1,17-29 1,-26 35-109,-1-1 0,0 0 0,4-16 0,-3 9 5,-7 22-79,0 0-1,0 0 1,0 0 0,0 0 0,0 0 0,0 1 0,0-1 0,1 0 0,-1 0 0,0 0 0,0 0 0,0 0-1,0 0 1,0 0 0,0 0 0,1 0 0,-1 0 0,0 0 0,0 0 0,0 0 0,0 0 0,0 0-1,0 0 1,1 0 0,-1 0 0,0 0 0,0 0 0,0 0 0,0 0 0,0 0 0,1 0 0,-1 0 0,0 0-1,0 0 1,0 0 0,0 0 0,0 0 0,0 0 0,0 0 0,1-1 0,-1 1 0,0 0 0,0 0-1,3 29-8,-2 40 89,-1 397-318,0-465-208,1-1 394,-1 0 0,1 0 0,-1 0 0,1 0 0,-1-1 0,1 1 0,-1 0 1,1 0-1,-1 0 0,1 0 0,-1 0 0,1 1 0,-1-1 0,1 0 0,-1 0 0,1 0 1,-1 0-1,1 0 0,-1 1 0,1-1 0,-1 0 0,0 1 0,1-1 0,-1 0 1,1 0-1,-1 1 0,0-1 0,1 1 0,-1-1 0,0 0 0,1 2 0,-1-2-19,1 1-1,-1-1 0,1 1 1,-1-1-1,1 1 1,-1-1-1,1 0 0,-1 1 1,1-1-1,0 1 0,-1-1 1,1 0-1,0 0 1,-1 1-1,1-1 0,0 0 1,-1 0-1,1 0 0,0 0 1,-1 0-1,1 0 1,1 0-1,4-4-1029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1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40,'-1'0'164,"0"0"0,0 1 0,0-1 0,0 0-1,0 1 1,0-1 0,0 1 0,0-1 0,0 1 0,1 0 0,-1-1 0,0 1-1,0 0 1,1-1 0,-1 1 0,0 0 0,1 0 0,-1 0 0,1 0 0,-1-1 0,1 1-1,-1 0 1,1 0 0,-1 0 0,1 0 0,0 0 0,0 0 0,0 0 0,-1 0 0,1 0-1,0 0 1,0 0 0,1 0 0,-1 0 0,0 2 0,0-2-155,0 0 1,0 0 0,0 0-1,0 1 1,0-1-1,1 0 1,-1 0 0,0 0-1,1 0 1,-1 0-1,1 0 1,-1 0 0,1 0-1,-1 0 1,1 0-1,0 0 1,-1 0-1,1 0 1,0 0 0,0 0-1,0 0 1,0-1-1,0 1 1,0 0 0,0-1-1,0 1 1,0-1-1,0 1 1,0-1 0,0 0-1,0 1 1,0-1-1,2 1 1,-2-2-9,0 1 0,0 0-1,0-1 1,0 1 0,0 0 0,0-1 0,0 1 0,0-1 0,-1 1-1,1-1 1,0 1 0,0-1 0,-1 0 0,1 0 0,0 1-1,-1-1 1,1 0 0,-1 0 0,1 1 0,-1-1 0,1 0 0,-1 0-1,0 0 1,1 0 0,-1 0 0,0 0 0,0-1 0,5-27 298,-5 28-315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7:34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20 191 24575,'95'1'0,"103"-3"0,-109-11 0,-57 7 0,59-3 0,-57 8 0,50-10 0,-50 5 0,52-1 0,-53 5 0,52-10 0,-52 6 0,54-2 0,786 10 0,-854-1 0,0 1 0,0 1 0,21 6 0,11 2 0,-86-13 0,-61 3 0,24 1 0,-97 11 0,-7 0 0,74-15 0,-140 4 0,154 11 0,56-7 0,-59 3 0,-703-10 0,773 2 0,1 1 0,0 2 0,0 0 0,-23 8 0,135-9 0,31-1 0,106-5 0,-158-10 0,-51 9 0,0 0 0,28-1 0,-12 2 0,1-2 0,55-14 0,-58 11 0,0 1 0,0 2 0,42-2 0,-17 8 0,-23 0 0,0-1 0,0-2 0,0-1 0,37-9 0,-31 5 0,-1 2 0,1 2 0,0 1 0,54 6 0,1-1 0,-47-3 0,-26 2 0,0-2 0,0 0 0,0-2 0,0 0 0,0-2 0,-1-1 0,31-9 0,-18 1 0,0 1 0,1 3 0,0 1 0,73-7 0,-108 15 0,0 0 0,-1 0 0,1 0 0,0 0 0,0-1 0,-1 1 0,1 0 0,-1-1 0,1 1 0,0-1 0,-1 0 0,1 0 0,-1 1 0,1-1 0,-1 0 0,2-2 0,-7-3 0,-16 1 0,-46 0 0,0 2 0,-99 9 0,94 7 0,52-9 0,-1 0 0,-28 1 0,-18-4 0,20-1 0,0 2 0,-61 11 0,44-5 0,-1-2 0,1-3 0,-73-7 0,12 2 0,-379 2 0,483 1 0,0 1 0,-35 8 0,34-5 0,-1-2 0,-24 2 0,28-3-372,0 0 0,-33 9 0,49-10 123,-16 3-6577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1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93 32,'0'-92'6806,"1"92"-6793,-1 1-1,0-1 1,0 0-1,0 1 1,0-1-1,0 0 1,1 1 0,-1-1-1,0 0 1,0 1-1,0-1 1,1 0-1,-1 0 1,0 1-1,0-1 1,1 0 0,-1 0-1,0 1 1,1-1-1,-1 0 1,0 0-1,1 0 1,-1 0 0,0 0-1,1 1 1,-1-1-1,1 0 1,-1 0-1,0 0 1,1 0 0,-1 0-1,0 0 1,1 0-1,-1 0 1,1 0-1,-1 0 1,0-1 0,1 1-1,-1 0 1,0 0-1,1 0 1,-1 0-1,0 0 1,1-1 0,-1 1-1,0 0 1,1 0-1,-1-1 1,0 1-1,0 0 1,1 0 0,-1-1-1,0 1 1,-2 28 181,-2 0 0,-1-1-1,-1 1 1,-17 48 0,22-73-164,0-1-23,0-1 1,0 1-1,1 0 0,-1 0 0,1 0 0,-1-1 0,1 1 1,0 0-1,0 0 0,0 0 0,0 0 0,0 0 1,0 0-1,0 0 0,1-1 0,-1 1 0,1 0 1,-1 0-1,1 0 0,0-1 0,-1 1 0,1 0 1,0-1-1,0 1 0,0-1 0,2 3 0,-1-3-31,1 0-1,0 1 0,0-1 0,0 0 0,-1 0 0,1 0 0,0-1 0,0 1 0,0-1 1,0 1-1,0-1 0,0 0 0,0 0 0,1 0 0,-1-1 0,3 0 0,22-1-1109,-25 2 1027,1 0 1,-1 0 0,1 0 0,-1 0-1,1-1 1,-1 0 0,0 0-1,1 0 1,-1 0 0,0 0 0,0 0-1,7-4 1,12-9-941,-19 12 906,0 0 0,0 0 1,1 0-1,-1 0 0,0 0 0,-1-1 0,1 1 0,3-5 0,-1-1 109,0 0 1,-1 0-1,0 0 1,-1-1 0,0 0-1,0 1 1,2-18-1,-1 6 1183,-1-1 0,0-29 0,-1 248 2195,-1-177-3492,1-1-1,1 1 1,0-1 0,9 24-1,-4-14-423,16 60-2886,-16-63 1707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2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68,'0'0'4357,"-1"30"-3639,9 10-195,-1 1-1,1 52 1,-7-110-504,1 1 0,1 0 0,1 0 1,0 1-1,1-1 0,0 1 1,2 0-1,0 0 0,0 1 0,17-24 1,-24 37 0,1 0 0,0 0 0,-1 0 0,1 0 0,0 0 0,0 0 0,0 0 0,0 0 0,0 0 0,0 1 0,0-1 0,0 0 1,0 1-1,0-1 0,0 1 0,1-1 0,-1 1 0,0-1 0,0 1 0,1 0 0,-1 0 0,0 0 0,0 0 0,1-1 0,-1 2 0,0-1 0,0 0 1,1 0-1,-1 0 0,2 1 0,0 1 1,0 0 1,-1 0 0,0 0-1,1 0 1,-1 0-1,0 1 1,0-1-1,0 1 1,0-1 0,-1 1-1,1 0 1,1 3-1,4 12 104,0 0-1,9 38 1,-12-38-210,14 52 5,-16-66-286,0 1 0,0 0 0,0-1 0,0 0 0,1 1-1,-1-1 1,1 0 0,0 0 0,1-1 0,-1 1 0,7 5-1,-4-5-849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2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48 328,'4'-45'3757,"-4"45"-3721,0 0-1,0 0 1,0 1 0,0-1-1,0 0 1,0 0 0,0 0 0,1 0-1,-1 0 1,0 0 0,0 0-1,0 0 1,0 0 0,0 0-1,0 0 1,0 0 0,1 0-1,-1 0 1,0 0 0,0 0 0,0 0-1,0 0 1,0 0 0,0 0-1,0 0 1,1 0 0,-1 0-1,0 0 1,0-1 0,0 1 0,0 0 142,0 0-142,0 0-1,1 0 1,-1 0 0,0 0 0,0-1-1,0 1 1,0 0 0,0 0-1,0 0 1,0 0 0,0 0-1,0 0 1,0 0 0,0 0 0,0-1-1,0 1 1,0 0 0,0 0-1,0 0 1,0 0 0,0 0-1,6 27 781,24 334 705,-13-111-2627,-13-229-2742,-4-25 2958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3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1 160 472,'0'-7'156,"-1"1"1,1-1-1,1 1 0,-1-1 1,1 1-1,0 0 0,0-1 0,1 1 1,0 0-1,0 0 0,0 0 1,1 0-1,0 0 0,0 1 1,0-1-1,1 1 0,0 0 1,0 0-1,0 0 0,1 0 0,-1 1 1,1-1-1,0 1 0,1 1 1,-1-1-1,1 1 0,-1 0 1,1 0-1,7-2 0,-11 4 39,0 1-137,0 0 0,-1 0 0,1 0 0,0 0 0,0 0 0,0 0 0,-1 0 0,1 1 0,0-1-1,0 1 1,3 0 0,-2 2-16,0-1 0,0 1 0,0 0-1,-1 0 1,1 0 0,-1 0 0,1 0 0,-1 0-1,0 1 1,-1-1 0,1 1 0,0-1 0,-1 1-1,0 0 1,0 0 0,1 4 0,0 6 214,0 0 0,0 0-1,-2 15 1,0-27-234,-1 0 0,1 1 0,-1-1-1,0 0 1,0 0 0,0-1 0,0 1 0,0 0-1,0 0 1,0 0 0,-1-1 0,1 1-1,-3 2 1,-10 15 230,-9 16 35,22-33-390,0-1-1,-1 1 0,0 0 1,1-1-1,-1 1 1,0-1-1,0 1 1,0-1-1,0 0 0,0 0 1,0 0-1,0 0 1,0 0-1,0 0 0,0-1 1,-1 1-1,-2 0 1,4-11-4002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3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1 133 332,'3'1'251,"0"1"1,0 1-1,0-1 0,0 0 0,0 1 0,0-1 1,-1 1-1,0 0 0,1 0 0,-1 0 1,0 0-1,0 1 0,-1-1 0,1 0 1,1 5-1,22 31 1016,-21-35-1203,-1-1-9,0 1 0,0-1 1,0-1-1,0 1 1,1 0-1,-1-1 0,1 0 1,-1 1-1,1-1 0,0-1 1,0 1-1,0-1 0,0 1 1,0-1-1,7 1 1,-10-2 49,1 0 27,-2 0-126,1 0-1,0 0 0,-1 0 1,1 0-1,0 0 0,-1 0 1,1 0-1,0 0 0,-1 0 0,1 0 1,0 0-1,-1 0 0,1-1 1,0 1-1,-1 0 0,1 0 1,0-1-1,-1 1 0,1 0 1,-1-1-1,1 1 0,-1-1 1,1 0-1,7-6 63,-1 0 1,0 0-1,-1 0 1,0-1-1,0 0 0,-1-1 1,0 1-1,0-1 1,-1 0-1,0 0 0,-1-1 1,0 1-1,0-1 0,-1 1 1,-1-1-1,1 0 1,-1 0-1,-1-18 0,-1 26-46,1 0 0,-1 0 1,1 0-1,-1 0 0,0 0 0,0 0 0,0 0 0,0 1 0,0-1 0,0 0 0,-1 1 0,1-1 0,0 1 0,-1-1 0,-1-1 0,-1 0 39,3 0-24,0 1-1,-1-1 1,1 1 0,-1 0 0,0 0 0,1-1-1,-1 1 1,0 0 0,-1 1 0,1-1 0,0 0-1,0 1 1,-1-1 0,1 1 0,-1 0 0,1-1-1,-1 1 1,1 0 0,-1 1 0,0-1 0,0 0-1,1 1 1,-1 0 0,0 0 0,0-1 0,1 2-1,-1-1 1,0 0 0,0 0 0,0 1 0,1 0 0,-1-1-1,0 1 1,1 0 0,-1 0 0,1 1 0,-1-1-1,1 0 1,-1 1 0,-1 2 0,-1 0-194,1 0 1,-1 1-1,1-1 1,0 1-1,1 0 1,-1 0-1,1 1 1,0-1 0,0 1-1,1 0 1,-1-1-1,2 1 1,-1 0-1,0 0 1,1 1-1,0-1 1,0 9-1,1 2-2369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4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148 111 132,'11'-4'2129,"-11"4"-2049,0-1 1,1 1-1,-1 0 0,0 0 1,0-1-1,1 1 1,-1 0-1,0 0 0,1 0 1,-1-1-1,1 1 1,-1 0-1,0 0 0,1 0 1,-1 0-1,0 0 0,1 0 1,-1 0-1,1 0 1,-1 0-1,0 0 0,1 0 1,-1 0-1,0 0 1,1 0-1,-1 0 0,1 0 1,-1 0-1,0 1 1,1-1-1,-1 0 0,0 0 1,1 0-1,-1 0 1,0 1-1,0-1 0,1 0 1,-1 1-1,0-1 1,0 0-1,1 0 0,-1 1 1,0-1-1,1 1 1,-1-1-63,0 0 1,0 0-1,0 1 1,0-1-1,0 0 1,0 0-1,0 0 1,1 0-1,-1 0 1,0 0-1,0 0 1,0 0-1,0 0 1,0 1-1,1-1 1,-1 0-1,0 0 1,0 0-1,0 0 1,0 0-1,1 0 1,-1 0-1,0 0 1,0 0-1,0 0 1,0 0-1,1 0 1,-1 0-1,0 0 1,0 0-1,0 0 1,0-1-1,0 1 1,1 0-1,-1 0 1,0 0-1,0 0 1,0 0-1,0 0 1,0 0 0,0 0-1,1 0 1,-1-1-1,0 1 1,0 0-1,0 0 1,0 0-1,0 0 1,0 0-1,0-1 1,0 1-1,0 0 1,4-15 161,-4-16-241,-1 26 75,-1 1 0,0-1 0,0 0-1,-1 0 1,1 1 0,-1 0-1,0-1 1,-5-4 0,7 8 13,0-1 0,-1 1 0,1 0-1,-1 0 1,0-1 0,1 1 0,-1 0 0,0 0 0,0 1 0,1-1 0,-1 0-1,0 0 1,0 1 0,0 0 0,0-1 0,0 1 0,0 0 0,0 0 0,0 0 0,0 0-1,0 0 1,0 0 0,-3 1 0,4 0 96,-16 2 124,11 1-199,-1 0-1,1 1 1,-1-1 0,1 1-1,1 0 1,-1 1-1,1-1 1,0 1 0,0 1-1,0-1 1,1 0-1,0 1 1,0 0 0,1 0-1,0 0 1,0 0-1,1 1 1,0-1 0,0 1-1,0-1 1,0 12 0,2-18-52,0 0 1,1 1 0,-1-1-1,0 1 1,1-1 0,-1 1-1,0-1 1,1 0 0,0 1-1,-1-1 1,1 0 0,0 1-1,-1-1 1,1 0 0,0 0-1,0 0 1,0 0 0,0 0-1,0 0 1,1 0 0,-1 0-1,0 0 1,0 0 0,1-1-1,-1 1 1,0 0 0,1-1-1,-1 1 1,0-1 0,1 0-1,-1 1 1,1-1 0,2 0-1,-1 0-22,0 1-1,1-1 0,-1 0 0,0-1 1,1 1-1,-1-1 0,0 1 1,1-1-1,-1 0 0,0 0 0,0 0 1,0-1-1,0 1 0,5-4 0,-2 0 27,0 0-1,-1-1 1,1 1-1,-2-1 1,1 0-1,0 0 1,-1-1-1,0 1 1,-1-1-1,0 0 1,0 0-1,0 0 1,-1 0-1,0-1 1,0 1-1,1-10 1,1-2 559,-3 21-260,-4 34-149,0-1-40,3 435-1144,0-457 973,-1 0 0,0 0 0,-1 0 0,-1-1 0,0 1 0,0 0 0,-2-1 0,1 0 0,-13 23 0,16-32 50,-1-1 0,1 0 0,-1 1 0,1-1 0,-1 0 0,0 0 0,0 0 0,1 0 0,-1 0 0,-1-1 0,1 1 0,0 0 0,0-1 0,-1 0 0,1 1 0,-1-1 0,-3 1 0,5-2-21,-2-3-45,-1-1 39,0 0 1,1 0-1,-1 0 0,1 0 1,0-1-1,0 0 0,1 1 1,-1-1-1,1 0 0,0 0 1,1 0-1,-1-1 0,1 1 1,0 0-1,0-1 0,1 1 1,-1 0-1,1-1 0,0 1 1,2-11-1,2-13-454,1-1 0,14-45 0,-16 61 357,14-43-1266,43-100 0,-47 129 1358,1 1 0,2 1 0,0 0-1,2 1 1,29-33 0,-46 58 100,-1-1 0,1 1 0,-1-1 0,1 1 0,-1-1 0,1 1 0,-1-1-1,1 1 1,-1 0 0,1-1 0,-1 1 0,1 0 0,0 0 0,-1-1 0,1 1 0,0 0 0,-1 0 0,1 0 0,0 0 0,-1 0 0,1 0 0,0 0 0,-1 0 0,1 0 0,0 0-1,-1 0 1,1 0 0,0 0 0,-1 0 0,1 1 0,0-1 0,-1 0 0,1 1 0,-1-1 0,1 0 0,0 1 0,-1-1 0,1 1 0,-1-1 0,1 1 0,-1-1 0,0 1 0,1-1-1,-1 1 1,1-1 0,-1 1 0,0-1 0,0 1 0,1 0 0,-1-1 0,0 1 0,0 0 0,0-1 0,1 1 0,-1 0 0,0-1 0,0 2 0,12 53 525,-10-42-78,20 63 16,-21-71-492,1 0 0,0 0 0,1-1 0,-1 1-1,1 0 1,0-1 0,0 1 0,1-1 0,-1 0 0,1 0-1,0-1 1,8 7 0,-10-9-39,0 0 0,1 0-1,-1-1 1,0 0 0,0 1 0,0-1 0,1 0-1,-1 0 1,0 0 0,0 0 0,1 0 0,-1-1-1,0 1 1,0-1 0,0 1 0,1-1 0,-1 0 0,0 0-1,0 0 1,0 0 0,0 0 0,0 0 0,-1-1-1,1 1 1,0-1 0,-1 1 0,1-1 0,-1 0-1,1 1 1,-1-1 0,0 0 0,0 0 0,1 0-1,0-3 1,3-5-7,0 1 0,0 0 0,-1-1 0,-1 0 0,6-20 0,-4-26 282,-5 53-243,0 1-1,0-1 1,-1 1-1,1 0 1,-1-1 0,1 1-1,-1 0 1,0-1-1,0 1 1,0 0-1,0 0 1,0 0-1,-1 0 1,1 0-1,-1 0 1,1 0-1,-3-2 1,1 2-10,1 0 0,0 0 0,-1 1 0,0-1 0,1 1 0,-1 0 0,0 0-1,0-1 1,1 2 0,-1-1 0,0 0 0,0 1 0,0-1 0,0 1 0,0 0 0,0 0 0,0 0 0,0 0 0,0 1 0,0-1-1,0 1 1,0 0 0,0-1 0,0 1 0,1 1 0,-1-1 0,0 0 0,-2 2 0,0 1-302,0 0 1,0-1-1,1 1 0,-1 1 1,1-1-1,0 1 1,0-1-1,1 1 0,-1 0 1,1 1-1,0-1 1,1 1-1,-3 6 0,2 0-1045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1 468 604,'0'-24'1416,"2"0"0,5-26 0,29-93 634,-22 94-1356,14-84-1,-28 130-651,0 0 0,1 1-1,-1-1 1,-1 0 0,1 1-1,0-1 1,-1 0-1,1 1 1,-1-1 0,0 1-1,0-1 1,-1-2-1,2 4-41,-1 1-1,1-1 1,-1 0-1,0 1 0,1 0 1,-1-1-1,1 1 1,-1-1-1,0 1 0,1 0 1,-1-1-1,0 1 0,1 0 1,-1 0-1,0-1 1,1 1-1,-1 0 0,0 0 1,0 0-1,1 0 0,-1 0 1,0 0-1,0 0 1,1 0-1,-1 0 0,0 0 1,1 1-1,-1-1 1,0 0-1,1 0 0,-1 1 1,0-1-1,1 0 0,-1 1 1,0-1-1,1 1 1,-1-1-1,1 1 0,-1-1 1,1 1-1,-1-1 0,1 1 1,-1 0-1,1-1 1,0 1-1,-1 0 0,1 0 1,-1 0-25,0-1 0,1 1 0,-1 0 0,0 0 0,1 0 0,-1 0 0,1 0 0,-1 0 0,1 0 0,-1 0 0,1 0 0,0 0 1,0 0-1,-1 0 0,1 0 0,0 0 0,0 0 0,0 0 0,0 0 0,0 0 0,0 0 0,1 0 0,-1 0 0,0 0 0,1 2 0,16 24-2306,-3-5-2581,-12-18 4223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5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36 266 16,'-15'46'852,"12"-40"-419,1-1-1,0 2 1,0-1-1,0 0 1,1 0-1,-2 11 1,3-17-419,0 0 0,0 0 1,0 1-1,0-1 0,0 0 1,0 0-1,0 1 1,0-1-1,0 0 0,0 0 1,0 0-1,0 1 0,0-1 1,0 0-1,0 0 0,0 1 1,0-1-1,0 0 0,0 0 1,1 0-1,-1 1 1,0-1-1,0 0 0,0 0 1,0 0-1,0 1 0,1-1 1,-1 0-1,0 0 0,0 0 1,0 0-1,1 0 0,-1 1 1,0-1-1,0 0 1,0 0-1,1 0 0,-1 0 1,0 0-1,0 0 0,1 0 1,-1 0-1,0 0 0,0 0 1,0 0-1,1 0 0,-1 0 1,14-8 563,7-16 53,-11 7-517,-1 0 0,-1-1 0,-1 0 0,-1-1 0,0 1 0,4-30 0,-4 6 282,0-82 1,-6 123-393,-1 1 1,1-1-1,0 0 1,-1 0-1,1 0 1,0 0 0,-1 0-1,1 0 1,-1 0-1,1 1 1,-1-1-1,0 0 1,1 1-1,-1-1 1,0 0 0,1 1-1,-1-1 1,0 0-1,0 1 1,0-1-1,0 1 1,1 0 0,-1-1-1,0 1 1,0 0-1,0-1 1,0 1-1,0 0 1,0 0-1,0 0 1,0 0 0,0 0-1,0 0 1,0 0-1,0 0 1,0 0-1,0 1 1,0-1-1,1 0 1,-1 0 0,0 1-1,0-1 1,0 1-1,0-1 1,0 1-1,1-1 1,-1 1-1,0-1 1,0 1 0,1 0-1,-1 0 1,0-1-1,1 1 1,-1 0-1,1 0 1,-1 0-1,1-1 1,-1 1 0,1 0-1,-1 2 1,-12 31 71,1 1-1,2 0 1,1 1 0,-6 51 0,3 149 105,14-226-173,-1 0-1,1-1 0,1 1 1,-1-1-1,2 0 0,-1 0 0,1 0 1,1 0-1,0 0 0,0-1 0,7 8 1,-10-13-3,0 0 1,0-1-1,0 1 1,1-1-1,-1 0 1,1 0-1,-1 0 0,1 0 1,0 0-1,0 0 1,0-1-1,0 1 1,0-1-1,0 0 1,1 0-1,-1 0 1,0 0-1,0-1 1,1 0-1,5 1 0,-7-1-2,18-5-16,-14 1 42,-1 1 1,0-2-1,0 1 1,-1 0-1,1-1 1,-1 0 0,0 0-1,0 0 1,0-1-1,-1 1 1,0-1-1,0 0 1,0 0-1,-1 0 1,0 0-1,0-1 1,-1 1-1,1 0 1,-1-1 0,-1 1-1,1-1 1,-1-8-1,-1 12-25,0-1 1,1 0-1,-1 1 0,0 0 0,0-1 1,-1 1-1,1 0 0,-1-1 0,0 1 1,0 0-1,0 0 0,0 1 0,0-1 1,0 0-1,-1 1 0,0-1 0,1 1 1,-1 0-1,0 0 0,0 0 0,0 0 0,0 0 1,-1 1-1,1-1 0,0 1 0,-1 0 1,1 0-1,-1 0 0,1 0 0,-1 1 1,1 0-1,-1-1 0,1 1 0,-1 1 1,1-1-1,-1 0 0,0 1 0,1 0 1,0 0-1,-1 0 0,1 0 0,-1 0 1,1 1-1,0-1 0,0 1 0,-3 2 1,0 1-646,0 0 0,1 0 0,0 0 0,0 1 0,-8 11 1,7-6-1177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40 170 572,'-4'-6'468,"-1"0"1,1 0-1,0-1 0,1 1 1,0-1-1,0 0 1,0 0-1,0 0 0,1 0 1,1 0-1,-1 0 0,1-1 1,0 1-1,1-13 0,1 17-434,-1 1-1,1-1 0,0 0 0,1 1 0,-1-1 0,0 0 1,1 1-1,0 0 0,-1-1 0,1 1 0,0 0 0,0 0 1,0 0-1,0 0 0,5-3 0,-5 4-10,-1-1-1,1 1 1,-1 0-1,1 0 1,-1 0-1,1 0 1,0 0 0,-1 0-1,1 0 1,0 1-1,0-1 1,0 1-1,0-1 1,0 1 0,-1 0-1,1-1 1,0 1-1,0 0 1,0 0-1,0 1 1,0-1-1,0 0 1,0 1 0,2 0-1,-2 1-8,0 0-1,-1 0 1,1 0 0,0 0 0,-1 0-1,1 0 1,-1 1 0,0-1-1,0 0 1,0 1 0,0-1-1,0 1 1,0 0 0,0 3-1,4 39 58,-4-33-28,0 84 121,-2-52-106,1-39-48,-1 1 0,-1-1 0,1 0 0,-1 1 0,0-1 1,-3 7-1,-6 13 38,99-239-335,-88 213 293,0 1 1,0 0 0,0 0-1,0 0 1,0 0 0,0-1-1,0 1 1,0 0 0,0 0-1,0 0 1,0 0-1,0-1 1,0 1 0,0 0-1,0 0 1,1 0 0,-1 0-1,0 0 1,0-1 0,0 1-1,0 0 1,0 0-1,0 0 1,1 0 0,-1 0-1,0 0 1,0 0 0,0 0-1,0 0 1,0 0 0,1 0-1,-1 0 1,0 0 0,0-1-1,0 1 1,1 0-1,-1 0 1,0 0 0,0 1-1,0-1 1,0 0 0,1 0-1,-1 0 1,0 0 0,0 0-1,0 0 1,0 0-1,0 0 1,1 0 0,-1 0-1,0 0 1,0 0 0,0 1-1,0-1 1,0 0 0,0 0-1,1 0 1,-1 0-1,7 16 232,2 25 33,-9-39-231,21 65 64,-19-62-163,0-1 0,0 0 0,0 1 0,1-1 0,-1 0 1,1 0-1,0-1 0,0 1 0,1-1 0,-1 1 0,1-1 0,5 4 1,-7-6-1,-1-1 1,1 1-1,0-1 1,-1 1-1,1-1 1,-1 0-1,1 0 1,0 0-1,-1 0 1,1 0-1,-1 0 1,1 0-1,0-1 1,-1 1 0,1-1-1,-1 1 1,1-1-1,-1 1 1,1-1-1,-1 0 1,1 0-1,-1 0 1,2-1-1,27-27-230,-22 16 316,0 0-1,0-1 0,-1 0 0,-1-1 0,0 1 0,-1-1 0,-1 0 1,0 0-1,-1-1 0,-1 1 0,-1-1 0,1-20 344,-3 36-351,1 0 0,0 0 0,-1 0-1,1 0 1,-1 0 0,1 0-1,0 0 1,-1 0 0,1 0-1,0 0 1,-1 0 0,1 0 0,0 1-1,0-1 1,-1 0 0,1 0-1,0 0 1,-1 1 0,1-1-1,0 0 1,0 0 0,-1 0 0,1 1-1,0-1 1,0 0 0,-1 1-1,1-1 1,0 0 0,0 0-1,0 1 1,0-1 0,0 0-1,-1 1 1,1-1 0,0 0 0,0 1-1,0-1 1,0 1 0,-5 25 214,2 19-75,3-26-333,1 0-1,0 0 0,5 21 0,-4-33-252,0 0 0,0 1 0,1-1 0,0 0 0,0-1 0,0 1 0,1-1 0,0 1 0,1-1 0,7 9 0,-6-9-921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7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1 250 216,'1'-3'495,"0"1"1,1 0-1,0-1 1,-1 1-1,1 0 1,0 0-1,0 0 0,0 0 1,1 0-1,2-2 1,28-13 604,-27 15-1157,-1 0-1,0-1 0,0 1 1,0-1-1,0 0 0,0-1 1,-1 1-1,1-1 1,6-7-1,-7 6 50,0 1 0,-1-1 0,0 0 0,0 0 0,0 0 0,-1 0 0,0-1 0,0 1 0,0-1 0,0 0 0,-1 1 0,0-1 0,0 0 0,0-9 0,-1 13 425,-4-8 76,4 9-440,-1 0 0,0 0 0,0 0 1,0 0-1,0 0 0,0 0 0,0 1 0,0-1 1,0 0-1,0 1 0,0-1 0,0 1 0,0-1 0,0 1 1,-1-1-1,1 1 0,0 0 0,0 0 0,-1 0 0,1-1 1,0 1-1,0 0 0,-1 1 0,1-1 0,0 0 0,0 0 1,0 0-1,-2 1 0,0 1 43,0-1 1,0 1-1,0 0 0,1 0 0,-1 0 1,0 0-1,1 1 0,0-1 0,-1 1 1,-2 4-1,-1 1 68,1 1 1,0 0-1,0 0 1,1 0-1,0 0 0,-5 19 1,8-19-46,-1 0 1,2 0 0,-1 0-1,1 0 1,1 0 0,-1 1-1,2-1 1,-1 0 0,1 0-1,4 11 1,-4-15-140,0 0 0,1 1 0,0-2 0,0 1 0,0 0 0,0 0 0,1-1 0,-1 0 0,1 0 0,0 0 0,1 0 0,-1 0 0,1-1 0,-1 0 0,1 0 0,0 0 0,0-1 0,7 3 0,-7-3-81,0 0 0,0-1 0,1 1 0,-1-1 0,0-1 0,1 1 0,-1-1 0,1 0 0,-1 0-1,1 0 1,-1-1 0,0 0 0,1 0 0,-1 0 0,11-5 0,-9 3-6,-1-1 0,1 0 1,0 0-1,-1-1 0,0 0 1,0 0-1,-1-1 0,1 1 0,-1-1 1,5-8-1,0-1 7,-1 0 1,-1 0-1,-1-1 0,0 0 1,-1 0-1,0-1 1,-1 0-1,-2 0 0,4-22 1,-5-58 1660,-2 95-1222,-2-10-135,-1 17 25,-1 25 59,23 172-586,-12-164-232,1 12-941,-6-18-2668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10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24575,'0'584'0,"5"-540"120,-5-44-142,0 1 1,0-1-1,0 1 1,0-1-1,0 1 1,0 0-1,0-1 1,0 1-1,1-1 1,-1 1-1,0-1 1,0 1-1,0-1 1,1 1-1,-1-1 1,0 1-1,1-1 1,-1 1-1,0-1 1,1 1-1,-1-1 1,1 1-1,-1-1 0,1 0 1,-1 1-1,1-1 1,-1 0-1,1 0 1,-1 1-1,1-1 1,-1 0-1,1 0 1,-1 0-1,1 0 1,0 0-1,-1 1 1,1-1-1,-1 0 1,1 0-1,0 0 1,-1-1-1,1 1 1,-1 0-1,1 0 0,-1 0 1,1 0-1,-1 0 1,1-1-1,-1 1 1,1 0-1,0-1 1,-1 1-1,0 0 1,1-1-1,-1 1 1,1 0-1,-1-1 1,1 1-1,-1-1 1,0 1-1,1-1 1,-1 1-1,0-1 1,0 1-1,1-1 0,-1 1 1,0-1-1,0 0 1,10-12-6805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7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14 223 296,'-11'-27'1903,"9"20"852,12 10-778,3 3-1845,-11-5-192,1 0 0,-1 0 0,1 0 0,-1 0 0,1 0 0,0-1 0,0 0 0,-1 1 0,1-1 0,0 0 0,-1 0 0,1 0 0,0-1 0,0 1 0,-1-1 0,1 1 0,0-1-1,-1 0 1,1 0 0,-1 0 0,1 0 0,-1-1 0,0 1 0,3-2 0,0-2 0,0 0 0,0 0 0,-1-1 1,0 1-1,0-1 0,-1 0 0,1 0 0,-1 0 0,2-7 0,3-11 372,7-45-1,-9 39 1095,-4 25-303,-1 9 318,-3 56-824,0-48-517,1-1-1,1 1 1,0 0 0,0-1 0,4 22 0,3 0-158,-5-16-372,1 1-1,1-1 1,0-1 0,1 1-1,1-1 1,16 31-1,-12-39-2094,-3-7 937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8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57 548,'-7'-33'6295,"5"56"-5461,3 20-178,13 82 0,13-14-3200,-37-157 1394,-8-31 3829,18 77-2665,0 0-1,0-1 1,0 1 0,0 0-1,0 0 1,0 0 0,0-1-1,1 1 1,-1 0 0,0 0-1,0 0 1,0-1 0,0 1-1,0 0 1,0 0-1,0 0 1,0-1 0,0 1-1,1 0 1,-1 0 0,0 0-1,0 0 1,0-1 0,0 1-1,1 0 1,-1 0 0,0 0-1,0 0 1,0 0 0,0 0-1,1 0 1,-1 0-1,0-1 1,0 1 0,1 0-1,-1 0 1,0 0 0,0 0-1,0 0 1,1 0 0,-1 0-1,0 0 1,0 0 0,0 0-1,1 0 1,-1 1 0,0-1-1,0 0 1,0 0 0,1 0-1,-1 0 1,0 0-1,0 0 1,1 1 0,20 4 83,-4 0-574,-10-7 281,1 0 0,-1 0 0,0-1 0,0 1 0,1-2 0,-2 1 0,1-1-1,0 0 1,-1 0 0,0-1 0,0 1 0,0-2 0,0 1 0,-1-1 0,0 1 0,0-1 0,6-11 0,-7 10 303,0 0 0,0-1 0,-1 1-1,0-1 1,0 1 0,-1-1 0,0 0 0,-1 0 0,1 0-1,-1-14 1,-1 21 331,-3-19 1965,3 19-2384,0 1 1,0 0-1,0-1 0,-1 1 0,1 0 1,0 0-1,0-1 0,-1 1 0,1 0 0,0 0 1,0-1-1,-1 1 0,1 0 0,0 0 1,-1 0-1,1-1 0,-1 1 0,1 0 1,0 0-1,-1 0 0,1 0 0,0 0 1,-1 0-1,1 0 0,-1 0 0,1 0 1,0 0-1,-1 0 0,1 0 0,0 0 0,-1 0 1,1 0-1,-1 0 0,1 0 0,0 1 1,-1-1-1,1 0 0,0 0 0,-1 0 1,1 1-1,-11 18 604,1 32-53,10-48-573,-4 35-344,2 53 0,2-73-374,0-14 614,0 0 1,0 0-1,0-1 1,1 1-1,0 0 1,0-1-1,0 1 1,0 0-1,0-1 1,4 6-1,7 26-2244,-10-21 390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08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1 405 604,'15'-1'7577,"-7"16"-6824,-7-13-706,1 0-1,-1 0 0,1 0 1,-1 0-1,1-1 0,0 1 1,-1 0-1,1-1 1,0 1-1,0-1 0,0 0 1,0 0-1,1 0 1,-1 0-1,0 0 0,0 0 1,1 0-1,-1-1 0,0 1 1,1-1-1,-1 1 1,5-1-1,-3-1-49,0 0-1,0 0 1,0 0 0,-1-1 0,1 1 0,0-1-1,-1 0 1,0 0 0,1 0 0,-1 0-1,0-1 1,5-4 0,1-2-37,-1 0 0,0-1 0,-1 1 0,0-1 0,-1-1-1,0 1 1,0-1 0,4-12 0,-7 11 70,1-1 0,-2 1 0,0 0 0,0-1 0,-2 1 0,1-1 0,-1 0 0,-1 1 0,0-1 0,-1 1 0,-1-1-1,1 1 1,-2 0 0,0 0 0,0 0 0,-1 0 0,-1 1 0,0 0 0,0 0 0,-10-11 0,13 17 90,-1 0 1,0 1-1,-1 0 0,1-1 1,-1 1-1,0 1 0,0-1 1,0 1-1,-1 0 0,1 0 1,-1 0-1,1 1 0,-10-3 1,14 5 274,-20 17-121,20-15-249,0-1-1,0 1 0,0 0 1,0-1-1,0 1 1,0 0-1,0 0 0,0 0 1,1 0-1,-1 0 1,1 0-1,0-1 0,-1 1 1,1 0-1,0 0 1,0 1-1,0-1 1,0 0-1,0 0 0,1-1 1,-1 1-1,1 0 1,-1 0-1,1 0 0,1 2 1,20 38 188,-20-40-221,14 20-8,0-1-1,2-1 1,0-1-1,1 0 0,1-1 1,37 24-1,-16-15-3833,49 22 0,-61-34 1045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1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91 133 688,'-1'1'61,"0"-1"-1,1 0 1,-1 0-1,0 0 1,1 0-1,-1 0 1,0 0-1,0 0 1,1 0-1,-1 0 1,0 0-1,0 0 1,1 0-1,-1-1 1,0 1-1,1 0 1,-1-1-1,0 1 1,1 0-1,-1-1 1,1 1-1,-2-1 1,1-5 169,1 6-171,1-1 0,-1 0 0,0 1-1,0-1 1,0 0 0,0 1 0,0-1-1,0 0 1,-1 1 0,1-1 0,0 0-1,0 1 1,0-1 0,-1 1 0,1-1-1,0 0 1,-1 1 0,1-1 0,0 1-1,-1-1 1,1 1 0,-1-1 0,1 1-1,0-1 1,-1 1 0,1-1 0,-1 1-1,0 0 1,1-1 0,-2 1 0,-50-58 3791,51 58-3785,0-1-1,0 0 1,1 1-1,-1-1 1,0 0-1,1 1 1,-1-1-1,0 0 1,1 0-1,-1 0 1,1 0-1,-1 1 1,1-1-1,-1 0 1,1 0-1,0 0 1,-1 0-1,1 0 1,0 0-1,0 0 1,0 0 0,0 0-1,0 0 1,0 0-1,0 0 1,0 0-1,0 0 1,0 0-1,1 0 1,-1 0-1,0 0 1,1 0-1,-1 0 1,1 0-1,-1 0 1,1 1-1,-1-1 1,1 0-1,0 0 1,-1 0-1,1 1 1,0-1-1,-1 0 1,1 1-1,0-1 1,0 1 0,0-1-1,1 0 1,2-1-38,-1 1 1,0 0 0,1 0-1,-1 0 1,0 1 0,1-1 0,-1 1-1,1-1 1,-1 1 0,1 0-1,-1 1 1,1-1 0,-1 1 0,1-1-1,4 3 1,5 1-40,0 1 0,-1 1-1,0 0 1,13 9 0,-22-13 0,0 0 0,1 1 1,-1-1-1,0 1 0,0-1 1,-1 1-1,1 0 0,0 0 1,-1 0-1,0 1 0,0-1 1,0 0-1,0 1 0,0 0 1,-1-1-1,0 1 0,0 0 0,0 0 1,0-1-1,0 5 0,-1-6-4,1 1 13,-1 0-1,0 0 1,0 1 0,0-1 0,0 0 0,-1 0 0,1 0 0,-3 6 0,-1-5 21,0 0-1,0 0 1,-1 0 0,1-1 0,-1 1 0,0-1 0,0-1 0,0 1 0,-1 0 0,1-1 0,0 0-1,-11 2 1,15-4-20,3-1-19,0 1 16,0 0 0,-1 0 0,1 0 0,0 0-1,0 0 1,-1 0 0,1 0 0,0 0 0,0 1 0,-1-1-1,1 1 1,0-1 0,-1 1 0,1 0 0,2 1 0,34 14-75,-26-9 43,0 0 0,-1 1 1,0 0-1,0 1 0,-1 0 0,0 1 0,-1 0 1,0 0-1,0 1 0,-1 0 0,-1 1 0,0 0 1,0 0-1,-1 0 0,-1 1 0,0 0 0,0 0 0,-2 0 1,0 1-1,0-1 0,-1 1 0,-1 0 0,0 13 1,-1-24 35,-1 0 1,1 0 0,-1 0 0,0-1-1,0 1 1,0 0 0,0-1-1,0 1 1,-1-1 0,1 1 0,-1-1-1,0 0 1,0 1 0,0-1-1,0 0 1,0 0 0,0 0 0,0-1-1,0 1 1,-1 0 0,1-1-1,-1 0 1,1 1 0,-1-1 0,-4 1-1,-2 1 6,0 0 0,0 0-1,-1-1 1,1 0 0,-1-1-1,-14 1 1,21-3-31,1 1 0,0-1 0,0 0 0,0 1 0,0-1 1,0 0-1,0-1 0,0 1 0,0 0 0,0-1 0,0 1 0,1-1 0,-1 1 0,0-1 0,1 0 0,0 1 1,-1-1-1,1 0 0,0 0 0,0 0 0,0 0 0,0 0 0,-1-4 0,0 2-185,1 0-1,0-1 1,-1 1-1,1 0 1,1-1-1,-1 1 1,1 0-1,0-1 1,0 1-1,0-1 1,0 1-1,1 0 0,1-8 1,26-49-2179,-16 37 906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34 116,'2'0'168,"0"0"0,0 0 0,0 1 0,1-1-1,-1 1 1,0-1 0,0 1 0,0 0 0,0 0 0,0 0 0,0 0 0,-1 0-1,1 0 1,0 0 0,0 1 0,-1-1 0,1 1 0,1 1 0,23 38 1381,1 0-379,-41-81-965,13 38-200,-34-51 169,33 49-140,-1 0 0,0 1 0,0 0 1,0 0-1,-1 0 0,1 0 0,0 1 0,-1-1 0,0 1 0,0 0 0,0 0 1,-4-2-1,7 4 20,-1 0-44,-1 1 0,1-1 0,0 1 0,-1 0-1,1 0 1,0-1 0,0 2 0,0-1 0,0 0-1,0 0 1,0 1 0,-2 1 0,3-2-9,-2 2 7,0 1 0,0-1 1,1 1-1,-1 0 0,1 0 0,0 0 1,0 0-1,0 1 0,1-1 0,-3 9 0,2-5 11,0-2-5,0 0-1,0 0 1,1 0 0,0 0 0,1 0 0,-1 0 0,1 0 0,0 0 0,0 0 0,1 0 0,0 0 0,3 11 0,-3-14-17,0-1-1,0 1 1,0-1 0,1 1 0,-1-1 0,1 0 0,-1 1 0,1-1 0,0 0 0,0 0 0,0 0 0,0-1-1,0 1 1,1 0 0,-1-1 0,1 1 0,-1-1 0,1 0 0,-1 0 0,1 0 0,-1 0 0,1 0 0,0-1-1,0 1 1,-1-1 0,1 0 0,0 1 0,3-2 0,-4 1-58,0 1 51,0-1 1,0 0-1,0 0 0,0-1 1,0 1-1,0 0 1,0-1-1,0 1 1,-1-1-1,1 1 1,3-3-1,7-9 81,-1 0 0,-1-2 0,0 1 0,0-1 0,-2 0 0,13-28 0,2 82 522,-18-25-715,2 5 205,1-1-1,15 26 1,-21-41-378,1 0 0,0 0-1,-1 0 1,2 0 0,-1 0 0,0-1-1,1 1 1,0-1 0,0 0 0,0 0-1,0 0 1,0-1 0,0 1 0,1-1 0,7 3-1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3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10 188,'-7'-7'2231,"4"18"-1076,5 34-437,-2-32-442,2 6-127,0 0 1,6 26-1,2 18 408,-4 0-151,-6-62-385,-1-2-21,0 1-1,0-1 1,0 1-1,-1-1 1,1 0 0,1 0-1,-1 1 1,0-1-1,0 0 1,0 0 0,0 0-1,0 0 1,1 0 0,-1 0-1,0 0 1,1 0-1,-1 0 1,1 0 0,-1-1-1,1 1 1,0 0-1,-1 0 1,1 0 0,0-1-1,0 1 1,0 0 0,0 0-1,0-2 1,-2-45 22,2 41 12,0-14 19,2-1-1,5-34 1,-5 48-37,-1 0 0,2 0 1,-1 0-1,1 1 0,0-1 0,1 1 0,-1 0 1,2 0-1,-1 0 0,9-10 0,-13 17-10,1-1 0,-1 1 0,1-1 0,0 1 1,0-1-1,-1 1 0,1-1 0,0 1 0,0 0 0,0 0 0,-1-1 0,1 1 0,0 0 0,0 0 0,0 0 0,0 0 0,-1 0 0,1 0 0,0 0 0,0 0 0,0 0 1,0 0-1,0 0 0,-1 1 0,1-1 0,0 0 0,0 1 0,0-1 0,-1 0 0,1 1 0,0-1 0,-1 1 0,1-1 0,0 1 0,-1-1 0,1 1 0,-1 0 0,1-1 0,-1 1 1,1 0-1,-1 0 0,1-1 0,-1 1 0,1 0 0,-1 1 0,24 44 200,-21-37-169,22 71 149,-21-64-214,0 0-1,1-1 0,0 0 1,15 28-1,-20-41-32,1-1 0,-1 0 1,1 1-1,0-1 0,0 1 1,0-1-1,0 0 0,0 0 0,0 1 1,0-1-1,1 0 0,-1 0 0,0 0 1,1 0-1,-1-1 0,0 1 0,1 0 1,-1 0-1,1-1 0,-1 1 0,1-1 1,-1 1-1,1-1 0,0 0 0,-1 0 1,1 0-1,-1 0 0,4 0 1,-3-1 3,1 0 1,-1-1-1,0 1 1,0-1 0,1 1-1,-1-1 1,0 0-1,0 0 1,-1 0 0,1 0-1,0 0 1,-1-1-1,1 1 1,-1 0 0,0-1-1,1 1 1,-1-1-1,1-3 1,7-27 788,-1 0 0,-2 0-1,3-50 1,-8 96-708,0 0-1,1 0 1,0 0-1,1 0 1,1 0 0,0-1-1,0 1 1,2-1-1,-1 0 1,1-1 0,12 17-1,-18-27-40,1 0 0,0 0 1,-1 0-1,1 0 0,0-1 0,0 1 0,0 0 0,0 0 0,0-1 0,0 1 0,0 0 0,0-1 0,0 1 0,0-1 0,0 1 0,0-1 0,0 0 0,0 1 1,1-1-1,-1 0 0,0 0 0,0 0 0,0 0 0,1 0 0,-1 0 0,0 0 0,2 0 0,-1-1 8,0-1 1,0 1-1,0 0 0,0 0 1,0-1-1,0 1 0,-1-1 0,1 0 1,0 0-1,-1 1 0,1-1 1,1-4-1,3-4 8,-1 0 0,0 0 1,-1-1-1,6-20 0,6-89 971,-17 138-890,2 0 1,0 0-1,1 0 1,1 0-1,0-1 1,1 1-1,11 27 0,-14-41-194,0-1-1,0 1 0,1 0 0,-1-1 0,1 1 0,-1-1 0,1 0 0,0 1 0,1-1 0,-1 0 0,0 0 0,1 0 0,0-1 0,-1 1 1,1-1-1,0 1 0,0-1 0,1 0 0,-1 0 0,0 0 0,1-1 0,-1 1 0,1-1 0,-1 0 0,1 0 0,5 1 0,-4-2-1787,13 0 786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3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22 428,'4'-21'1740,"3"32"-35,4 35-262,-9-15-1132,1-1 1,11 44-1,-7-40-384,4-1-2959,-10-31 2239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3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77 632,'-4'-8'664,"2"2"-40,2-1-48,0 3-16,2 0-64,2 0-100,2 2-8,2-2 20,-1 0-84,1 0-20,4 2-27,14-2-41,0-1-152,-3-1-156,11 4-288,-3-2-461,-3 2-359,0-2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4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18 468,'0'0'630,"0"-4"-32,-3-9 775,-5 16 1704,7-1-2960,0 0 1,-1-1-1,2 1 0,-1 0 0,0 0 1,0 0-1,0 0 0,1 0 0,-1-1 1,1 1-1,0 0 0,0 0 0,-1 0 0,2 4 1,29 195 1116,-26-180-1241,-3-13-434,0 0 0,1 0 0,0 0 0,0 0 0,1 0 0,6 12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4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87 452,'-4'-15'680,"-1"7"12,3-2 24,-2 2-56,2 1-84,0 1-16,-2 2-44,2-2-52,0 2-51,0 2-37,0-4-120,2 2-152,-2-1-176,2 3-112,2 2-220,2 0-193,4 2-1415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1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24575,'1'-7'0,"0"1"0,0 0 0,1 0 0,-1 0 0,1 0 0,1 0 0,-1 0 0,1 1 0,0-1 0,0 1 0,1 0 0,-1 0 0,1 0 0,0 0 0,1 0 0,-1 1 0,1 0 0,10-7 0,-6 4 0,0 1 0,1 0 0,-1 1 0,1 0 0,0 1 0,1 0 0,-1 0 0,1 1 0,21-3 0,-20 5 0,2-1 0,0 1 0,0 0 0,0 1 0,20 3 0,-31-2 0,-1-1 0,1 1 0,0-1 0,0 1 0,-1 0 0,1 0 0,0 0 0,-1 1 0,1-1 0,-1 1 0,0-1 0,1 1 0,-1 0 0,0 0 0,0 0 0,0 0 0,0 0 0,-1 0 0,1 1 0,0-1 0,-1 0 0,0 1 0,1-1 0,-1 1 0,0 0 0,-1-1 0,2 6 0,-1 3 0,0-1 0,-1 1 0,0-1 0,-1 1 0,0-1 0,-1 1 0,0-1 0,0 1 0,-1-1 0,-1 0 0,-4 10 0,-5 6 0,0 0 0,-31 44 0,37-62 0,0-1 0,-1 0 0,1-1 0,-11 7 0,8-6 0,0 1 0,1 0 0,0 0 0,0 0 0,-9 13 0,17-20 0,0 1 0,0 0 0,0 0 0,0 0 0,0 0 0,0 0 0,0 0 0,0 0 0,1 0 0,-1 1 0,1-1 0,0 0 0,0 0 0,0 0 0,0 1 0,0-1 0,0 0 0,0 0 0,1 0 0,-1 1 0,1-1 0,0 0 0,-1 0 0,1 0 0,0 0 0,0 0 0,1 0 0,-1 0 0,0-1 0,0 1 0,1 0 0,3 2 0,-2 0 0,1-1 0,0-1 0,0 1 0,0-1 0,1 1 0,-1-1 0,0-1 0,1 1 0,-1 0 0,1-1 0,0 0 0,0 0 0,-1-1 0,8 1 0,76-3 0,-55 0 0,12 3 0,41-4 0,-79 2 0,0 0 0,-1-1 0,1 1 0,-1-1 0,1-1 0,-1 1 0,0-1 0,0 0 0,0 0 0,7-6 0,-12 8-80,0 1 0,0-1-1,0 0 1,0 0 0,0 0-1,-1 0 1,1 0 0,0 0-1,0 0 1,-1-1 0,1 1 0,-1 0-1,1 0 1,-1 0 0,1-1-1,-1-1 1,1-7-6746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55 114 148,'-5'-3'632,"0"-1"-1,0 1 1,1-1-1,-1 0 1,1 0 0,-6-8-1,8 10-496,1 0 0,-1 0 0,1 0 0,-1 0 0,1 0 0,0 0 0,0 0 0,0 0-1,0-1 1,0 1 0,1 0 0,-1-1 0,1 1 0,-1 0 0,1-1 0,0 1 0,0-1 0,0-2 0,0 4 280,0 0-400,0 0 0,0 0 0,0 0 0,-1 0 0,1 0 0,0 0 0,0 0 0,0 0 1,0 0-1,1 1 0,-1-1 0,0 0 0,0 0 0,1 0 0,-1 0 0,0 0 0,1 0 0,-1 1 0,0-1 0,1 0 0,0 0 0,-1 0 0,1 1 0,-1-1 0,1 0 1,0 1-1,-1-1 0,1 1 0,0-1 0,0 1 0,0-1 0,-1 1 0,1-1 0,0 1 0,0 0 0,0-1 0,0 1 0,0 0 0,0 0 0,1-1 0,1 0 17,0 1 0,0-1 0,0 0 0,0 1-1,0-1 1,0 1 0,0 0 0,0 0-1,0 0 1,0 0 0,5 2 0,-3 0-18,-1 1 1,1 0-1,-1 0 1,0 0-1,0 1 1,0-1-1,0 1 1,-1 0-1,0 0 1,1 0-1,-1 1 1,-1-1-1,1 1 1,-1 0-1,0-1 1,0 1-1,0 0 1,0 0-1,-1 0 1,0 1-1,0-1 1,-1 0-1,1 0 1,-1 7-1,0-10-2,-3 22-47,1-21 45,-1 1 0,1-1 0,-1 0 0,0 1 0,0-1 0,0 0 0,0-1 0,-4 4 0,6-5-1,-1 0-1,1 0 0,-1 0 1,1 0-1,-1 0 0,0-1 1,1 1-1,-1 0 0,0-1 1,1 1-1,-1-1 1,0 0-1,0 1 0,0-1 1,1 0-1,-1 0 0,0 0 1,0 0-1,0-1 0,0 1 1,1 0-1,-1-1 0,-2 0 1,4 1 96,-4-14-55,7 13-46,1 1 0,-1 0 0,1 0 0,0 0 0,-1 0 0,1 1 0,-1 0 0,1 0 1,-1 0-1,0 0 0,1 0 0,-1 0 0,0 1 0,0 0 0,5 2 0,45 36-11,-41-31 26,-4-2-48,-1 0 0,0 1 0,0-1 0,0 2 0,-1-1 0,0 0 0,-1 1 0,0 0 0,0 1 0,-1-1 0,0 1 0,-1 0 0,0 0 0,-1 0 0,1 0 0,-2 0 0,0 0 0,0 1 0,-1 14 0,-1-20 27,1-1-1,-1 0 1,0 1 0,0-1 0,-1 0 0,1 0-1,-1 0 1,0 0 0,0 0 0,0 0 0,0-1-1,-1 1 1,0-1 0,1 1 0,-1-1-1,-1 0 1,1 0 0,-5 3 0,3-2 42,0 0 1,0-1-1,0 0 1,-1 0-1,1 0 1,-1-1-1,0 0 1,1 0-1,-1 0 0,0-1 1,0 0-1,-10 1 1,15-2 104,-1 0 6,1 0-146,0 0 0,1 0-1,-1 1 1,0-1 0,1 0-1,-1 0 1,0 0 0,1 0-1,-1 0 1,0-1 0,1 1-1,-1 0 1,0 0 0,1 0 0,-1-1-1,0 1 1,1 0 0,-1 0-1,1-1 1,-1 1 0,0-1-1,1 1 1,-1 0 0,1-1-1,-1 0 1,-4-4-42,1 0 0,0 1 0,0-1 0,1-1 0,0 1 0,0 0 0,0-1 0,0 0 0,1 0 0,0 1 0,0-1 0,1 0 0,-1-1 0,1 1 0,1 0 0,-1 0 0,1 0 0,0-1 0,1 1 0,-1 0 0,3-9 0,8-11-834,1 1 1,1 1-1,1 0 1,26-32-1,-21 31-653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6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27 208,'2'6'542,"1"1"0,-1-1 1,0 1-1,0 0 0,-1-1 0,1 8 0,7 31 245,-11-52-750,0 0-1,-1 0 1,0 1 0,0-1 0,0 1 0,-1 0 0,0-1 0,0 2-1,0-1 1,-1 0 0,0 1 0,0 0 0,-1 0 0,1 1 0,-1-1-1,0 1 1,0 0 0,-1 1 0,1-1 0,-1 1 0,1 1 0,-1-1-1,0 1 1,0 0 0,0 1 0,0 0 0,-1 0 0,-6 0 0,10 2-36,1 0 1,-1 1 0,1-1 0,0 1 0,0-1 0,0 1 0,0 0 0,0 0-1,0 1 1,0-1 0,0 1 0,1-1 0,0 1 0,-1 0 0,1 0 0,-3 6 0,-32 56 35,35-61-41,0 1-1,1 0 1,-1-1 0,1 1 0,0 0 0,0 0-1,0 0 1,1-1 0,-1 1 0,1 0-1,0 0 1,1 0 0,-1 0 0,1 0-1,0 0 1,2 5 0,-1-7 0,0 0 0,0 0 1,0 0-1,0 0 0,0 0 0,1 0 1,0 0-1,-1-1 0,1 0 0,0 1 0,0-1 1,0 0-1,1 0 0,-1-1 0,0 1 0,1-1 1,-1 1-1,1-1 0,0 0 0,6 0 1,-8 0-2,0-1 0,0 0 1,1 0-1,-1 0 1,0 0-1,0 0 1,0 0-1,0 0 1,0-1-1,1 0 1,-1 1-1,0-1 0,0 0 1,0 0-1,0 0 1,-1 0-1,1 0 1,0 0-1,2-3 1,1 0-4,-1 0 1,0-1 0,-1 1 0,1-1 0,-1 0 0,0 0 0,3-7 0,1-4 21,0 0 1,-2-1 0,0 0 0,3-18 0,-8 31 42,1 1 0,0-1 1,-1 1-1,1-1 0,0 1 0,1 0 0,-1-1 0,3-4 0,-3 8-48,-1-1 1,1 1-1,0 0 0,-1 0 0,1 0 1,0-1-1,-1 1 0,1 0 0,0 0 1,-1 0-1,1 0 0,0 0 0,-1 0 1,1 0-1,-1 0 0,1 1 0,0-1 0,-1 0 1,1 0-1,0 0 0,-1 1 0,1-1 1,-1 0-1,1 1 0,-1-1 0,1 0 1,-1 1-1,1-1 0,-1 1 0,1-1 0,-1 1 1,1-1-1,-1 1 0,0-1 0,1 1 1,-1-1-1,0 1 0,1 0 0,-1 0 1,11 13 23,-1 0 1,-1 0 0,0 1 0,-1 0 0,-1 1-1,0 0 1,9 31 0,-10-20-19,0 0 0,-2 1 0,-1-1 0,0 34 0,-4-54-4,1-1-1,-1 1 1,-1-1 0,1 1 0,-1-1-1,0 1 1,-1-1 0,1 0-1,-1 0 1,-5 7 0,6-9 20,0-1 0,0 0 0,0-1 0,0 1 1,0 0-1,-1-1 0,1 1 0,-1-1 0,0 0 0,0 0 0,0 0 1,0 0-1,0 0 0,0-1 0,0 1 0,-1-1 0,1 0 1,0 0-1,-1 0 0,-6 0 0,9-1-17,-1 0-33,0 0 1,1-1-1,-1 1 0,0-1 0,0 0 1,1 1-1,-1-1 0,0 0 1,1 0-1,-1 0 0,1 0 1,0-1-1,-1 1 0,-1-3 0,0 3-9,2-2-100,-1 1 1,0 0-1,1-1 0,0 1 1,0-1-1,0 0 1,0 1-1,0-1 1,0 0-1,0 1 0,1-1 1,0 0-1,-1 0 1,1 0-1,0 0 1,0 1-1,1-1 0,-1 0 1,1-3-1,0-12-1213,-1-2 441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6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17 168,'3'2'253,"1"1"0,-1 0-1,0 0 1,0 1 0,0-1-1,0 1 1,-1-1 0,1 1 0,-1 0-1,0 0 1,0 0 0,2 7 0,20 30 1135,-24-40-1380,0-1 1,0 0-1,0 0 1,0 0 0,0 0-1,0 0 1,0 1-1,0-1 1,0 0-1,1 0 1,-1 0 0,0 0-1,0 0 1,0 0-1,0 1 1,0-1-1,0 0 1,0 0-1,1 0 1,-1 0 0,0 0-1,0 0 1,0 0-1,0 0 1,1 0-1,-1 0 1,0 0 0,0 0-1,0 0 1,0 0-1,1 0 1,-1 0-1,0 0 1,0 0 0,0 0-1,0 0 1,0 0-1,1 0 1,-1 0-1,0 0 1,0 0-1,0 0 1,0 0 0,0 0-1,1 0 1,-1 0-1,0-1 1,0 1-1,0 0 1,0 0 0,0 0-1,0 0 1,0 0-1,1 0 1,-1-1-1,0-13 231,-11-20 42,7 28-263,1 2 41,0-1 0,-1 0 0,1 1 0,-1 0 0,0 0 0,0 0 0,-1 1 0,1-1 0,-1 1 0,0 0 0,0 0 0,0 1 0,-9-4 0,13 5 35,0 1-86,1 0 1,-1 0 0,1-1-1,-1 1 1,1 0 0,-1 0-1,1 0 1,-1 0 0,0 0-1,1 0 1,-1 0 0,1 0 0,-1 0-1,1 0 1,-1 0 0,0 0-1,1 0 1,-1 1 0,1-1-1,-1 0 1,1 0 0,-1 1-1,1-1 1,-1 0 0,1 0-1,0 1 1,-1-1 0,1 1 0,-1-1-1,1 0 1,0 1 0,-1-1-1,0 2 1,-8 7 34,1 1 0,-1 0 1,2 0-1,-1 1 0,1 0 0,1 0 1,0 1-1,1 0 0,0 0 0,0 0 1,2 0-1,-3 14 0,5-23-5,5 33-11,-3-34-50,0 0-1,0 0 1,0 0-1,1-1 1,-1 1-1,1 0 1,0-1-1,-1 1 1,1-1-1,0 1 1,0-1-1,0 0 1,0 0-1,0 0 1,0 0-1,0 0 1,0 0-1,0-1 1,1 1-1,-1-1 1,0 1-1,1-1 1,-1 0-1,0 0 1,0 0-1,1 0 1,-1 0-1,0-1 1,0 1-1,1-1 1,-1 1-1,0-1 1,0 0-1,0 0 0,0 0 1,0 0-1,3-2 1,3-3 15,-1-1 1,0 0-1,0 0 0,-1 0 1,0-1-1,0 0 0,-1 0 1,0-1-1,0 1 0,-1-1 1,5-15-1,-5 14 57,6-11 750,-9 22-769,0 0-1,0-1 1,-1 1-1,1 0 1,0 0 0,0 0-1,-1 0 1,1 1-1,-1-1 1,1 0-1,-1 0 1,1 0-1,-1 0 1,0 0 0,0 1-1,1-1 1,-1 0-1,0 0 1,0 2-1,5 21 8,-2-10 19,0 1-1,2-1 1,8 21-1,-12-31-242,1-1 0,0 0-1,0 1 1,0-1 0,0 0-1,1 0 1,-1-1 0,1 1 0,-1 0-1,1-1 1,0 1 0,0-1-1,1 0 1,-1 0 0,0 0 0,0-1-1,1 1 1,5 1 0,-2-6-1439,19-12 808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33 360,'0'-2'43,"2"-29"4059,0 50-3190,2 44 156,-4-43-947,1 0-1,1 0 0,6 24 1,-6-37-130,0 0 1,-1 1 0,0-1 0,-1 0-1,0 10 1,5 25-1050,-8-49 293,-1-4 999,1 0 0,0-1 1,0 1-1,-1-17 0,6 26-222,1 0 0,-1 0 0,1 0-1,-1 0 1,1 0 0,0 1 0,0 0-1,0-1 1,5-1 0,-2 1 5,1-2 52,1 0 1,0 0-1,-1-1 1,0 0-1,0 0 0,0-1 1,-1 0-1,0 0 1,0 0-1,0-1 0,-1 0 1,0 0-1,0-1 0,-1 1 1,0-1-1,0 0 1,-1 0-1,0 0 0,-1-1 1,1 1-1,-2-1 1,3-16-1,-8 16 199,-2 21-21,-5 22-30,8-21-206,1 0 1,0 1-1,1-1 0,1 0 0,0 0 1,1 1-1,1-1 0,0 0 1,0 0-1,8 22 0,-6-26-34,20 28-421,-23-35 391,0-1 0,1 0-1,-1 1 1,1-1 0,0 0 0,-1 0 0,1 0-1,0 0 1,0 0 0,0-1 0,-1 1-1,1 0 1,0-1 0,0 0 0,0 1 0,0-1-1,0 0 1,2 0 0,-2 0-190,-1 1 219,0-1-1,0 0 1,-1 1 0,1-1-1,0 0 1,0 0-1,0 0 1,0 0-1,0 0 1,0 0 0,0 0-1,0 0 1,0 0-1,0 0 1,0 0-1,0 0 1,0-1 0,0 1-1,0 0 1,0-1-1,-1 1 1,1-1-1,0 1 1,0-1 0,1 0-1,21-16-69,-22 16 62,5-4-4,0-1-1,0 1 1,-1-1 0,0 0 0,0-1 0,-1 1-1,0-1 1,0 0 0,0 0 0,-1 0 0,4-13-1,0-4 122,-1-1 0,2-30-1,-3 25 177,-5 27-89,-4-21 727,4 24-889,0 0 0,-1 0 0,1 0 1,0 0-1,-1 0 0,1 0 0,0 0 0,-1 0 1,1 0-1,0 0 0,0 0 0,-1 1 0,1-1 1,0 0-1,-1 0 0,1 0 0,0 0 1,0 1-1,-1-1 0,1 0 0,0 0 0,0 1 1,0-1-1,-1 0 0,1 0 0,0 1 0,0-1 1,0 0-1,0 0 0,0 1 0,-1-1 1,1 0-1,0 1 0,0-1 0,0 0 0,0 1 1,-2 5 20,0 0 1,0-1 0,0 1 0,1 0 0,0 0 0,-1 9-1,2 0-29,0 0-1,1 0 0,1-1 0,0 1 1,1-1-1,6 22 0,-5-28-114,-1 1 1,1-1-1,0 0 0,9 13 0,-10-19 17,-1 1-1,1-1 0,0 0 1,0 1-1,0-1 0,0 0 0,0-1 1,0 1-1,0-1 0,1 1 1,-1-1-1,1 0 0,3 0 1,-6 0-223,1-1 274,0 0 0,-1-1 0,1 1 1,0 0-1,0-1 0,-1 1 0,1-1 0,0 1 1,-1-1-1,1 0 0,-1 0 0,1 0 0,-1 0 0,1 0 1,-1 0-1,0 0 0,1 0 0,1-3 0,-1 2 28,3-3 49,-1 0-1,1 0 1,-1 0-1,0-1 1,0 0-1,-1 0 1,1 0 0,-2 0-1,1 0 1,0-1-1,-1 1 1,-1-1-1,1 1 1,-1-1-1,0 0 1,0 0-1,-1 0 1,0-9 0,0 14 238,0-44 1678,0 45-1805,-11-3 65,9 7 68,1 12-169,-1 2-271,1 0 0,1 0 0,0 1 0,1-1 1,5 20-1,-4-26-403,0-1 1,2 0 0,-1 0 0,1 0 0,9 15-1,-5-12-833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19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7 204 196,'0'0'540,"-5"14"4056,4-13-4562,1 1 0,0-1 1,0 1-1,0-1 0,0 1 1,0-1-1,0 0 0,0 1 1,0-1-1,0 1 0,1-1 0,-1 1 1,0-1-1,1 0 0,-1 1 1,1-1-1,0 0 0,-1 1 1,1-1-1,0 0 0,0 0 0,0 0 1,0 0-1,0 0 0,0 0 1,0 0-1,0 0 0,2 1 1,-2-1-28,0-1 1,0 1-1,1 0 1,-1 0-1,0-1 1,1 1-1,-1-1 1,0 1-1,1-1 1,-1 0-1,0 1 1,1-1-1,-1 0 1,1 0-1,-1 0 1,1 0-1,-1 0 1,0 0-1,1-1 1,-1 1 0,1 0-1,-1-1 1,0 1-1,1-1 1,1-1-1,-1 1 2,0-1-1,0 0 1,0 0-1,0-1 0,0 1 1,0 0-1,0-1 1,-1 1-1,1-1 1,-1 0-1,2-4 1,1-3 64,-1-1 0,0 0 0,-1 0 0,0 1 0,1-21 0,-3 22 68,-1 0 0,1 0-1,-1-1 1,-1 1 0,1 0 0,-2 0 0,1 0 0,-5-10-1,-3-13 446,4 15 373,-3 40-515,6-6-430,1 0-1,0 0 1,2 0 0,0 0 0,1 0 0,0 0 0,8 32 0,-5-30-86,-2-10-84,0 1-1,1-1 0,0 0 1,0 1-1,6 10 0,-8-19 100,0 1 0,0-1-1,0 0 1,0 1 0,0-1 0,0 0-1,0 1 1,0-1 0,1 0 0,-1 0-1,0 0 1,1 0 0,-1 0 0,1-1-1,-1 1 1,1 0 0,0-1 0,-1 1-1,1-1 1,0 1 0,-1-1 0,1 0-1,0 0 1,-1 0 0,1 0 0,0 0-1,-1 0 1,1 0 0,0 0-1,-1-1 1,1 1 0,0-1 0,-1 1-1,1-1 1,-1 0 0,3-1 0,4-2 7,-1 0 0,0-1 0,0 0 1,0 0-1,-1 0 0,0-1 0,0 0 0,0 0 1,-1-1-1,0 1 0,0-1 0,0 0 1,6-15-1,-6 9 145,0 0 0,-1 0 1,0 0-1,-1-1 0,0 0 0,-1 1 1,0-28-1,-2 39 132,1-2-77,-1 0 0,0 0 1,0 0-1,0 0 0,-1 0 1,1 0-1,-3-7 0,3 11-143,0-1 0,-1 1 0,1 0 0,0-1 0,0 1 0,-1 0 0,1-1 0,-1 1 0,1 0 0,0 0 0,-1-1 0,1 1 0,-1 0 0,1 0 0,0 0 0,-1 0-1,1-1 1,-1 1 0,1 0 0,-1 0 0,1 0 0,-1 0 0,1 0 0,-1 0 0,1 0 0,0 0 0,-1 0 0,1 0 0,-1 0 0,1 1 0,-1-1 0,1 0-1,-1 0 1,1 0 0,0 1 0,-1-1 0,1 0 0,0 0 0,-1 1 0,1-1 0,-1 0 0,1 1 0,0-1 0,0 0 0,-1 1 0,1-1 0,0 1 0,0-1 0,-1 1-1,-2 33 352,2-18-342,1 1-20,0 1 0,1 0-1,5 26 1,-5-37-111,1 0 0,0 0 0,0 0-1,0-1 1,1 1 0,0-1 0,0 0-1,0 1 1,1-2 0,0 1 0,0 0 0,8 7-1,-10-12-33,0 1 0,0-1 0,0 0 0,1 1 0,-1-1 0,1 0 0,-1-1 0,0 1 0,1 0 0,3 0 0,3 1-427,-8-2 106,25-3-868,-20-1 1237,1-1 1,-1 0-1,0 0 0,0-1 1,0 0-1,-1 0 1,1 0-1,-2 0 0,1-1 1,-1 0-1,0 0 1,0 0-1,5-15 0,-4 7 465,-1-1-1,0 1 1,0-1-1,-2 0 0,0 0 1,0-18-1,-2 32-12,-6-27 1336,2 45-1544,1 0 0,1 1 0,1-1 0,0 0 1,2 21-1,-1-12-156,1-17-51,1 0 0,0 0 0,1-1 0,0 1 1,0-1-1,0 1 0,1-1 0,0 0 0,1 0 1,0-1-1,0 0 0,0 1 0,11 8 0,-14-14 15,0 0 0,0 0-1,0 0 1,0 0 0,0-1 0,0 1-1,0-1 1,0 0 0,0 1-1,0-1 1,0 0 0,0 0 0,0 0-1,1-1 1,-1 1 0,0 0-1,0-1 1,0 0 0,0 1 0,0-1-1,0 0 1,0 0 0,-1 0 0,1 0-1,0 0 1,0 0 0,-1-1-1,1 1 1,-1-1 0,3-1 0,1-3 5,1 0 1,-1 0 0,0 0 0,-1-1 0,0 0 0,7-14 0,-5 4 205,0 0-1,-2 0 1,0-1 0,-1 1 0,-1-1-1,0 0 1,-2 0 0,-1-20 0,1 32 29,0 4-61,0-5 179,0 5-133,2 15-63,-1-5-90,3 28-170,15 64 0,-14-84-605,1-1 0,0 1 0,15 23 0,-4-10-704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20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36 320 304,'0'0'5471,"2"3"-5161,-2-2-296,0-1 1,1 1 0,-1-1-1,0 1 1,1-1 0,-1 1-1,0-1 1,1 1 0,-1-1-1,1 1 1,-1-1 0,1 1-1,-1-1 1,1 0 0,-1 1 0,1-1-1,-1 0 1,1 1 0,-1-1-1,1 0 1,0 0 0,-1 0-1,1 0 1,-1 1 0,1-1-1,0 0 1,-1 0 0,1 0-1,-1 0 1,1 0 0,0-1-1,-1 1 1,1 0 0,-1 0 0,1 0-1,0 0 1,-1-1 0,1 1-1,-1 0 1,1-1 0,28-25 417,-21 16-344,0-1 1,-1 0-1,0-1 0,-1 0 1,0 0-1,0 0 1,-2 0-1,6-21 0,-4 8 144,-2 1 0,0-1 0,0-46 0,-4 70-222,0 0-1,0-1 1,0 1 0,0 0-1,0 0 1,0-1 0,0 1-1,-1 0 1,1 0 0,0-1-1,-1 1 1,1 0 0,-1 0-1,1 0 1,-1 0-1,0 0 1,1 0 0,-1 0-1,0 0 1,0 0 0,0 0-1,0 0 1,0 0 0,0 0-1,0 1 1,0-1 0,0 0-1,0 1 1,0-1 0,0 1-1,-1-1 1,1 1-1,0 0 1,0-1 0,-2 1-1,0 0 3,0 0-1,1 0 0,-1 0 1,0 1-1,1-1 0,-1 1 1,0 0-1,1 0 0,-1 0 1,1 0-1,-1 0 0,1 0 1,0 0-1,0 1 1,-1-1-1,-1 3 0,-5 5 2,1 0 0,0 0 0,0 1 0,1-1 0,1 2 0,0-1 0,0 1 0,1 0 0,0 0 0,-4 15 0,3-4 1,2-1 1,0 1-1,1 0 0,0 39 0,3-55-13,1 1 0,-1-1 0,1 0 0,0 0-1,0 0 1,1 0 0,-1-1 0,1 1 0,3 6-1,11 35 0,-12-33 0,1 0 1,0-1 0,0 0 0,1 0-1,9 14 1,-12-22-16,1 1-1,-1-1 1,1 0-1,0 0 0,1 0 1,-1-1-1,1 1 1,0-1-1,0 0 1,0-1-1,0 1 0,1-1 1,9 4-1,-13-6 11,-1-1-1,1 1 1,0-1-1,-1 1 1,1-1-1,0 0 1,0 0-1,-1 0 1,1 0 0,0 0-1,0 0 1,-1 0-1,1-1 1,0 1-1,-1-1 1,1 1-1,0-1 1,-1 1-1,1-1 1,-1 0-1,1 0 1,-1 0 0,1 0-1,-1 0 1,0 0-1,1 0 1,-1-1-1,0 1 1,0 0-1,0-1 1,0 1-1,1-2 1,1-4 31,0 0 0,0 0 0,-1 0 0,0 0 0,2-13 0,-3 18 62,-1 0-68,0 1 0,0-1 0,0 0 0,0 0 0,0 0 0,0 0-1,0 1 1,0-1 0,-1 0 0,1 0 0,-1 0 0,-1-2 0,-1 1-16,1 0 0,-2 1 0,1-1 0,0 1 0,0 0 0,-1 0 0,1 0 0,-1 0 0,1 1 0,-1-1 0,-7-1 0,10 3-134,-1 0 1,1-1-1,-1 1 1,1 0-1,-1 0 0,1 0 1,-1 0-1,0 0 1,1 0-1,-1 0 1,1 1-1,-1-1 1,1 1-1,-1-1 1,1 1-1,-1-1 0,1 1 1,0 0-1,-1 0 1,1 0-1,0 0 1,0 0-1,-1 0 1,1 0-1,0 0 1,0 0-1,0 0 0,0 1 1,0-1-1,1 0 1,-1 1-1,0-1 1,1 0-1,-1 1 1,1-1-1,-1 1 1,1-1-1,-1 3 0,1 0-1442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20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4 112,'0'-1'64,"0"1"1,0 0-1,0 0 0,0 0 1,0-1-1,-1 0 579,1 1-578,0 0-1,-1 0 0,1 0 1,0-1-1,0 1 0,0 0 0,0 0 1,-1 0-1,1 0 0,0 0 1,0 0-1,0 0 0,-1 0 1,1 0-1,0 0 0,0 0 1,0 0-1,0 0 0,-1 0 1,1 0-1,0 0 0,0 0 1,0 0-1,-1 0 0,1 0 1,-1 2 578,1-2-579,-1 0 1,-9 17 1399,-8 29-1036,14-36-85,-74 222 973,72-188-4737,4-38 2181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20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64,'0'8'922,"1"-1"0,0 1 1,1-1-1,0 1 0,3 7 0,24 52 557,-19-49-1458,1 1 1,1-2-1,0 0 0,1 0 0,19 18 0,-27-30-185,1 0 0,-1-1 0,1 1 0,0-1-1,1 0 1,-1-1 0,1 0 0,-1 0 0,1 0-1,0 0 1,0-1 0,0-1 0,0 1 0,8 0-1,-13-2-421,0 0 459,0 0-1,-1 1 1,1-1 0,-1 0 0,1 0 0,0-1 0,-1 1-1,1 0 1,0 0 0,-1-1 0,1 1 0,-1-1 0,3 0 0,0-3 108,1 0 1,-1-1 0,1 1-1,-1-1 1,0 0 0,-1 0-1,1 0 1,-1 0 0,0-1-1,-1 1 1,1-1 0,-1 0-1,0 0 1,0 0 0,-1 0-1,0 0 1,0 0 0,0 0-1,-1-8 1,0 13 353,0-40 1730,0 40-2011,0-1 0,0 1 1,0 0-1,0 0 0,-1-1 0,1 1 1,0 0-1,-1 0 0,1 0 0,-1-1 0,0 1 1,1 0-1,-1 0 0,0 0 0,1 0 0,-1 0 1,0 0-1,0 0 0,0 0 0,0 1 1,0-1-1,0 0 0,0 0 0,0 1 0,0-1 1,0 1-1,-1-1 0,-1 0 0,3 2-9,-1 0-1,0 1 0,0-1 1,0 0-1,1 1 0,-1-1 1,0 0-1,1 1 0,-1-1 1,1 0-1,0 1 1,0-1-1,-1 1 0,1-1 1,0 1-1,0-1 0,0 1 1,0-1-1,1 1 0,-1 1 1,8 34 280,-4-28-297,1 2 19,0 1 0,1-2 0,0 1 0,10 13 0,-13-21-60,-1 0 0,1-1 0,0 1 0,0 0 0,0-1 0,0 0 0,0 0 0,0 0 0,0 0 0,1 0 0,-1-1-1,1 1 1,0-1 0,-1 0 0,1 0 0,0-1 0,-1 1 0,1-1 0,4 1 0,-6-1-36,14-3-52,-11 1 115,-1 0-1,0 1 1,0-1 0,0 0 0,0-1-1,0 1 1,-1-1 0,1 0-1,-1 0 1,0 0 0,1 0 0,-1 0-1,-1-1 1,1 1 0,0-1-1,-1 0 1,0 0 0,0 0 0,0 0-1,0 0 1,-1-1 0,0 1 0,1 0-1,-2-1 1,1 1 0,0-1-1,-1 1 1,0-1 0,0 1 0,0-1-1,-1 1 1,-1-8 0,0 2 66,-1 1 0,-1 0 1,1 0-1,-1 1 0,-1-1 1,1 1-1,-2 0 0,1 0 1,-1 0-1,0 1 0,-1 0 1,1 0-1,-1 1 0,-1 0 1,1 0-1,-16-9 0,21 14-23,-2 2-71,2-2-16,1 1 0,0 0-1,0 0 1,0 0 0,-1 0-1,1 0 1,0 0-1,0 0 1,-1 0 0,1 1-1,0-1 1,0 0 0,0 1-1,-1-1 1,0 2-1,-3 2-289,0 1 0,1 0 0,0 0 0,0 0-1,1 0 1,-1 1 0,1 0 0,1-1-1,-1 1 1,1 0 0,0 0 0,-3 10-1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21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213 107 568,'1'0'137,"-1"0"-1,0 0 1,1 0-1,-1-1 1,1 1-1,-1 0 1,0 0-1,1 0 1,-1 0-1,1 0 1,-1 0-1,0 0 1,1 0-1,-1 0 0,1 1 1,-1-1-1,1 0 1,-1 0-1,0 0 1,1 0-1,-1 1 1,0-1-1,1 0 1,0 1 545,0 0-545,-1-1-1,0 0 1,0 1-1,1-1 1,-1 1-1,0-1-110,0 0 0,0 0 0,0-1 0,0 1-1,0 0 1,0 0 0,0 0 0,1 0 0,-1 0-1,0 0 1,0 0 0,0 0 0,0 0 0,0 0-1,0 0 1,0-1 0,0 1 0,0 0 0,0 0-1,1 0 1,-1 0 0,0 0 0,0 0 0,0 0-1,0 0 1,0 0 0,0 0 0,0 0 0,1 0-1,-1 0 1,0 0 0,0 0 0,0 0-1,0 0 1,0 0 0,0 0 0,0 0 0,1 0-1,-1 0 1,0 1 0,0-1 0,0 0 0,0 0-1,0 0 1,0 0 0,0 0 0,0 0 0,0 0-1,0 0 1,1 0 0,-1 0 0,0 0 0,0 1-1,0-1 1,0 0 0,0 0 0,0 0 0,0 0-1,0 0 1,0 0 0,0 0 0,0 0 0,0 1-1,0-1 1,0 0 0,0-4-17,-1-1-1,0 1 1,0 0 0,0 0-1,0-1 1,-1 1-1,0 0 1,1 0 0,-1 1-1,-1-1 1,1 0 0,-1 1-1,1-1 1,-1 1 0,0 0-1,-6-6 1,3 4 4,-1 0 0,1 0 0,-1 1 0,0-1 0,-1 1 0,1 1 0,0 0 1,-14-4-1,20 6-19,-16 5 3,10 1 16,0-1 0,0 1 0,0 0 0,1 0 0,0 1 1,0 0-1,0 0 0,1 0 0,-1 1 0,2 0 0,-1 0 0,1 0 0,0 1 0,0-1 0,1 1 0,0 0 0,1 0 1,0 0-1,0 0 0,0 0 0,1 1 0,0-1 0,1 11 0,1-16-22,0 0 0,0 0 0,0 0 0,0 0 0,1 0 0,-1-1 0,1 1 0,0 0 0,-1-1 0,1 0 0,1 1 0,-1-1 0,0 0 0,0 0 0,1 0 0,-1 0 0,1 0 0,0-1 0,-1 1 0,1-1 0,0 0 0,0 0 0,0 0 0,0 0 0,0 0 0,0 0 0,0-1 0,4 1 0,-6-1-35,1-1 38,0 1-1,0-1 1,0 1 0,-1-1 0,1 1 0,0-1 0,-1 0-1,1 0 1,0 0 0,-1 0 0,1 0 0,-1 0 0,1-1-1,-1 1 1,2-3 0,0 2 4,2-5 69,-1-1 0,1 0-1,-1 0 1,-1-1 0,1 1 0,-1-1 0,-1 1 0,0-1-1,0 0 1,-1 0 0,0 0 0,0-13 0,2-5 507,0 17-104,2 11-175,7 24-89,13 59-314,-20-67 216,6 25-104,-1 0-1,-2 1 0,-3 0 1,2 69-1,-7-108-5,-1 1 1,0-1-1,0 1 0,0-1 1,0 0-1,-1 1 0,1-1 1,-1 0-1,0 0 0,0 0 1,-1 0-1,1-1 0,-1 1 1,0-1-1,0 1 0,0-1 1,0 0-1,-7 4 1,5-3 4,0 0 0,0-1 0,-1 1 0,1-2 0,-1 1 0,0 0 0,0-1 0,0 0 0,0-1 0,0 1 0,-1-1 0,-10 1 1,13-3-13,0 0 1,1 0 0,-1 0-1,0 0 1,1-1-1,-1 1 1,1-1 0,0 0-1,-1 0 1,1 0 0,0 0-1,0-1 1,0 1 0,1-1-1,-1 0 1,0 0 0,1 0-1,0 0 1,0 0 0,0 0-1,0-1 1,-2-5 0,1 4-157,1-1 1,0 1 0,0-1 0,0 0 0,0 1 0,1-1-1,0 0 1,1 0 0,-1 0 0,1 0 0,0 0-1,0 0 1,1 0 0,0 0 0,2-9 0,45-78-1967,-29 61 849,-5 5 142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4:2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37 144,'1'-1'155,"0"-1"-1,0 1 1,0-1 0,0 1 0,0 0-1,0-1 1,0 1 0,0 0-1,0 0 1,0 0 0,1 0-1,-1 0 1,1 0 0,-1 0 0,3-1-1,-3 2-63,-1 1-1,1-1 0,0 1 0,0-1 1,-1 1-1,1-1 0,0 1 1,-1 0-1,1-1 0,-1 1 1,1 0-1,-1 0 0,1-1 0,-1 1 1,0 0-1,1 0 0,-1 0 1,0-1-1,1 1 0,-1 0 0,0 0 1,0 0-1,0 0 0,0 0 1,0 0-1,0-1 0,0 1 1,0 1-1,3 33 933,-2-16-824,1 0 1,1 0-1,1 0 1,0 0-1,1 0 1,14 31-1,-17-48-175,-1 0 0,1 0 0,-1 0 0,1 0-1,-1 0 1,1-1 0,0 1 0,0-1 0,0 1-1,0-1 1,0 0 0,0 0 0,0 0-1,1 0 1,2 1 0,-4-2 7,12-2-5,-6-2-30,-1 0-1,0 0 0,0-1 0,0 0 0,0 0 0,-1 0 1,0-1-1,0 0 0,0 0 0,-1 0 0,0 0 1,0-1-1,0 0 0,-1 0 0,0 0 0,-1 0 0,3-8 1,1-5 383,-1-1-1,-1 0 1,0 0 0,-2 0 0,0-23 0,1 88-151,14 78 0,-5-44-224,0 5-99,-1-10-471,3 104-1,-14-175 564,0 0-1,0 0 1,-1 0-1,1 0 1,-1 1-1,0-1 1,0 0-1,0 0 0,0 0 1,0 0-1,0 0 1,0-1-1,0 1 1,-1 0-1,1-1 1,-1 1-1,1 0 1,-1-1-1,0 0 1,0 1-1,1-1 1,-1 0-1,0 0 1,0 0-1,-4 1 0,-1 1 163,0-1-1,0 0 0,0 0 1,0-1-1,0 0 0,-15 0 0,19-1-132,0-1 0,0 1 1,0-1-1,-1 0 0,1 0 0,1 0 0,-1-1 0,0 1 0,0-1 0,0 1 0,1-1 0,-1 0 0,1 0 0,-1 0 0,1-1 0,0 1 1,0 0-1,0-1 0,0 0 0,0 1 0,1-1 0,-1 0 0,1 0 0,-2-6 0,0 2-39,1 0 1,-1 0-1,2-1 0,-1 1 1,1 0-1,0-1 0,1 0 0,-1 1 1,1-1-1,1 1 0,1-11 1,7-16-862,0 1 0,3 1 1,0-1-1,18-31 0,-5 23-1347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18:23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9687 24575,'9'-1'0,"0"0"0,0-1 0,0 0 0,0 0 0,11-5 0,25-5 0,15 0 0,-1-3 0,0-3 0,91-39 0,-108 37 0,-1-2 0,-1-1 0,-2-2 0,0-2 0,-1-1 0,41-42 0,14-20 0,80-85 0,-147 145 0,-2 0 0,-1-1 0,-1-1 0,24-50 0,12-24 0,-35 68 0,27-62 0,142-361 0,-171 410 0,89-250 0,-36 32 0,31-66 0,-56 208 0,28-93 0,29-132 0,-71 243 0,-19 63 0,11-51 0,24-117 0,6-29 0,-21 68 0,-19 113 0,-10 43 0,-1-1 0,3-25 0,30-198 0,-23 154 0,-7 48 0,5-76 0,-13 96 0,0-20 0,3 0 0,0 0 0,11-41 0,-6 27 0,-1 0 0,-3 0 0,-7-108 0,0 47 0,2 28 0,3-106 0,15 109 0,-12 63 0,0-1 0,1-25 0,-2 14 0,11-46 0,-9 49 0,0 0 0,1-38 0,-9-37 0,0 72 0,1 0 0,2 1 0,1-1 0,13-65 0,-7 65 0,-2-1 0,0 0 0,0-48 0,-8-110 0,-1 65 0,1 101 0,-1 0 0,-10-45 0,7 43 0,1 0 0,-2-33 0,6 21 0,0-20 0,-3 1 0,-11-61 0,5 49 0,4-1 0,3-1 0,6-73 0,-1 19 0,0 102 0,0 0 0,12-48 0,-7 46 0,-2 0 0,2-36 0,-5 5 0,16-94 0,-7 67 0,-4 0 0,-8-154 0,-2 87 0,0 17 0,7-150 0,27 140 0,-29 130-195,0 0 0,1 1 0,1-1 0,0 0 0,1 1 0,13-28 0,-6 25-6631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2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60 228,'-4'-4'414,"-41"-52"3521,51 69-3124,30 71-204,14 60-944,-66-163-199,16 18 501,-2-5 22,0 0 0,0 0-1,1 0 1,0 0 0,0 0 0,0-9 0,1 14 29,0 0 0,1 0 1,-1 0-1,0 0 0,1-1 1,-1 1-1,1 0 0,-1 0 0,1 0 1,-1 0-1,1 1 0,0-1 0,0 0 1,-1 0-1,1 0 0,0 0 1,0 1-1,0-1 0,0 0 0,0 1 1,0-1-1,0 1 0,0-1 1,0 1-1,0-1 0,0 1 0,0 0 1,0 0-1,0-1 0,1 1 0,-1 0 1,0 0-1,0 0 0,0 0 1,0 0-1,0 1 0,1-1 0,-1 0 1,0 0-1,0 1 0,2 0 1,33 8 177,15 1-33,-49-10-157,1 0-2,0 1-1,0-1 1,0 0 0,0 0-1,0-1 1,0 1 0,0 0-1,0-1 1,0 0 0,4-1 0,-1-2 64,0 0 1,1-1-1,-1 0 0,-1 0 1,1 0-1,-1-1 1,0 0-1,0 0 1,-1 0-1,0-1 1,0 1-1,0-1 1,-1 0-1,0 0 1,0 0-1,-1-1 1,0 1-1,0-1 1,1-14-1,-2 31 79,0 0-1,1 0 1,0 0-1,1-1 1,-1 1-1,2 0 1,-1-1-1,10 15 1,-6-8-504,1-1-1,1 0 1,0 0 0,1-1 0,19 19-1,-29-32 334,3 3-246,-1-1 0,1 0 0,0 1 0,0-1-1,0 0 1,0 0 0,0-1 0,1 1 0,4 1 0,2-2-992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41 460,'3'0'258,"1"1"1,-1 0-1,1 0 0,-1 0 0,1 0 1,-1 0-1,0 1 0,1 0 0,-1-1 1,0 1-1,0 0 0,0 1 1,-1-1-1,1 1 0,0-1 0,-1 1 1,3 3-1,27 21 1360,-49-66-1217,11 33-334,0 0-1,-1 0 1,1 1-1,-1-1 1,0 2 0,-1-1-1,1 1 1,-1 0 0,0 0-1,0 1 1,0 0-1,-11-2 1,17 5 3,2-1-63,-1 1 1,1 0-1,-1 0 0,1 0 1,-1 0-1,1-1 0,0 1 0,-1 0 1,1 0-1,-1 0 0,1 0 1,-1 0-1,1 0 0,-1 0 1,1 1-1,-1-1 0,1 0 0,-1 0 1,1 0-1,-1 0 0,1 0 1,0 1-1,-1-1 0,1 0 0,-1 0 1,1 1-1,0-1 0,-1 0 1,1 1-1,0-1 0,-1 0 1,1 1-1,0-1 0,-1 1 0,-6 6 31,1-1-1,0 1 0,0 0 1,1 0-1,-8 13 0,11-16-19,0 0 0,1 0-1,-1 0 1,1 0 0,-1 0-1,1 0 1,0 0 0,1 0-1,-1 0 1,1 1 0,0-1-1,0 0 1,0 0 0,0 1-1,1-1 1,0 0 0,0 0-1,1 4 1,2 2-8,0-1 1,1 0-1,-1 0 1,2 0-1,9 12 0,-13-18-47,1 0 0,0 0 0,-1 0 0,1-1 0,0 1 0,1-1 0,-1 0 0,0 0 0,0 0 0,1 0 0,-1-1 0,1 1 0,0-1 0,-1 0 0,1 0 0,0 0 0,0-1 0,5 1 0,-7-1 25,-1-1 0,1 0 0,0 1 0,-1-1 0,1 0 0,-1 0 0,1 0 0,-1 0 0,0 0 0,1 0 0,-1 0 0,0-1 0,0 1 0,0 0 0,0-1 0,1-1 0,5-5-87,-3 3 105,0-1 0,0 1 0,0-1 0,-1 0 0,0-1 0,0 1 0,-1 0 0,0-1 0,0 0 0,0 1 0,-1-1 0,0 0 0,0 0 0,-1 0 0,0-9 315,4 10 125,8 23-447,0-1-1,1-1 0,1 0 1,19 16-1,-23-23-412,0-1 1,0-1-1,1 0 0,0 0 0,0-1 1,0 0-1,1-1 0,18 4 0,10-1-1274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3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5 328,'13'52'3748,"-3"-11"-3460,24 107 896,-34-147-1019,-6 17 65,1-15-98,-5-25-18,4 5-56,3 10-35,1-1 0,0 1 1,1-1-1,0 0 1,0 0-1,0 0 0,1 1 1,1-1-1,-1 0 1,1 0-1,0 0 0,4-11 1,-2 8-10,1 0-1,0 1 1,0-1 0,1 1-1,1 0 1,0 0 0,12-16 0,-17 25 8,0-1 1,0 1 0,0 0 0,0 0-1,0-1 1,1 1 0,-1 0 0,0 0-1,0 0 1,1 1 0,-1-1 0,1 0-1,-1 0 1,0 1 0,1-1 0,0 1-1,-1-1 1,1 1 0,-1 0 0,1 0-1,-1 0 1,1-1 0,0 1-1,-1 1 1,1-1 0,-1 0 0,1 0-1,-1 1 1,1-1 0,0 1 0,-1-1-1,1 1 1,-1-1 0,0 1 0,1 0-1,-1 0 1,0 0 0,1 0 0,-1 0-1,0 0 1,0 0 0,0 0 0,0 0-1,0 1 1,0-1 0,1 3 0,7 8 58,-2 0 0,0 0-1,0 0 1,5 16 0,-8-18 26,3 6-28,-5-8-43,1 0 1,1-1-1,-1 1 0,1-1 0,0 0 1,1 0-1,-1 0 0,1-1 0,1 0 0,-1 0 1,12 10-1,-15-15-53,0-1 0,-1 1 0,1-1 0,0 0 0,0 1 0,-1-1 1,1 0-1,0 0 0,0 0 0,-1-1 0,1 1 0,0 0 0,-1-1 0,1 1 0,0-1 0,-1 1 1,1-1-1,-1 0 0,1 1 0,0-1 0,-1 0 0,0 0 0,1 0 0,-1 0 0,0-1 1,1 1-1,-1 0 0,0 0 0,0-1 0,0 1 0,0-1 0,0 1 0,-1-1 0,1 1 1,1-4-1,3-5-33,0-1 0,0 1 0,4-21 0,-4 13 202,-2-1-1,0 0 0,0-27 1,-3 45-64,8 36 540,0-4-548,-5-16-201,1 0-1,0-1 1,1 1 0,1-1 0,0 0-1,1-1 1,0 1 0,1-1-1,11 14 1,-18-26-150,0 0 0,0 0 0,1 0 0,-1 0 0,0-1 0,1 1 0,-1 0 0,0 0 0,1-1 0,-1 1 0,1-1 0,-1 1 0,1-1 0,-1 0 0,3 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3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36 664,'-13'-15'1104,"-6"-5"1495,18 22-1931,9 16-1071,0-6-333,0 0 0,1-1 0,0 0 1,13 10-1,-6-6-149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4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61 492,'1'0'106,"-1"1"0,0-1 0,1 0 0,-1 0-1,0 1 1,1-1 0,-1 0 0,0 0 0,1 1 0,-1-1 0,0 0 0,1 0-1,-1 0 1,1 0 0,-1 1 0,0-1 0,1 0 0,-1 0 0,1 0 0,-1 0-1,1 0 1,-1 0 0,0 0 0,1 0 0,-1 0 0,1 0 0,-1-1 0,1 1-1,-1 0 1,0 0 0,1 0 0,-1 0 0,0-1 0,1 1 0,-1 0 0,1 0-1,-1-1 1,1 1 0,-6-18 1784,3 13-1673,-1 0 0,0 1-1,0-1 1,0 1-1,0 0 1,-1 0-1,-4-4 1,7 7-188,1 1 0,-1-1 0,0 1 0,0-1 0,0 1 0,0 0 0,0-1 0,0 1 1,0 0-1,0 0 0,0-1 0,-1 1 0,1 0 0,0 0 0,0 0 0,0 0 0,0 1 0,0-1 0,0 0 0,0 0 0,0 1 0,0-1 0,0 0 0,0 1 0,0-1 0,0 1 0,0-1 0,-1 2 1,-1 1 4,1 0 0,-1-1 1,1 1-1,0 0 0,-1 0 1,2 1-1,-1-1 1,-2 6-1,-2 6 32,1 0 0,0 1 0,-1 15 0,5-26-105,0 0 1,1 0-1,0 1 1,0-1-1,1 0 1,-1 0-1,1 0 1,0 0-1,3 9 1,-4-13 25,1 0 1,-1 0-1,1 0 1,-1 0-1,1 0 0,0 0 1,-1 0-1,1 0 0,0 0 1,-1 0-1,1-1 1,0 1-1,0 0 0,0 0 1,0-1-1,0 1 1,0 0-1,0-1 0,0 1 1,0-1-1,0 0 0,0 1 1,0-1-1,0 0 1,0 1-1,1-1 0,-1 0 1,0 0-1,0 0 1,0 0-1,0 0 0,1 0 1,-1-1-1,0 1 0,0 0 1,0 0-1,0-1 1,0 1-1,0-1 0,0 1 1,0-1-1,0 1 1,0-1-1,0 0 0,0 0 1,0 1-1,1-2 0,1-2 3,0 1-1,0 0 1,0-1-1,0 1 1,-1-1-1,1 0 1,-1 0-1,0 0 0,0 0 1,-1 0-1,1-1 1,-1 1-1,0 0 1,1-7-1,4-63 281,-2 53 160,4 27-254,9 36-128,-16-38-35,30 82 6,-1-11-542,-4 2 1,-4 0-1,21 126 1,-43-200 522,0 1 1,1-1-1,-1 0 0,0 1 1,-1-1-1,1 0 1,0 0-1,-1 0 1,0 1-1,0-1 0,0 0 1,0 0-1,0 0 1,-1 0-1,1 0 1,-1 0-1,0-1 0,0 1 1,0-1-1,0 1 1,0-1-1,-1 1 1,1-1-1,-1 0 0,0 0 1,1-1-1,-1 1 1,0 0-1,0-1 1,0 0-1,0 1 0,-6 0 1,4 0 20,-1-1 1,1 0-1,0-1 1,0 1 0,-1-1-1,1 0 1,-1 0-1,1-1 1,0 0-1,0 0 1,-1 0-1,1 0 1,0-1-1,0 0 1,0 0-1,0 0 1,1-1 0,-7-4-1,5 2-66,0-1 0,1 0 0,-1 0 0,2 0 0,-1-1 0,1 1 0,0-1 0,0 0 0,0-1 0,1 1 0,1 0 0,-1-1 0,1 0 0,0 0 0,1 1 0,0-1 0,0 0 0,1-13 0,1-2-381,0-1 1,2 0-1,1 1 1,12-40 0,-6 35-501,1 0 0,1 1 0,20-34 0,-17 36 104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4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1 264,'1'1'204,"0"1"-1,0 0 1,0-1-1,0 1 1,0 0-1,0 0 1,-1 0-1,1 0 1,0-1-1,-1 1 1,1 0-1,-1 0 1,0 0-1,0 0 1,0 3-1,1 36 1111,-1-38-1114,0 192 1574,1-194-1820,-1 0 0,0 0 0,1 1 0,-1-1 0,1 0-1,-1 0 1,1 0 0,0 0 0,-1 0 0,1 0 0,0 0 0,0 0 0,0 0 0,0 0 0,1 1 0,5-1-1074,-6-12-761,-3 5 1103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4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39 114 180,'-4'-3'333,"0"0"1,0-1-1,1 1 0,-1-1 0,1 0 1,0 0-1,0 0 0,0 0 1,1 0-1,-3-6 0,5 9-221,-1 0-1,1 0 1,0 0-1,0 0 1,0 0-1,0 0 1,0 0-1,0 0 1,0 0-1,0 0 1,1 0-1,-1 0 1,0 0-1,1 0 1,-1 0-1,0 0 1,1 0-1,-1 1 1,2-3-1,0 1-45,0 0 0,0 0 0,0 0 0,0 1 0,1-1 0,-1 0 0,0 1 1,1 0-1,-1 0 0,4-2 0,15-3-553,1 0-1,0 1 1,1 1 0,-1 1 0,1 1 0,44 2 0,-52 0-374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5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30 247 484,'13'14'1647,"-12"-12"-1425,0 0 0,0-1-1,0 1 1,0-1 0,1 1-1,-1-1 1,0 0 0,1 0-1,0 1 1,-1-1-1,1 0 1,2 1 0,-3-2-179,1-1 0,-1 1 0,1 0 0,-1 0 0,0-1 0,1 1 0,-1-1 0,0 1 0,1-1 0,-1 0 0,0 1 1,0-1-1,0 0 0,1 0 0,-1 0 0,0 0 0,0 0 0,0 0 0,0 0 0,-1 0 0,1 0 0,1-3 0,5-6 16,0-1 0,-1 0 0,0 0-1,-1-1 1,0 1 0,-1-1 0,-1 0 0,1-1 0,-2 1-1,0-1 1,0 1 0,-1-1 0,-1-14 0,-1 22-23,1 0 0,-1 0 1,0-1-1,-1 2 1,1-1-1,-1 0 1,0 0-1,0 0 0,-1 1 1,1-1-1,-1 1 1,0 0-1,0 0 1,0 0-1,-8-7 0,10 11-17,0 0-1,-1 0 0,1 0 1,0 0-1,-1 0 1,1 0-1,-1 1 0,1-1 1,0 0-1,0 1 1,-1-1-1,1 1 0,0-1 1,0 1-1,-1 0 0,1 0 1,0-1-1,0 1 1,0 0-1,0 0 0,0 0 1,0 0-1,0 0 0,1 0 1,-1 0-1,0 0 1,0 1-1,1-1 0,-1 0 1,0 2-1,-24 46 259,21-42-203,-5 16 10,1 1 0,2 0 0,0 0 0,1 0 1,1 0-1,2 1 0,0-1 0,3 34 0,0-46-59,0 0 0,1-1 0,0 1 0,1-1 0,1 0 0,0 1 1,0-1-1,9 15 0,-11-21-38,1 0-1,-1-1 1,1 1 0,0-1 0,0 0 0,0 0-1,0 0 1,1 0 0,-1-1 0,1 1 0,0-1 0,1 0-1,-1 0 1,0-1 0,1 1 0,-1-1 0,1 0-1,0 0 1,0 0 0,0-1 0,0 0 0,5 1-1,-8-2 7,14-3-18,-11-1 31,-1 0 0,0 0 0,0-1 0,0 0 0,-1 1 0,1-1 0,-1-1 0,0 1 0,-1 0 0,1-1 0,-1 1 0,0-1 0,-1 0 0,1 0 0,-1 0 0,0 0 0,0 0 0,-1-10 0,0 14 69,-1 0-51,1-1-1,-1 1 0,0-1 1,-1 1-1,1-1 0,0 1 1,-1 0-1,1 0 0,-1 0 1,-2-3-1,0 1-44,-1 1-1,0-1 1,0 1 0,-1 1 0,1-1 0,0 0-1,-1 1 1,0 0 0,1 1 0,-1-1-1,0 1 1,-6 0 0,-24-1-3405,26 2 1517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6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80,'2'0'3984,"3"-1"-3827,0 0 1,0-1 0,-1 1-1,1-1 1,0 0-1,-1 0 1,1-1-1,-1 1 1,0-1 0,6-4-1,-7 3-116,1 0 1,-1 0-1,0 0 0,0-1 0,0 1 0,0-1 0,-1 1 1,0-1-1,0 0 0,0 0 0,0 0 0,-1 0 1,0 0-1,0 0 0,0 0 0,-1-8 0,0 11 35,1 1-64,-1 1 0,1-1 0,-1 0-1,0 0 1,1 0 0,-1 0 0,0 0-1,0 1 1,0-1 0,0 0 0,1 0-1,-1 0 1,-1 0 0,1 0 0,0 0-1,0 0 1,0 0 0,0 0 0,-1 1 0,1-1-1,0 0 1,-1 0 0,1 0 0,-1 0-1,1 1 1,-1-1 0,1 0 0,-1 0-1,1 1 1,-1-1 0,0 0 0,1 1-1,-1-1 1,0 1 0,-1-1 0,1-1 9,-1 1 0,1-1 0,-1 1 0,0 0 0,1 0 0,-1 0 0,0 0 0,0 0 0,0 0 0,0 0 0,0 0 0,0 1 1,0-1-1,-4 0 0,4 2-4,-1 0 0,1 0 0,-1 0 0,1 1 0,0-1 1,0 1-1,0-1 0,0 1 0,0 0 0,0-1 0,0 1 0,0 0 1,1 0-1,-1 0 0,1 1 0,-1-1 0,1 0 0,0 1 1,0-1-1,0 0 0,0 1 0,1-1 0,-2 5 0,0 4 24,-1 1 0,2-1 1,-1 23-1,2-30-37,1 0 0,0-1 0,0 1 0,0 0 0,1-1 0,-1 1 0,1 0 0,0-1 0,0 0 0,0 1 0,0-1 0,1 0 0,-1 0 0,1 0 0,0-1 0,0 1 0,0-1 0,6 5 0,-4-4-21,1 1 0,-1-1 0,1 0 0,0 0 0,-1-1 1,1 1-1,0-1 0,1-1 0,-1 1 0,0-1 1,7 1-1,-5-3-25,0 0 0,0 0 1,0 0-1,0-1 1,0 0-1,0-1 0,-1 0 1,1 0-1,-1 0 0,0-1 1,0 0-1,0-1 1,-1 1-1,1-2 0,-1 1 1,0 0-1,0-1 0,-1 0 1,0 0-1,0-1 0,-1 0 1,1 0-1,-1 0 1,-1 0-1,1 0 0,-1-1 1,-1 1-1,1-1 0,-1 0 1,-1 0-1,1 0 1,-1 0-1,0-11 0,-1-47 1196,-1 64-1110,-1-1 0,1 1 0,0 0 0,-1-1 0,1 1 0,-1 0 0,0 0 1,0 0-1,1 0 0,-1 1 0,-3-3 0,4 9 65,0 0-1,1 0 1,-1 0 0,1 0-1,0 0 1,2 7 0,6 65-386,4-1 0,4-1 0,2 0-1,47 118 1,-47-160-3480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6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1 140 328,'0'-6'135,"0"0"1,0 0-1,0 0 1,0 0-1,1 0 0,0 0 1,1 0-1,-1 0 0,1 1 1,0-1-1,1 0 0,-1 1 1,1 0-1,0-1 1,0 1-1,1 0 0,0 1 1,-1-1-1,2 1 0,-1 0 1,0-1-1,1 2 1,0-1-1,0 1 0,0-1 1,8-3-1,-12 7 126,1 0 9,4 1-219,0 0 1,-1 0-1,1 1 1,-1 0-1,1-1 1,-1 2-1,0-1 1,0 1-1,0 0 1,0 0-1,-1 0 1,1 1-1,-1-1 1,0 1-1,6 6 1,-5-4 44,1 0 0,-1 1 0,0-1 0,0 1 0,-1 0 0,0 0 0,0 1 0,-1-1 0,0 1 0,3 10 0,-5-12 19,-1-1-1,1 1 1,-1 0 0,-1-1-1,1 1 1,-1-1-1,0 1 1,0 0 0,-3 5-1,4-8-174,-1-1 0,0 0-1,1 0 1,-1 0-1,0-1 1,0 1 0,0 0-1,0 0 1,-1 0-1,1-1 1,0 1 0,-1-1-1,1 1 1,-1-1-1,0 1 1,1-1 0,-1 0-1,0 0 1,0 0-1,0 0 1,0 0 0,0 0-1,0 0 1,0-1-1,0 1 1,0-1 0,-2 1-1,-4-5-1844,4 0 889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40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0 361 24575,'1'-5'0,"0"-1"0,-1 1 0,2 0 0,-1 1 0,0-1 0,1 0 0,0 0 0,0 1 0,0-1 0,1 1 0,3-5 0,41-50 0,-17 24 0,-22 22 0,0 0 0,-1-1 0,0 1 0,-1-2 0,-1 1 0,0 0 0,-1-1 0,0 0 0,-1 0 0,-1 0 0,-1-1 0,1-16 0,-1 62 0,1 1 0,8 37 0,18 68 0,-22-103 0,3 47 0,2 8 0,-5-53-96,-4-16-157,1-1-1,1 0 0,1 1 0,11 26 0,-7-28-6572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7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62 520,'15'2'2948,"-5"-4"-300,-15-20-1933,4 19-678,-1 1-1,1-1 1,-1 1-1,1 0 1,-1-1-1,0 1 1,0 0-1,0 0 1,0 1-1,0-1 1,-1 0-1,1 1 1,0-1-1,-1 1 1,1 0 0,-1-1-1,0 1 1,1 1-1,-1-1 1,0 0-1,1 1 1,-1-1-1,0 1 1,-3 0-1,-4-2 17,8 1-17,-6 3 30,8-3-63,-1 1 0,0 0-1,0 0 1,1 0 0,-1 0 0,0 0-1,0 0 1,0 0 0,1 0 0,-1 0-1,0 0 1,0 1 0,1-1-1,-1 0 1,0 0 0,1 1 0,-1-1-1,0 1 1,1-1 0,-1 0 0,0 2-1,-6 4 15,0 0-1,1 1 1,0 0-1,1 0 1,-1 0-1,1 1 1,1-1-1,0 1 1,0 1-1,0-1 0,1 1 1,0-1-1,1 1 1,0 0-1,0 0 1,1 0-1,0 0 1,0 12-1,1-19-17,1-1-1,-1 0 0,0 1 1,0-1-1,1 0 1,-1 1-1,1-1 1,-1 0-1,1 1 1,0-1-1,-1 0 1,1 0-1,0 0 1,0 0-1,0 0 0,0 0 1,0 0-1,0 0 1,0 0-1,0 0 1,0 0-1,0-1 1,1 1-1,-1-1 1,0 1-1,0 0 1,1-1-1,-1 0 0,0 1 1,1-1-1,-1 0 1,3 0-1,-1 1-9,0-1 0,0 0 0,0 0 1,0 0-1,0 0 0,0 0 0,0-1 0,0 1 0,-1-1 0,1 0 0,0 0 0,0 0 0,5-3 0,-3 0 2,1-1 1,-1 1-1,1-2 0,-1 1 1,-1 0-1,1-1 0,-1 0 0,0 0 1,0 0-1,-1-1 0,4-7 1,-2-3 65,0 0 1,-1 0-1,2-26 0,-1 22 259,-5 21-313,0 0 0,0 0 0,0 0 0,0 0 0,0 0 0,0 0 0,0 0 0,0 0 0,0 1 0,0-1 0,0 0 0,0 0 0,0 0 0,0 0 0,0 0 0,0 0 0,0 0 0,1 0 0,-1 0 0,0 0 0,0 0 0,0 0 0,0 0 0,0 1 0,0-1 0,0 0 0,0 0 0,0 0 0,0 0 0,0 0 0,1 0 0,-1 0 0,0 0 0,0 0 0,0 0 0,0 0 0,0 0 0,0 0 0,0 0 0,0 0 0,0 0 0,1 0 0,-1 0 0,0 0 0,0 0 0,0 0 0,0 0 0,0 0 0,0-1 0,0 1 0,0 0 0,0 0 0,0 0 0,0 0 0,1 0 0,-1 0 0,0 0 0,0 0 0,0 0 0,0 0 0,0 0 0,0 0 0,0 0 0,0-1 0,0 1 0,0 0 0,7 35 188,-3-12-113,16 52-277,-4 2-1,-3-1 0,-4 2 0,0 95 1,-9-169 208,-1 0 1,1 0 0,-1 0-1,0 0 1,0 0 0,0 0-1,-1-1 1,1 1 0,-1 0-1,0-1 1,0 1-1,0-1 1,0 0 0,-1 1-1,1-1 1,-1 0 0,0-1-1,0 1 1,0 0 0,0-1-1,-1 0 1,1 1 0,-1-1-1,1-1 1,-1 1 0,0 0-1,1-1 1,-1 0-1,-6 1 1,6-2-6,-1 0-1,1-1 1,0 0-1,-1 0 1,1 0-1,0-1 1,0 1-1,0-1 1,0 0-1,0 0 1,1 0-1,-1-1 1,0 1-1,1-1 1,0 0-1,0 0 1,0 0-1,0 0 1,0-1 0,0 1-1,1-1 1,0 0-1,0 1 1,0-1-1,0 0 1,-1-5-1,-2-4-571,0-1 0,1 0 0,1 0 0,1-1 0,0 1 0,0-27-1,2 16-895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8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1 122 312,'0'-12'2641,"0"2"-1720,0 0 0,0 0-1,1-1 1,4-17 0,-5 25-899,1 1 0,-1 0 0,1 0 0,0 0 0,0 0 0,0 0 0,0 1 0,0-1 0,0 0 1,1 0-1,-1 1 0,0-1 0,1 0 0,-1 1 0,1 0 0,0-1 0,0 1 0,-1 0 0,1 0 0,0 0 1,0 0-1,0 0 0,0 0 0,0 1 0,0-1 0,0 1 0,0-1 0,1 1 0,-1 0 0,3 0 0,-3 0-11,1 1 0,-1 0 0,1 0 0,-1 0 0,0 1 0,1-1 0,-1 0 0,0 1 0,0 0 0,0-1 0,0 1 0,0 0 0,0 0 0,-1 0 0,1 0 0,-1 0 0,2 3 0,-1-3-16,4 10 15,0-1 0,-1 1 0,-1 0 0,1 1 0,-2-1 0,0 1 0,0-1 0,-1 1 0,-1 0 0,0 0 0,-2 16-1,1-27 12,1 48-278,1-49 111,3-8 30,8-27-43,12-44-39,0-10 219,-11 154 877,-12-52-849,0 1 0,1-1 0,6 19 1,-7-29-47,-1 1 0,1-1 0,0 0 1,0 0-1,0 1 0,0-1 0,1-1 0,0 1 1,0 0-1,0-1 0,0 1 0,0-1 1,1 0-1,5 4 0,-8-7-14,0 1 0,0-1-1,1 1 1,-1-1 0,0 0-1,0 0 1,1 0 0,-1 0 0,0 0-1,1 0 1,-1 0 0,0 0-1,1 0 1,-1 0 0,0-1 0,1 1-1,-1-1 1,0 1 0,0-1-1,1 1 1,-1-1 0,0 0 0,0 1-1,0-1 1,0 0 0,0 0-1,1-2 1,23-31-103,-20 23 92,0-1 0,0-1-1,-1 1 1,-1-1 0,0 1 0,-1-1-1,1-18 1,0 5 105,-1 7 470,-4 27-222,0 35 3,3-30-367,0 0 0,2 0-1,-1-1 1,9 22 0,-10-29-175,1-1 0,0 0 0,0 0 1,0 0-1,1-1 0,-1 1 0,1 0 0,0-1 0,0 0 1,0 1-1,1-1 0,-1-1 0,1 1 0,-1 0 0,1-1 1,0 0-1,4 2 0,2 0-2058,-2-4 1416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9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1 230 216,'14'-11'1613,"-11"8"-1227,0 0 0,1 0 0,-1 1 0,1-1 0,0 1 0,0-1 0,0 1 0,0 1 0,0-1 1,0 0-1,0 1 0,1 0 0,5-1 0,-4 0-395,1 1-1,-1-1 1,0 0 0,0 0 0,0-1 0,0 0-1,0 0 1,0-1 0,-1 1 0,0-1 0,9-8-1,-10 8-20,-1 0 0,0 0-1,1 0 1,-1 0-1,-1 0 1,1-1 0,-1 0-1,0 1 1,0-1 0,0 0-1,-1 0 1,1 0-1,-1 0 1,0 0 0,0-10-1,-1 14 143,-6-8 38,6 8-134,-1 0 1,1 0-1,-1 0 1,1 0-1,-1 0 1,1 0-1,-1 0 0,0 0 1,1 0-1,-1 0 1,0 0-1,0 1 1,0-1-1,1 0 1,-1 1-1,0-1 1,0 0-1,0 1 1,0-1-1,0 1 1,0-1-1,-1 1 1,1 0-1,0-1 1,0 1-1,0 0 1,0 0-1,0 0 1,0 0-1,0 0 1,-1 0-1,1 0 1,0 0-1,0 1 1,0-1-1,0 0 1,0 1-1,0-1 1,-1 1-1,-5 2 97,1 1 1,0 0-1,1 0 1,-1 0-1,1 1 1,0-1-1,0 1 0,0 1 1,1-1-1,-1 0 1,-5 11-1,5-4 15,-1 0-1,2 0 1,-1 0 0,2 0-1,-4 20 1,7-31-78,0 0-51,-1 1 1,1-1-1,0 0 1,0 0-1,0 1 1,0-1-1,0 0 1,0 0-1,0 1 0,0-1 1,0 0-1,1 0 1,-1 0-1,0 1 1,1-1-1,-1 0 1,1 0-1,0 0 1,-1 0-1,2 1 1,1 3-124,0-1 1,1 0-1,0 0 1,-1 0-1,2 0 1,-1 0 0,0-1-1,1 0 1,-1 0-1,1 0 1,0-1-1,0 1 1,0-1 0,0 0-1,1-1 1,-1 1-1,0-1 1,1 0 0,-1 0-1,1-1 1,-1 0-1,1 0 1,-1 0-1,1 0 1,10-3 0,-8 1 5,0-1 1,1 0 0,-1-1 0,0 0-1,-1 0 1,1-1 0,-1 1 0,0-2 0,0 1-1,0-1 1,-1 0 0,1 0 0,-2-1 0,1 0-1,-1 0 1,0 0 0,0-1 0,-1 0-1,0 1 1,-1-2 0,1 1 0,-1 0 0,-1-1-1,0 1 1,0-1 0,1-17 0,-1-50 3571,-2 74-2928,-10-8 22,8 9-168,3 10-41,0-2-236,2 32 278,1 11-632,1 0 1,3-1-1,2 1 0,17 50 0,-25-100-708,-2 0 925,1-18-1064,-6-25 873,-9-9 1313,17 51-1097,0-1 1,-1 0 0,1 1-1,0-1 1,0 1 0,0 0 0,0 0-1,0 0 1,0 1 0,7-2-1,15-5-295,-18 3 340,-1 0 1,0-1 0,0 0-1,0 0 1,0 0 0,-1-1 0,0 0-1,0 0 1,0 0 0,-1-1 0,0 1-1,0-1 1,-1 0 0,0 0-1,0-1 1,0 1 0,-1-1 0,0 1-1,-1-1 1,0 0 0,0 1 0,0-1-1,-2-13 1,1 19 146,-4-14 657,2 25-741,-1 1 1,1-1 0,1 1-1,0-1 1,0 1 0,1 0-1,0-1 1,3 15-1,-2 13-306,0-31 117,-1 1 0,1 0 0,1 0 0,-1 0-1,1-1 1,0 1 0,0-1 0,1 1 0,0-1 0,0 0 0,5 7 0,-5-10-367,-1 0-1,0 0 1,1 0 0,0-1 0,0 1 0,-1-1 0,1 0 0,6 4 0,-5-4-744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9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24 500,'2'-23'2938,"3"39"-715,4 45-612,-1 19-1257,3 57-1545,-11-136 1162,0 0 0,0 1 0,1-1 0,-1 0 0,0 1 0,1-1 0,-1 0 0,1 0 0,-1 1-1,1-1 1,-1 0 0,1 0 0,0 0 0,0 0 0,-1 0 0,1 0 0,0 0 0,0 0 0,0 0 0,0 0 0,0 0 0,1 0-1,-1-1 1,0 1 0,2 0 0,-3-1 17,1 0-1,-1 0 1,0 0-1,1 0 1,-1-1 0,0 1-1,1 0 1,-1 0-1,0 0 1,1-1-1,-1 1 1,0 0 0,0 0-1,1-1 1,-1 1-1,0 0 1,0-1 0,0 1-1,0 0 1,1-1-1,-1 1 1,0 0-1,0-1 1,0 1 0,0 0-1,0-1 1,0 1-1,0-1 1,0 1-1,0 0 1,0-1 0,0 1-1,0 0 1,0-1-1,0 1 1,0-1-1,0 1 1,0 0 0,-1-1-1,1 1 1,0 0-1,0-1 1,-1 1-1,-2-25 0,2 23 62,-19-58 1790,32 60-1640,-6 1-262,0-1 1,-1 0 0,1 0-1,0 0 1,0-1 0,-1 0-1,1 0 1,6-3 0,-11 4-71,5-3 25,1-2 119,0 1 0,0-1 0,0 0 0,0-1 0,-1 0 0,0 0 0,0 0 0,-1-1-1,0 1 1,0-1 0,0 0 0,-1-1 0,0 1 0,-1-1 0,1 0 0,-2 0 0,1 0 0,3-12 1643,-6 32-777,-2 39-716,0 19-1163,3-61 690,0 0-1,1-1 0,0 1 0,0-1 0,1 1 0,0-1 0,1 0 1,-1 0-1,2 0 0,-1-1 0,1 1 0,9 10 0,-6-11-1095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20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1 225 528,'2'24'5895,"9"10"-4067,-10-33-1825,-1 1-1,1-1 1,0 1-1,0 0 1,0-1-1,-1 0 1,2 1-1,-1-1 1,0 1-1,0-1 1,0 0-1,0 0 1,1 0-1,-1 0 1,1 0-1,-1 0 1,1 0-1,-1 0 1,1-1-1,-1 1 1,1 0-1,0-1 1,-1 0-1,1 1 1,0-1-1,0 0 1,-1 0-1,1 0 0,0 0 1,-1 0-1,1 0 1,0 0-1,0 0 1,-1-1-1,1 1 1,0-1-1,-1 0 1,1 1-1,-1-1 1,3-1-1,-2 1-27,3-2-34,3-2 25,-1 0 1,0-1 0,0 1 0,0-1-1,-1-1 1,0 1 0,0-1-1,8-13 1,-11 16 25,-1-1-1,0 1 1,0-1-1,0 0 1,0 0-1,-1 0 1,1 0 0,-1 0-1,-1 0 1,1-1-1,-1 1 1,0 0-1,0 0 1,0 0-1,-1-1 1,1 1 0,-1 0-1,-4-9 1,1 1 58,-1 0-1,-1 1 1,0 0 0,-13-18 0,17 26 6,-1 1 1,0-1-1,0 1 0,0-1 1,0 1-1,0 0 0,0 1 1,-1-1-1,1 0 0,-1 1 0,0 0 1,0 0-1,0 0 0,0 0 1,0 1-1,0-1 0,-1 1 1,1 0-1,-8 0 0,11 1 354,1 0-404,0 1 1,0 0-1,0-1 1,-1 1-1,1-1 1,0 1-1,0 0 1,-1-1-1,1 1 1,0-1-1,-1 1 1,1-1-1,0 1 1,-1-1-1,1 1 1,-1-1-1,1 0 1,-1 1-1,1-1 1,-1 1-1,1-1 1,-1 0-1,1 0 1,-2 1-1,1-1-1,0 1 0,1-1 0,-1 1-1,0-1 1,0 1 0,0-1 0,1 1 0,-1-1-1,0 1 1,1 0 0,-1 0 0,1-1 0,-1 1-1,1 0 1,-1 0 0,1 0 0,-1-1-1,1 1 1,0 0 0,-1 0 0,1 2 0,0 4 3,0 0 0,0 0 1,1 1-1,0-1 0,1 0 1,-1 0-1,1 0 0,1 0 1,-1-1-1,1 1 0,1 0 1,-1-1-1,1 0 0,0 0 1,0 0-1,1 0 0,0-1 1,0 0-1,0 0 0,11 8 1,6 4-891,1-1 0,0-1 1,1-1-1,28 12 1,-26-14-996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5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28 122 244,'0'0'947,"0"-4"-652,0-14 4024,-6 19-4205,5-1-106,0 0-1,0 0 1,0 0-1,1 0 1,-1 0 0,0 1-1,0-1 1,0 0-1,0 1 1,0-1-1,0 0 1,1 1 0,-1-1-1,0 1 1,0 0-1,1-1 1,-1 1-1,0-1 1,1 1 0,-1 0-1,0 0 1,1-1-1,-1 1 1,1 0-1,0 0 1,-1 0 0,1 0-1,0 0 1,-1-1-1,1 1 1,0 0-1,0 0 1,0 0 0,-1 1-1,13 40 255,-12-40-263,2 5 20,1 0 1,0 0 0,1-1-1,-1 1 1,1-1 0,0 1 0,1-1-1,-1 0 1,1-1 0,1 1-1,-1-1 1,1 0 0,0-1 0,0 1-1,0-1 1,0 0 0,1-1-1,0 1 1,0-1 0,0-1 0,0 1-1,8 1 1,-8-3-12,1 0 0,-1-1 0,0 0 0,0 0 0,0-1 0,1 1 0,-1-2 0,0 1 0,0-1 0,-1 0 0,1 0 0,0-1 0,-1 0 0,1 0 0,-1-1 0,0 0 0,0 0 0,0 0 0,0-1 0,-1 1 0,0-1 0,8-10 0,-10 12 0,-1 0 0,1-1 0,0 1 0,-1-1 0,0 1-1,0-1 1,0 0 0,0 0 0,-1 0 0,1 0 0,-1 0 0,0 0 0,-1 0 0,2-7 0,-2 9 15,-4-33 129,0 26-116,-1 1 0,0 0 0,0 0-1,0 0 1,-1 1 0,-1 0 0,1 0 0,-14-11 0,14 14-15,1-1 0,-1 1 0,0 1 0,0-1 0,0 1 0,0 0 0,-1 0 0,1 1 0,-1 0 0,0 0 0,1 1 0,-1-1 0,-8 1 0,14 1-59,-13 0-475,13 0 481,-1 1-1,1-1 1,0 0 0,-1 1 0,1-1-1,0 1 1,0 0 0,-1 0-1,1-1 1,0 1 0,0 0 0,0 0-1,0 0 1,0 0 0,0 0-1,0 0 1,0 0 0,0 0 0,1 1-1,-1-1 1,0 0 0,0 2 0,0 0-251,-1 0 0,1-1 0,0 1 0,0 0 1,1 0-1,-1 1 0,0-1 0,1 0 1,0 0-1,0 6 0,2-1-638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6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91 204,'-1'0'289,"0"0"-1,0 0 1,0 0-1,0 0 1,-1 0-1,1-1 1,0 1-1,0 0 1,0-1-1,0 1 1,0-1-1,0 1 1,0-1-1,1 0 1,-1 1-1,0-1 1,0 0-1,0 0 1,1 1-1,-2-2 1,-5-23 1410,7 23-1690,0 0 0,0 0 0,0 0 0,0 0-1,1 0 1,-1 0 0,1 1 0,-1-1 0,1 0-1,0 0 1,0 0 0,-1 1 0,1-1 0,1 0-1,-1 1 1,0-1 0,0 1 0,0-1 0,1 1-1,-1 0 1,1-1 0,-1 1 0,1 0 0,0 0-1,-1 0 1,1 0 0,3-1 0,9-1-22,0 1 0,0 0 1,27 1-1,-39 1-44,3-1 0,0 0 0,0 1 0,0 0 0,0 0 0,1 0 0,7 1-1,-4 0-10,-7-1 56,5 2 11,-6-2 3,-1 0 1,0-1 0,1 1 0,-1 0 0,1 0 0,-1 0 0,0 0 0,1 0-1,-1 0 1,1 0 0,-1 0 0,1 0 0,-1 0 0,0 0 0,1 0 0,-1 0-1,1 0 1,-1 0 0,1 0 0,-1 1 0,0-1 0,1 0 0,-1 0 0,0 0-1,1 1 1,-1-1 0,0 0 0,1 0 0,-1 1 0,0-1 0,1 0 0,-1 1 0,0-1-1,0 0 1,1 1 0,-1-1 0,0 1 0,0-1 0,0 0 0,0 1 0,0-1-1,1 1 1,-1-1 0,0 1 0,0-1 0,0 0 0,0 1 0,0-1 0,0 1-1,0-1 1,0 0 0,-1 1 0,1-1 0,0 1 0,0-1 0,0 0 0,0 1 0,-1-1-1,1 1 1,0-1 0,-1 1 0,-8 16 52,1 0 1,0 1-1,1 0 0,1 1 0,0-1 1,2 1-1,0 0 0,1 1 0,0 34 1,4-49-70,0 1 1,1-1 0,0 1-1,0-1 1,0 0 0,1 0-1,-1 0 1,1-1 0,1 1-1,-1-1 1,1 1 0,-1-1-1,1 0 1,0 0 0,1-1-1,-1 1 1,1-1 0,-1 0-1,1 0 1,0 0 0,0-1-1,0 0 1,0 0 0,8 2-1,-7-4-40,0 0-1,-1-1 0,1 1 0,0-1 1,0 0-1,0 0 0,-1-1 0,1 0 0,-1 0 1,1 0-1,-1-1 0,0 0 0,0 0 1,0 0-1,0 0 0,-1-1 0,1 0 1,7-8-1,-7 7 31,0-1 1,-1 0-1,1 0 1,-1 0 0,0 0-1,-1-1 1,0 1-1,0-1 1,0 0-1,-1 0 1,1 0 0,-2 0-1,1-1 1,0-13-1,1-11 432,2 34 58,1 16-140,0 6-193,1-1 1,11 24-1,-15-39-190,1 1 1,1-1-1,-1 0 0,1 0 1,1-1-1,-1 1 1,2-1-1,8 9 0,10-4-908,-17-12-2109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6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25 380,'-10'-4'604,"4"0"4,0 0-92,2 2-16,-2 0-44,4-2-108,-2 2-20,2 2-60,0-2 32,2 4-240,2 0-100,0 0-236,0 2-60,2 0-140,0 0-412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7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16,'7'26'5715,"20"67"-4983,-17-53-364,6 44 0,-10-51-1193,0 0 1,19 52-1,-22-77-640,-1-8 645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8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53 504,'0'0'120,"0"-1"0,1 0 0,-1 1 1,0-1-1,0 1 0,0-1 0,0 1 0,0-1 0,0 1 0,0-1 0,0 0 1,0 1-1,0-1 0,0 1 0,0-1 0,-1 1 0,1-1 0,0 1 0,0-1 1,0 1-1,-1-1 0,1 1 0,0-1 0,-1 1 0,1-1 0,0 1 0,-1 0 1,1-1-1,-1 0 0,-10 14 1440,-12 39-1006,20-45-321,-5 10 47,1 1 1,1 0-1,1 1 1,0-1-1,1 1 1,-3 36-1,9-53-306,-1 0-1,0 0 1,1 0 0,0 0-1,-1 0 1,1-1-1,0 1 1,0-1 0,0 1-1,0-1 1,0 0-1,0 0 1,0 0 0,0 0-1,1 0 1,-1 0-1,0 0 1,4 0 0,-2-2-60,-1 1-1,1-1 1,-1 1 0,0-1 0,0 0 0,1 0-1,-1 0 1,0-1 0,0 1 0,0-1 0,0 0-1,0 0 1,-1 0 0,1 0 0,0 0 0,3-5-1,35-48-559,-24 29 297,-12 19 343,0-1 0,-1 0 0,0 0 0,-1 0 0,0-1 0,0 1 0,-1-1 0,0 1 0,0-1 0,-1 0 0,1-11 858,-4 15-571,0-2 178,0 19-15,6 48 487,-4-59-856,2 7 3,1-1-67,2 8 33,0-1 0,1 0 0,11 18 1,-16-29-61,1 0-1,0 0 1,0 0 0,1 0-1,-1 0 1,0 0 0,1-1 0,0 1-1,0-1 1,-1 0 0,1 0 0,1 0-1,-1 0 1,0 0 0,0-1 0,1 1-1,-1-1 1,1 0 0,-1 0 0,1 0-1,5 0 1,-6-2 8,0 0 0,0 0-1,0 0 1,0-1 0,0 1 0,-1-1 0,1 0-1,-1 1 1,1-1 0,-1 0 0,0-1 0,1 1-1,-1 0 1,0-1 0,0 1 0,-1-1 0,1 0-1,-1 1 1,1-1 0,1-5 0,24-63-233,-21 50 280,-2 0-1,-1 0 0,0-1 0,-1-36 0,-2 56 86,-2-10-18,3 10-74,-1 16-11,3 64-142,17 94 0,2 30-649,-21-185 653,0-7 105,-1 0 1,0 1-1,0-1 0,-3 17 0,2-24 38,1-1-1,-1 1 0,0-1 1,1 0-1,-1 1 0,-1-1 0,1 0 1,0 0-1,0 0 0,-1 0 0,1 0 1,-1 0-1,0 0 0,1 0 1,-1-1-1,0 1 0,0 0 0,0-1 1,0 0-1,0 0 0,-1 1 1,1-1-1,0 0 0,-5 1 0,4-2-23,1 0 0,-1 0 0,1 0 0,-1 0 0,1-1-1,0 1 1,-1 0 0,1-1 0,-1 0 0,1 0-1,0 0 1,-1 0 0,1 0 0,0 0 0,0 0 0,0-1-1,0 1 1,0-1 0,0 1 0,0-1 0,1 0 0,-1 0-1,0 0 1,1 0 0,0 0 0,-1 0 0,1 0 0,0 0-1,-1-3 1,-3-5-237,1 1-1,0-1 1,0 0 0,1 0-1,-3-17 1,2-34-2577,4 40 1584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41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0 159 24575,'1'-6'0,"0"0"0,0 1 0,0-1 0,1 0 0,0 1 0,0 0 0,0-1 0,1 1 0,0 0 0,0 0 0,0 1 0,0-1 0,1 0 0,0 1 0,0 0 0,0 0 0,0 0 0,1 1 0,-1-1 0,1 1 0,0 0 0,9-4 0,3-2 0,0 2 0,1 0 0,-1 1 0,1 0 0,33-4 0,-47 9 0,0 0 0,-1 1 0,1-1 0,0 1 0,0 0 0,-1 0 0,1 0 0,0 1 0,0-1 0,-1 1 0,1 0 0,0 0 0,-1 0 0,1 1 0,-1-1 0,1 1 0,-1 0 0,0 0 0,0 0 0,6 5 0,-6-4 0,-1 1 0,1 0 0,-1 0 0,0 0 0,0 0 0,0 1 0,0-1 0,-1 0 0,0 1 0,0-1 0,0 1 0,-1-1 0,1 1 0,-1 8 0,-1 2 0,-1 1 0,0-1 0,-1 0 0,0 0 0,-1 0 0,-1-1 0,-1 1 0,0-1 0,-10 17 0,4-13 0,0-1 0,-27 28 0,34-39 0,0-1 0,0 0 0,0-1 0,-1 1 0,0-1 0,0 0 0,0-1 0,0 1 0,-1-1 0,1-1 0,-14 5 0,19-7 0,0 1 0,0-1 0,0 1 0,0-1 0,0 0 0,0 0 0,0 0 0,0 1 0,0-1 0,0 0 0,0 0 0,0-1 0,0 1 0,-1 0 0,1 0 0,0 0 0,0-1 0,0 1 0,0 0 0,0-1 0,0 1 0,1-1 0,-1 1 0,0-1 0,0 0 0,0 1 0,0-1 0,1 0 0,-1 0 0,0 1 0,0-1 0,1 0 0,-1 0 0,1 0 0,-1 0 0,1 0 0,-1 0 0,1 0 0,0 0 0,-1 0 0,1 0 0,0 0 0,0 0 0,0 0 0,0 0 0,0 0 0,0 0 0,0 0 0,0 0 0,0 0 0,0 0 0,1 0 0,-1 0 0,0 0 0,1 0 0,-1 0 0,1-2 0,1-1 0,-1 0 0,1 0 0,0 0 0,0 0 0,1 0 0,-1 1 0,1-1 0,0 0 0,0 1 0,0 0 0,0 0 0,1 0 0,4-3 0,-4 4 0,1-1 0,-1 1 0,1 0 0,0 0 0,0 1 0,0 0 0,0 0 0,0 0 0,0 0 0,0 1 0,0-1 0,1 1 0,-1 1 0,0-1 0,0 1 0,0 0 0,0 0 0,0 0 0,0 1 0,0 0 0,0 0 0,-1 0 0,1 0 0,-1 1 0,5 3 0,-1 0 0,-1 1 0,-1-1 0,1 1 0,-1 1 0,0-1 0,-1 1 0,0 1 0,0-1 0,0 0 0,-1 1 0,-1 0 0,5 14 0,3 14 0,-2-10 0,-1 1 0,0 0 0,-3 1 0,0-1 0,1 45 0,-6-66 0,0-1 0,-1 0 0,0 0 0,0-1 0,0 1 0,-1 0 0,0 0 0,0 0 0,0-1 0,-1 1 0,0-1 0,0 0 0,0 0 0,0 0 0,-1 0 0,0-1 0,0 1 0,0-1 0,-1 0 0,0 0 0,1 0 0,-1-1 0,0 0 0,-1 0 0,1 0 0,-1-1 0,1 1 0,-1-1 0,0 0 0,1-1 0,-1 0 0,-11 1 0,8 1 0,0-1 0,0-1 0,0 0 0,-1 0 0,1-1 0,0 0 0,-1 0 0,1-1 0,0 0 0,0-1 0,0 0 0,0-1 0,0 0 0,0 0 0,0-1 0,1 0 0,0 0 0,0-1 0,0 0 0,0 0 0,1-1 0,0 0 0,0-1 0,-7-7 0,5 5-1365,3 4-5461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8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30 385 96,'1'-1'193,"1"1"0,0-1 0,-1 1 0,1-1-1,0 0 1,-1 0 0,1 1 0,-1-1 0,1 0 0,-1-1 0,0 1 0,1 0 0,-1 0 0,0-1-1,0 1 1,0 0 0,0-1 0,0 1 0,0-1 0,1-1 0,19-44 139,-11 26 28,0 1-198,0 0-1,-1 0 1,-1-1-1,-1 0 1,-1 0 0,-1-1-1,-1 0 1,3-40-1,-7 60-66,0-1-46,1 0-1,-1 0 1,0 0 0,0 0 0,0 0 0,-1 0-1,1 0 1,-1 0 0,1 0 0,-1 0 0,0 0-1,0 0 1,-1 0 0,1 1 0,-2-4-1,2 5-34,1 0 0,-1 1-1,1-1 1,-1 0 0,0 0-1,1 1 1,-1-1 0,0 0-1,0 1 1,1-1 0,-1 1 0,0-1-1,0 1 1,0-1 0,0 1-1,1-1 1,-1 1 0,0 0-1,0 0 1,0-1 0,0 1-1,0 0 1,0 0 0,0 0-1,0 0 1,0 0 0,0 0-1,0 0 1,0 1 0,0-1-1,0 0 1,0 0 0,0 1-1,0-1 1,1 1 0,-1-1-1,0 1 1,0-1 0,0 1-1,0-1 1,1 1 0,-1 0-1,0-1 1,1 1 0,-1 0-1,1 0 1,-1-1 0,0 1-1,0 2 1,-12 16 96,0 0 0,1 2 1,1 0-1,1 0 0,1 0 0,1 1 0,1 1 0,1-1 0,0 1 1,2 0-1,1 1 0,1-1 0,1 37 0,3-45-75,1-1-1,1 0 1,0 1 0,1-2-1,0 1 1,1 0-1,14 23 1,-17-33-62,1 0 1,-1 0-1,1-1 1,-1 1-1,1-1 0,0 0 1,0 0-1,1 0 1,-1 0-1,1-1 0,-1 0 1,1 0-1,0 0 1,-1 0-1,7 1 1,-10-3-114,3 0-100,-3 0 225,0 0 0,1 0 0,-1 0 0,0 0 1,1 0-1,-1 0 0,0 0 0,0 0 0,1 0 1,-1-1-1,0 1 0,0-1 0,1 1 0,-1-1 1,2 0-1,2-3-12,0 1 1,-1-1 0,1 0-1,-1 0 1,1-1 0,-1 1-1,-1-1 1,1 0 0,-1 0-1,1 0 1,-1 0 0,-1-1-1,1 1 1,-1-1-1,0 0 1,0 0 0,-1 1-1,1-8 1,-2 12 164,-3-24 16,3 24-156,-1-1-1,0 1 1,0 0 0,0 0-1,0 0 1,0 0 0,0 0-1,0 0 1,0 0 0,0 1-1,0-1 1,0 0 0,-1 1-1,1-1 1,0 0-1,-1 1 1,1 0 0,0-1-1,-1 1 1,1 0 0,0 0-1,-1-1 1,1 1 0,-1 0-1,1 0 1,0 1 0,-1-1-1,1 0 1,0 0 0,-1 1-1,1-1 1,0 1-1,-1-1 1,1 1 0,0-1-1,0 1 1,-1 0 0,0 1-1,-1 0-274,1 0 0,-1 1 0,1-1-1,0 0 1,-1 1 0,1 0 0,0 0-1,1 0 1,-1-1 0,1 1 0,-1 1-1,1-1 1,0 0 0,0 0 0,-1 7-1,0-2-1022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9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64 360,'45'10'6041,"-57"-40"-5388,11 27-621,-1 0 0,0 0-1,1 0 1,-1 0 0,-1 1 0,1-1-1,0 1 1,-1-1 0,1 1 0,-1 0 0,0 0-1,0 0 1,1 0 0,-1 1 0,-1-1-1,1 1 1,0 0 0,0 0 0,0 0 0,-5-1-1,7 2 66,-13 5 60,6 1-129,0 1 0,1 0 1,0 0-1,0 1 1,1-1-1,0 2 0,1-1 1,-1 1-1,1 0 0,1 0 1,0 0-1,0 0 1,1 1-1,0 0 0,1 0 1,0 0-1,1 0 0,-1 0 1,2 15-1,0-23 9,-1 0-44,1 0 1,0-1 0,0 1-1,0 0 1,0 0-1,0 0 1,0 0 0,1 0-1,-1 0 1,1 0 0,1 3-1,-1-3-12,1 0 0,-1 0 0,1-1 0,0 1 0,0-1 0,0 1 0,0-1 0,0 0 1,0 1-1,0-1 0,0 0 0,1 0 0,-1-1 0,0 1 0,1 0 0,-1-1 0,0 1 0,1-1 0,-1 0 0,1 0 0,-1 0 0,0 0 0,1 0 0,-1-1 0,1 1 0,-1-1 0,0 1 0,1-1 1,-1 0-1,0 0 0,0 0 0,0 0 0,0 0 0,0-1 0,0 1 0,0-1 0,0 1 0,0-1 0,1-2 0,3-1 53,-1 0 0,0-1 1,0 0-1,-1 0 0,1 0 0,-1 0 1,-1-1-1,1 0 0,-1 0 0,-1 0 0,1 0 1,-1 0-1,0 0 0,-1-1 0,0 1 0,0-1 1,0 1-1,-1-13 0,0 31-54,0 0 1,1 0-1,1 0 0,0 0 0,6 21 1,-6-29-177,-1 1 0,1 0 0,-1-1 0,1 1 0,0-1 0,0 1 0,1-1 0,-1 0 0,1 0 0,0 0 0,-1 0 0,1 0 0,1-1 0,-1 1 0,0-1 0,0 0 0,1 0 0,0 0 0,-1 0 0,1-1 0,5 2 0,-1-2-1128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09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54 100,'2'-19'3067,"3"33"-1419,6 46-646,-9-50-904,8 57 301,-5-27-749,19 69 0,-25-104 26,-6-8 195,-8-11 202,12 7 6,0 0-1,0 0 1,0 0-1,1 0 0,0-1 1,1 1-1,0-1 0,0 1 1,0-15-1,3 18-88,0 0-1,0 0 1,1 0 0,-1 0-1,1 0 1,0 0 0,0 1-1,0-1 1,1 1 0,-1 0-1,1 0 1,0 0 0,0 1-1,5-3 1,28-29-64,-30 23 115,-1-1 0,0 0 0,-1 0 1,-1-1-1,0 1 0,0-1 1,1-17-1,3-2 798,-10 45-417,2 1 0,0-1-1,2 21 1,1 13-204,-3-28-284,0 0 0,1 0-1,2 0 1,-1-1 0,2 1-1,1-1 1,0 1-1,9 17 1,-14-34-120,1 0 0,0 0 0,0 0 1,0 0-1,0 0 0,0 0 0,1-1 0,-1 1 0,0 0 0,1-1 0,-1 1 1,1-1-1,0 0 0,0 0 0,-1 1 0,1-1 0,0 0 0,0 0 1,0-1-1,0 1 0,0 0 0,4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0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32 292,'6'-31'4628,"0"52"-3719,8 58-1100,-4 0 0,1 107 0,-11-185 167,0-1 0,0 1 0,0 0 0,0 0 0,1 0 0,-1 0 0,0-1 0,0 1 0,1 0 0,-1 0 0,0 0 0,1-1 0,-1 1 0,1 0 0,-1-1 0,1 1 0,-1 0 0,1-1 0,0 1 0,-1-1 0,1 1 0,0-1 0,1 1 0,2-4-391,-9-12 123,0 2 363,0 0 1,1-1-1,0 0 1,-2-20-1,-8-25 1050,14 58-1105,0 1 0,0-1 0,0 1 0,0-1 1,0 1-1,0-1 0,0 1 0,0-1 0,0 1 0,0-1 0,0 1 0,1-1 0,-1 1 0,0-1 0,0 1 0,0 0 0,1-1 1,-1 1-1,0-1 0,0 1 0,1 0 0,-1-1 0,0 1 0,1-1 0,-1 1 0,1 0 0,-1 0 0,0-1 0,1 1 0,-1 0 1,1 0-1,-1-1 0,1 1 0,-1 0 0,1 0 0,-1 0 0,1 0 0,-1 0 0,1 0 0,0 0 0,32-4 63,-5 1-276,-28 3 104,4-2 6,4-2 78,-1-1-1,0 1 1,0-1 0,-1 0-1,1-1 1,-1 0 0,0 0-1,-1 0 1,0-1 0,1 1-1,-2-1 1,1 0 0,-1-1-1,0 1 1,-1-1 0,0 0-1,0 0 1,-1 0 0,0 0-1,0 0 1,-1-1 0,1-10-1,-2 12 106,0-15 886,-4 41-492,2 3-618,0 0 0,2 0 0,0 0 0,2 0 0,0 0 0,1 0 0,8 26 0,-4-20-426,-7-25 373,0 0 0,1 0 0,0 0 0,0-1 0,-1 1 0,2 0 0,-1 0 0,0 0 0,0-1 0,1 1 0,3 3 0,0 0-682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10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1 343 20,'2'1'238,"0"-1"0,0 1 0,0 0 0,1 0 0,-1 0 0,0 0 0,-1 0 0,1 0 0,0 0 0,0 1 0,0-1 0,-1 1 0,1-1 0,-1 1 0,1 0-1,-1 0 1,0-1 0,1 1 0,-1 0 0,0 0 0,1 3 0,-1-3-173,0 1-1,1 0 0,-1-1 1,1 1-1,0-1 1,-1 0-1,1 0 0,1 1 1,-1-1-1,0 0 1,0-1-1,1 1 0,-1 0 1,1-1-1,-1 1 0,1-1 1,0 0-1,5 2 1,-2-3-64,-1 0 1,1 0 0,-1-1 0,1 0 0,-1 0 0,1 0 0,-1-1 0,0 0-1,1 0 1,-1 0 0,0 0 0,0-1 0,-1 0 0,1 0 0,-1 0-1,1-1 1,-1 1 0,0-1 0,0 0 0,-1 0 0,1-1 0,5-9 0,-1 2-12,0-1 1,-1 0 0,0 0-1,-1 0 1,-1-1 0,7-28 0,-10 32 19,0 0 1,0 0 0,-2 0-1,1-1 1,-1 1 0,-1 0-1,1-1 1,-2 1 0,1 0 0,-2 0-1,1 0 1,-1 0 0,-1 0-1,0 1 1,0 0 0,-1-1-1,0 2 1,-1-1 0,0 0 0,-8-8-1,11 14 47,0 1 1,-1 0-1,1 0 0,0 1 0,-1-1 0,0 1 0,1 0 0,-1 0 1,-7-2-1,10 3 139,-25 5 437,21-1-566,0 0-1,1 1 1,-1 0 0,1 0 0,0 0-1,0 0 1,1 1 0,0-1-1,0 1 1,0 0 0,1 0-1,-1 0 1,2 1 0,-1-1 0,1 0-1,-1 1 1,2-1 0,-1 1-1,1-1 1,0 1 0,0-1-1,1 1 1,2 9 0,1-5-97,2-1 0,-1 1-1,1-1 1,0 0 0,1-1 0,1 0 0,-1 0-1,11 9 1,-6-6-929,1-2-1,0 1 0,17 8 1,-9-5-902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5:22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8 251 220,'0'0'1942,"-1"-26"-800,-3-5-245,1-55 1,5 81-885,-1 1 0,0 0 0,1 0 0,0-1 0,0 1 0,0 1 0,1-1 0,0 0 0,-1 0 1,1 1-1,0 0 0,0-1 0,1 1 0,-1 1 0,5-4 0,0-1 19,0 1 1,1 0-1,0 1 1,0-1-1,0 2 1,10-5-1,8 7-1919,-17 2 779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1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1 575 200,'0'0'6181,"4"-4"-6076,18-21-10,-2-1-1,-1-1 1,-1-1 0,-1 0-1,-2-1 1,0-1 0,18-58-1,-27 60-72,-1-1 0,-1 0 0,-1 0 0,-3-53 0,0 51 16,-1 24-34,-1 1 0,0 0-1,-1 0 1,0 1 0,1-1 0,-2 0 0,1 1 0,-8-10 0,10 15-4,1 0-1,-1 1 1,0-1-1,1 0 1,-1 0 0,0 0-1,1 1 1,-1-1-1,1 0 1,-1 1 0,1-1-1,-1 0 1,1 1 0,-1-1-1,1 1 1,-1-1-1,1 1 1,0-1 0,-1 1-1,1-1 1,0 1-1,-1-1 1,1 1 0,0 0-1,0-1 1,-1 1-1,1-1 1,0 1 0,0 0-1,0-1 1,0 1-1,0 0 1,0 0 0,-6 31-18,1 43-3,3 1 1,16 142-1,-4-108-270,-9-86 132,0-1 1,1 0-1,2 1 1,0-1-1,2-1 1,0 1-1,1-1 1,13 27-1,-8-37-1840,-4-9 791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1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1 208,'-1'0'177,"-1"0"1,1 0-1,0 1 0,-1-1 0,1 1 1,0-1-1,0 1 0,0 0 0,-1-1 1,1 1-1,0 0 0,0 0 1,0 0-1,0 0 0,0 0 0,1 0 1,-1 0-1,0 0 0,0 0 0,1 0 1,-1 0-1,0 1 0,1-1 0,-1 0 1,1 0-1,0 1 0,-1-1 1,1 2-1,-6 45 610,6-47-947,0 11-1717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42 276,'-1'-4'484,"-1"-1"0,1 1-1,-1 0 1,0 0 0,0 0 0,0 1 0,-6-7-1,8 9-438,0 1-1,0 0 1,0 0-1,-1-1 1,1 1 0,0 0-1,-1 0 1,1 0-1,0-1 1,0 1-1,-1 0 1,1 0-1,0 0 1,-1 0-1,1 0 1,0 0-1,-1 0 1,1 0-1,0 0 1,-1 0-1,1 0 1,0 0-1,-1 0 1,1 0-1,0 0 1,-1 0-1,1 0 1,0 0-1,-1 0 1,1 0-1,0 0 1,-1 1-1,1-1 1,0 0-1,-1 0 1,-9 23 533,5 36 205,5-58-702,0 23 154,0-21-228,0-1 0,1 0-1,-1 1 1,0-1 0,1 1 0,-1-1-1,1 0 1,0 0 0,0 1 0,0-1 0,0 0-1,0 0 1,0 0 0,0 0 0,1 0-1,-1 0 1,1 0 0,0-1 0,-1 1-1,1 0 1,0-1 0,0 0 0,0 1 0,0-1-1,0 0 1,0 0 0,0 0 0,5 1-1,4 1 10,-1 0-1,1-2 0,0 1 0,21-1 1,-8 0-14,-15 0 1,0 1 0,1 0-1,-1 0 1,0 0 0,0 1-1,-1 1 1,1-1 0,-1 2-1,0-1 1,0 1-1,0 0 1,0 1 0,-1-1-1,0 1 1,0 1 0,9 11-1,-12-13 38,-1 0 0,1 1-1,-1 0 1,0-1-1,-1 1 1,1 1 0,-1-1-1,0 0 1,-1 0-1,1 1 1,-1-1 0,-1 1-1,1-1 1,-1 1-1,0-1 1,-1 1 0,1-1-1,-1 1 1,-1-1-1,1 1 1,-1-1 0,0 0-1,-5 10 1,4-8-30,-1 0 0,0 0 0,-1-1 0,1 1 0,-2-1 0,1 0 0,-1-1 0,1 1 0,-2-1-1,1-1 1,-1 1 0,0-1 0,0 0 0,0 0 0,-1-1 0,0 0 0,0-1 0,0 1 0,0-1 0,-15 3 0,21-6-305,0 0 114,-1-1 0,0 0 0,1 1 0,-1-1 0,0 0 0,1 0 0,0 0 0,-1-1 0,1 1 0,0-1 0,-5-3 0,6 4 116,-21-30-1703,18 24 1258,-8-12-858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2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1 187 124,'3'-8'217,"0"0"0,1 0 1,0 0-1,0 1 0,0-1 0,1 1 0,1 0 0,-1 0 0,1 1 1,0 0-1,0 0 0,11-8 0,-1 2 54,0 0-1,1 2 0,1 0 1,24-11-1,-29 17-358,0-1 0,0 2 0,1 0 0,-1 0 0,1 1 1,-1 1-1,18 0 0,-18 1-952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44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24575,'53'-1'0,"0"3"0,80 13 0,-90-9 0,49 2 0,38 5 0,-83-8 0,-1-1 0,89-4 0,34 1 0,-80 12 0,-57-7 0,59 3 0,1074-10 0,-2121 1 0,936-2 0,1 0 0,-37-8 0,35 5 0,0 1 0,-27-1 0,-95 7 0,-58-4 0,130-11 0,51 9 0,0 0 0,-28-1 0,-312 6 0,360-1 0,0-1 0,0 1 0,0 0 0,0 0 0,0 0 0,0 0 0,0 0 0,1 0 0,-1 0 0,0 0 0,0 0 0,0 0 0,0 0 0,0 0 0,0-1 0,0 1 0,0 0 0,0 0 0,0 0 0,0 0 0,0 0 0,0 0 0,0 0 0,0 0 0,0 0 0,-1 0 0,1 0 0,0-1 0,0 1 0,0 0 0,0 0 0,0 0 0,0 0 0,0 0 0,0 0 0,0 0 0,0 0 0,0 0 0,0 0 0,0 0 0,0 0 0,0 0 0,0 0 0,0 0 0,-1 0 0,1 0 0,0 0 0,0 0 0,0 0 0,0 0 0,0 0 0,0 0 0,0 0 0,0 0 0,12-7 0,18-4 0,7 6 0,0 2 0,43 2 0,-48 2 0,1-2 0,-1-1 0,49-9 0,-35 4 0,-1 1 0,1 3 0,0 2 0,51 5 0,10-1 0,993-3 0,-1100 0 0,0 0 0,0 0 0,0 0 0,0 0 0,0 0 0,-1 0 0,1 0 0,0 0 0,0 0 0,0 0 0,0 0 0,0 1 0,0-1 0,0 0 0,0 0 0,0 0 0,0 0 0,0 0 0,0 0 0,0 0 0,0 0 0,0 0 0,0 0 0,1 0 0,-1 0 0,0 1 0,0-1 0,0 0 0,0 0 0,0 0 0,0 0 0,0 0 0,0 0 0,0 0 0,0 0 0,0 0 0,0 0 0,0 0 0,0 0 0,0 0 0,0 0 0,1 0 0,-1 0 0,0 0 0,0 0 0,0 0 0,0 0 0,0 0 0,0 0 0,0 0 0,0 0 0,0 0 0,-12 7 0,-18 5 0,-31 4 0,-1-2 0,-1-3 0,0-2 0,-89-1 0,122-6 0,1 0 0,-34 8 0,32-4 0,-54 2 0,-497-9 0,552-1 0,-60-10 0,59 6 0,-56-3 0,-152 11 0,277-3 0,-1 0 0,0 2 0,0 1 0,67 13 0,-63-8 0,1-2 0,0-2 0,0-1 0,53-6 0,2 2 0,882 2 0,-947 1 0,0 3 0,37 8 0,-18-3 0,-49-9 0,0 0 0,-1 0 0,1 0 0,0 0 0,-1 1 0,1-1 0,-1 0 0,1 1 0,0 0 0,-1-1 0,1 1 0,-1 0 0,0 0 0,1-1 0,-1 1 0,0 0 0,2 2 0,-3-2 0,0-1 0,0 1 0,-1 0 0,1-1 0,0 1 0,0-1 0,-1 1 0,1 0 0,0-1 0,-1 1 0,1-1 0,-1 1 0,1-1 0,-1 1 0,1-1 0,-1 1 0,1-1 0,-1 1 0,0-1 0,1 0 0,-1 1 0,1-1 0,-1 0 0,0 0 0,1 1 0,-2-1 0,-59 19 0,6-11 0,1-3 0,-1-3 0,-74-5 0,16 1 0,111 2 0,-33-1 0,0 2 0,0 1 0,-54 11 0,43-5 0,1-3 0,-1-2 0,0-2 0,-51-5 0,-10 2 0,-342 2 0,442 0 0,4 0 0,-1 0 0,1 0 0,0 0 0,-1 0 0,1 0 0,-1 0 0,1-1 0,0 0 0,0 0 0,-1 0 0,1 0 0,0 0 0,-5-4 0,8 5 0,0-1 0,0 1 0,0-1 0,0 1 0,0-1 0,1 1 0,-1 0 0,0-1 0,0 1 0,1-1 0,-1 1 0,0 0 0,1-1 0,-1 1 0,0 0 0,1-1 0,-1 1 0,1 0 0,-1-1 0,1 1 0,-1 0 0,0 0 0,1 0 0,-1-1 0,1 1 0,-1 0 0,1 0 0,-1 0 0,1 0 0,-1 0 0,1 0 0,0 0 0,26-9 0,-20 7 0,19-4 0,1 0 0,-1 2 0,1 1 0,0 1 0,52 3 0,41-3 0,-48-11 0,-54 8 0,2 2 0,28-3 0,564 4 0,-297 5 0,-292-5 0,-1 0 0,41-11 0,-12 3 0,-31 5-1365,-3-1-5461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3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31 612,'-14'-30'4123,"13"30"-4095,1 0 0,0 0 0,0 0 0,0 0 0,0 0 0,0 0 0,-2-1 672,2 1-672,3 20 606,6 29-110,-2 1 0,1 84 0,-8-69-96,0-64-427,0-1 1,0 0-1,0 1 0,0-1 1,-1 0-1,1 1 1,0-1-1,0 0 1,0 1-1,0-1 0,1 0 1,-1 0-1,0 1 1,0-1-1,0 0 1,0 1-1,0-1 0,0 0 1,0 0-1,0 1 1,1-1-1,-1 0 1,0 1-1,0-1 0,0 0 1,1 0-1,-1 0 1,0 1-1,0-1 0,1 0 1,-1 0-1,0 0 1,0 0-1,1 1 1,-1-1-1,0 0 0,1 0 1,-1 0-1,0 0 1,1 0-1,-1 0 1,0 0-1,0 0 0,1 0 1,0 0-1,-1 0 1,1 0 0,0-1 1,-1 1-1,1 0 0,-1-1 0,1 1 0,0-1 0,-1 1 0,1-1 0,-1 1 0,1-1 0,-1 1 0,0-1 0,1 1 1,-1-1-1,1 0 0,-1 1 0,0-1 0,1 1 0,-1-1 0,0-1 0,16-95 8,0-1-45,-14 88 32,0 1 1,1 0-1,1 0 1,-1 1-1,1-1 0,1 1 1,10-15-1,-14 22 2,-1 0 0,1 0 0,-1 1-1,1-1 1,-1 1 0,1-1 0,0 0 0,-1 1 0,1-1-1,0 1 1,-1-1 0,1 1 0,0 0 0,0-1 0,0 1 0,-1 0-1,1 0 1,0-1 0,0 1 0,0 0 0,0 0 0,-1 0-1,1 0 1,0 0 0,0 0 0,0 0 0,1 0 0,18 17-21,11 42 7,-26-48 15,45 116 62,-33-80-139,26 52 0,-42-96-6,1-1 0,-1 1 0,1-1 1,-1 0-1,1 1 0,0-1 0,0 0 0,0 0 1,0 0-1,4 3 0,-5-5 20,0 1-1,0-1 1,1 1 0,-1-1-1,0 1 1,0-1 0,0 0-1,0 0 1,0 0-1,0 1 1,0-1 0,0 0-1,1 0 1,-1-1 0,0 1-1,0 0 1,0 0-1,0 0 1,2-2 0,0 0-7,1 0 1,-1 0 0,0-1 0,0 1-1,-1-1 1,1 0 0,0 0 0,-1 0-1,0 0 1,0 0 0,0-1 0,0 1-1,0-1 1,1-4 0,4-10-93,-1 0 1,0-1 0,-2 1-1,0-1 1,1-28 0,-2-98 525,-4 91 585,1 52-787,0-10 192,0 11-221,2 10 117,62 243 835,30 105-587,-88-334-642,-4-14-149,0-1 0,0 0 0,1 0 0,0 0 0,0 0 0,1-1 0,9 15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3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9 198 144,'-3'-12'379,"1"-1"0,0-1 0,1 1-1,0 0 1,1 0 0,2-14 0,-1 23-314,0-1 0,0 1 0,0 0 0,1-1 0,0 1 0,-1 0 0,2 0 0,-1 0 0,0 0 0,1 0 0,0 0 0,0 1 0,0-1 0,0 1 0,0 0 0,1 0 0,-1 0 0,1 1 0,0-1 0,0 1 0,5-3 0,-4 3-24,-1 0 0,1 1 0,0-1 0,0 1 0,-1 0 1,1 0-1,0 1 0,0-1 0,0 1 0,0 0 0,0 0 0,0 1 0,0 0 1,0-1-1,0 2 0,-1-1 0,1 0 0,0 1 0,-1 0 0,1 0 0,-1 1 1,0-1-1,0 1 0,0 0 0,0 0 0,0 0 0,0 0 0,3 5 1,-1-2 12,0 1 1,-1 0 0,0 0 0,0 1 0,-1-1 0,1 1 0,-2 0 0,1 0 0,-1 0 0,0 1 0,-1-1 0,0 1 0,0 0 0,0 15 0,-3-13-44,0-1 1,-1 1-1,0-1 1,-1 0 0,0 0-1,-1 0 1,0 0-1,0 0 1,-1-1 0,0 0-1,-1 0 1,0 0-1,-1-1 1,1 0-1,-2 0 1,1 0 0,-17 12-1,12-16-444,0-22-3017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4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58 224,'6'13'695,"-1"-1"1,0 1-1,-1-1 0,0 1 1,3 26-1,-4-20-389,1-1 0,1 0 1,11 28-1,-14-42-258,0 0-1,0 0 1,1 0 0,-1-1 0,1 1 0,0-1 0,0 1 0,0-1 0,0 0 0,0 0 0,1 0-1,-1-1 1,1 1 0,0-1 0,0 0 0,0 0 0,0 0 0,0-1 0,7 3 0,-7-4-32,0 0 1,0 0 0,0 0-1,0 0 1,0-1 0,0 1-1,0-1 1,0 0 0,-1-1-1,1 1 1,0 0 0,-1-1-1,1 0 1,-1 0 0,1 0-1,-1 0 1,0-1 0,0 1-1,0-1 1,0 0 0,-1 0-1,5-4 1,-3 1-2,1 0 0,-1 1 0,0-1 0,0-1 0,-1 1 1,0 0-1,0-1 0,0 0 0,-1 0 0,0 1 0,2-14 0,-4 9 45,-1 0 0,0 0-1,0 0 1,-1 0 0,-1 0-1,0 0 1,0 0-1,-1 1 1,0 0 0,-1 0-1,0 0 1,-10-14 0,13 21-36,-1-1 0,0 1-1,0 0 1,-1 0 0,1 0 0,0 0 0,-1 1 0,0-1 0,0 1 0,0 0 0,1 0-1,-2 1 1,1-1 0,0 1 0,0 0 0,0 0 0,-1 0 0,-6 0 0,4 6-178,3-2 5,0 0 0,1 0 0,0 1 0,0-1 1,0 1-1,0 0 0,0 0 0,1 0 0,0 0 0,-1 0 1,2 1-1,-1-1 0,0 1 0,1-1 0,0 1 0,0 0 1,0 8-1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4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86 116,'1'1'166,"-1"-1"0,1 1 0,-1 0 0,1-1 0,0 1 0,-1 0 0,1-1 0,0 1 0,0-1 0,0 1 0,-1-1 0,1 0 0,0 1 0,0-1 0,0 0 0,0 1 0,0-1 0,0 0 0,-1 0 0,1 0 0,0 0 0,1 0 0,8-5 361,-12-14-324,1 15-179,-1 0-1,0-1 1,0 1-1,0 0 1,-1 1-1,0-1 1,1 0-1,-1 1 1,-1-1-1,1 1 1,0 0-1,-1 0 1,1 0-1,-1 1 1,0-1-1,0 1 1,0 0-1,0 0 1,-1 0-1,1 1 1,0-1-1,-7 0 0,10 2 45,0-1-57,0 1 0,1 0 0,-1 0 0,0 0 1,1 0-1,-1 0 0,0 0 0,0 0 0,1 0 0,-1 0 0,0 0 0,0 0 1,1 0-1,-1 0 0,0 1 0,1-1 0,-1 0 0,0 1 0,1-1 1,-1 0-1,0 1 0,1-1 0,-2 1 0,-6 7 20,1-1-1,-1 1 0,1 0 1,1 1-1,0-1 1,0 1-1,0 1 0,1-1 1,1 1-1,-1 0 1,2 0-1,-1 0 0,-2 14 1,5-15-6,-1-1 1,1 1 0,0-1 0,1 1 0,0 0-1,0-1 1,1 1 0,1 10 0,-1-15-22,1 0 1,-1 1 0,1-1-1,-1 0 1,1 0 0,1 1 0,-1-2-1,0 1 1,1 0 0,0 0-1,0-1 1,0 1 0,0-1-1,1 0 1,-1 0 0,5 2 0,-6-3-22,1-1 0,-1 0 1,1 0-1,0 0 1,-1 0-1,1-1 0,0 1 1,0-1-1,-1 1 1,1-1-1,0 0 1,0 0-1,0 0 0,0-1 1,-1 1-1,1-1 1,0 1-1,0-1 0,-1 0 1,1 0-1,0 0 1,-1 0-1,1-1 1,-1 1-1,1-1 0,-1 1 1,0-1-1,0 0 1,0 0-1,0 0 1,2-3-1,2-1 0,-1 0 0,1-1-1,-1 0 1,-1 0 0,1 0 0,-1 0 0,0-1 0,-1 1 0,3-12 0,0-2 26,-2 0 1,-1-1 0,2-31 0,-5 51 67,0-38 508,0 40-583,0 0 1,0-1-1,0 1 1,0 0-1,0 0 1,0 0-1,0-1 1,0 1-1,0 0 0,0 0 1,0 0-1,0-1 1,1 1-1,-1 0 1,0 0-1,0 0 1,0 0-1,0-1 1,0 1-1,0 0 0,0 0 1,1 0-1,-1 0 1,0 0-1,0-1 1,0 1-1,0 0 1,1 0-1,-1 0 1,0 0-1,0 0 0,0 0 1,0 0-1,1 0 1,-1 0-1,0 0 1,0 0-1,0 0 1,1 0-1,-1 0 1,0 0-1,0 0 0,0 0 1,1 0-1,-1 0 1,0 0-1,0 0 1,0 0-1,1 0 1,-1 0-1,0 0 0,0 0 1,0 0-1,0 0 1,1 1-1,-1-1 1,0 0-1,0 0 1,0 0-1,0 0 1,0 0-1,1 1 0,-1-1 1,0 0-1,13 21 91,13 37-30,-25-57-61,15 48 22,-1 0 1,-2 0 0,-3 1 0,-2 1-1,-2-1 1,-2 1 0,-3 56 0,-2-98-23,0 0 1,0 0 0,-1 0 0,0 0-1,-1 0 1,0 0 0,0 0 0,-1-1 0,0 1-1,0-1 1,-1 0 0,-8 10 0,11-16 8,1 0 0,-1-1 0,0 1 0,0 0 0,0-1 0,0 1 0,-1-1 0,1 0 0,0 0 0,0 0 0,-1 0 0,1 0 0,-1 0 0,1-1 0,-5 1 0,-2 2-10,8-3-2,-4-3-27,1 0-27,0 0 1,0 0 0,0 0-1,0-1 1,1 1 0,0-1 0,-1 0-1,1 0 1,1 0 0,-1 0-1,1-1 1,-1 1 0,1-1 0,0 1-1,1-1 1,-1 0 0,1 0-1,0 0 1,0 0 0,0-9 0,1-2-226,0 0 1,2 1-1,-1 0 1,2-1 0,0 1-1,5-15 1,3-15-513,-2 12-55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5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70 80,'4'8'338,"0"-1"0,0 1 0,0 0-1,-1 0 1,-1 0 0,1 0 0,-1 1 0,-1-1 0,0 1 0,0-1 0,0 10-1,6 36 249,-5-46-484,22 66 584,-23-70-657,1-1 0,-1 1 1,1-1-1,0 0 0,0 0 1,0 0-1,0 0 0,0 0 1,1 0-1,-1-1 0,1 1 1,0-1-1,-1 1 1,1-1-1,1 0 0,-1 0 1,0-1-1,4 2 0,-5-3-28,0 0-1,1 0 1,-1 0-1,0-1 0,0 1 1,1-1-1,-1 1 1,0-1-1,0 0 0,0 0 1,0 0-1,0 0 1,0 0-1,0 0 1,0-1-1,0 1 0,0-1 1,-1 1-1,1-1 1,-1 0-1,1 0 1,-1 1-1,0-1 0,2-3 1,27-50-74,-25 46 81,-1-1 0,-1 0 0,0 0 0,0 0 0,-1 0 0,-1-1 0,1 1-1,-2 0 1,1-1 0,-1 1 0,-1-1 0,0 1 0,-3-11 0,1 11 58,-2 0 0,1 0 0,-1 0 0,-1 0 0,0 1 1,-12-14-1,15 19 10,0 0 0,-1 0 0,0 1 0,0-1 0,0 1 0,0 0 1,-1 0-1,1 0 0,-1 1 0,0 0 0,0 0 0,1 0 0,-1 0 0,0 1 0,-1 0 1,1 0-1,-9-1 0,11 3-63,0 0 1,0 0 0,0 0-1,0 0 1,0 0 0,0 1-1,0-1 1,1 1-1,-1 0 1,0 0 0,1 0-1,0 0 1,-1 0 0,1 0-1,0 1 1,0-1-1,0 1 1,-1 3 0,-2 0 1,2 0 0,-1 1 1,0-1-1,1 1 1,1 0-1,-1 0 0,-2 9 1,4-8-159,1-1-1,-1 0 1,1 1 0,1-1 0,-1 1-1,1-1 1,1 1 0,-1-1 0,4 9-1,-4-11-41,1-1 0,0 0 0,0 0 0,0 1 0,1-1 0,-1 0 0,1-1 0,0 1 1,0 0-1,0-1 0,0 0 0,1 0 0,0 0 0,-1 0 0,1 0 0,5 2 0,1-2-739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5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111 397 188,'8'-14'186,"-1"0"0,0-1 0,-1 0 0,0-1 0,-2 1 0,1-1 0,2-25 0,-2-6 742,-1-64 0,-4 106-861,-1 0-1,0-1 1,0 1-1,0 0 1,-1 0-1,0 0 1,0 0-1,0 0 1,0 0-1,-6-8 1,7 11 0,0 0 1,0 0 0,-1 0-1,1 1 1,-1-1 0,0 0-1,1 0 1,-1 1 0,0-1-1,0 1 1,0 0 0,0-1-1,0 1 1,0 0 0,0 0-1,0 0 1,-1 1 0,1-1-1,0 0 1,-1 1 0,1 0-1,0-1 1,-1 1 0,1 0 0,-3 0-1,2 2-30,0-1 1,0 1-1,0-1 0,1 1 0,-1 0 0,1 0 1,-1 0-1,1 1 0,0-1 0,-1 0 1,1 1-1,1 0 0,-1-1 0,0 1 0,-2 5 1,-18 44 324,12-17-221,2 2-1,2-1 1,1 0 0,2 1 0,2 49 0,4-59-105,1 0 0,0 0 0,2-1 0,2 1 0,0-1 1,1-1-1,2 0 0,16 28 0,-24-47-59,0 0 0,0-1 0,1 0 1,0 1-1,1-1 0,-1 0 0,1-1 1,0 1-1,0-1 0,0 0 0,0 0 1,1-1-1,-1 0 0,1 0 0,0 0 0,0 0 1,1-1-1,-1 0 0,9 2 0,-13-4-31,-2 0 47,1 0-1,0 0 1,-1 0-1,1 0 1,-1 0-1,1 0 1,0 0-1,-1 0 0,1 0 1,0 0-1,-1 0 1,1 0-1,-1 0 1,1 0-1,0 0 1,-1-1-1,1 1 1,-1 0-1,1-1 0,-1 1 1,1 0-1,-1-1 1,1 1-1,0-1 1,2-3 28,1-1 1,-1 1 0,0-1-1,0 0 1,0 0 0,-1 0-1,0 0 1,0-1 0,0 1-1,-1-1 1,0 1 0,0-1-1,0 1 1,0-1 0,-1 0-1,0 1 1,0-1 0,-1 0-1,0 1 1,0-1 0,0 1-1,0-1 1,-1 1 0,0-1-1,0 1 1,-1 0 0,1 0-1,-1 0 1,0 0 0,0 1-1,-1-1 1,1 1 0,-1 0-1,0 0 1,-8-6 0,10 9-8,0-1 0,0 1 0,-1 0-1,1 0 1,0 1 0,-1-1 0,1 0 0,-1 1 0,0-1 0,1 1 0,-1 0 0,1 0 0,-1 0 0,1 0 0,-1 0 0,1 1 0,-1-1-1,0 1 1,1 0 0,0-1 0,-1 1 0,1 0 0,0 0 0,-1 1 0,1-1 0,0 0 0,0 1 0,0 0 0,0-1 0,0 1 0,0 0-1,-1 2 1,-2 1-255,1-1-1,0 2 0,0-1 0,0 0 0,1 1 0,0-1 1,0 1-1,0 0 0,1 0 0,0 0 0,0 1 0,-1 6 1,2-6-1072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6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4 181 704,'-1'-10'439,"-1"1"0,2-1 0,0 1 0,0-1 0,0 0 0,1 1 0,1-1 0,-1 1 0,5-10 0,-5 14-355,0 0 0,1 1 0,0-1 0,0 1 0,0 0 0,1 0 0,-1 0 0,1 0 0,0 0 0,0 0 0,1 1 0,-1-1 0,1 1 0,-1 0 0,1 0-1,0 0 1,0 1 0,1-1 0,5-2 0,-9 5 42,0 2-108,1 0 0,-1 0 0,1 0-1,0-1 1,-1 1 0,1-1-1,0 1 1,0-1 0,0 1 0,0-1-1,3 1 1,17 15 65,-16-8-45,-1 0 0,0 0 0,0 0 0,-1 0 0,0 1 0,0 0 0,-1-1 1,-1 1-1,3 16 0,-2 6 114,0 50 1,-3-80-151,-1 0 0,1 0 0,0 0 1,-1-1-1,1 1 0,-1 0 0,1 0 1,-1 0-1,0-1 0,0 1 0,0 0 1,0-1-1,0 1 0,0-1 0,-1 1 1,1-1-1,0 0 0,-1 1 0,1-1 1,-1 0-1,-2 1 0,4-1-3,0-1 0,-1 0 0,1 0 0,0 0 0,-1 0 0,1 1-1,-1-1 1,1 0 0,0 0 0,-1 0 0,1 0 0,0 0 0,-1 0 0,1 0 0,-1 0 0,1 0-1,0 0 1,-1 0 0,1-1 0,-1 1 0,1 0 0,0 0 0,-1 0 0,1 0 0,0-1 0,-1 1-1,1 0 1,0 0 0,0 0 0,-1-1 0,1 1 0,0 0 0,-1-1 0,1 1 0,0-1 0,-1-1-8,1 0 0,-1 0 0,1 0 0,0 0 0,-1 0 0,1 0 0,0 0 0,1 0 0,-1 0 0,0 0 1,0 0-1,2-3 0,7-36-98,1 1 1,3 0 0,31-71-1,-44 110 105,1 0-1,-1 0 0,0 0 0,1 0 1,-1 0-1,0 0 0,1 0 0,-1 0 1,1 0-1,-1 0 0,1 0 0,0 1 1,0-1-1,-1 0 0,1 0 0,0 1 1,0-1-1,0 0 0,-1 1 0,1-1 1,0 1-1,0-1 0,0 1 0,0-1 0,0 1 1,0 0-1,0-1 0,0 1 0,0 0 1,1 0-1,1 0 0,-2 1 0,1 1 0,-1-1 1,1 1-1,-1-1 0,0 1 0,0 0 0,1-1 0,-1 1 0,0 0 1,-1 0-1,1 0 0,0 0 0,0 0 0,0 3 0,13 81-5,-14-86 8,2 19-56,0 0 123,0-1 0,7 27 1,-8-41-142,0 0 0,0 0 0,1 0 0,-1 0 0,1-1 0,0 1 0,0 0 0,0-1 0,1 0 0,-1 1 0,1-1 0,0 0 0,0-1 0,0 1 0,0 0 0,6 3 0,-7-5-169,5-4 165,0 1 1,-1-2-1,1 1 1,0-1 0,-1 0-1,0 0 1,0 0-1,0-1 1,-1 0 0,1 0-1,-1-1 1,0 1 0,-1-1-1,1 0 1,-1 0-1,-1-1 1,1 1 0,-1-1-1,4-10 1,4-13 350,-1-2 0,11-62 0,-23 116-132,0 0-1,1 1 0,2-1 0,0 0 1,1 0-1,1 0 0,1 0 0,2 0 0,10 30 1,-15-48-297,1 0 0,0-1 0,-1 1 0,1 0 0,0-1 0,1 0-1,-1 1 1,1-1 0,-1 0 0,1 0 0,0 0 0,0-1 0,0 1 0,1-1 0,5 4 0,1-5-828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5 202 156,'0'1'86,"0"-1"0,0 0 0,0 1 0,0-1-1,0 1 1,0-1 0,0 1 0,0-1 0,0 0 0,0 1 0,0-1 0,0 1-1,0-1 1,1 0 0,-1 1 0,0-1 0,0 0 0,1 1 0,-1-1 0,0 0-1,0 1 1,1-1 0,-1 0 0,0 1 0,1-1 0,-1 0 0,0 0 0,1 1-1,-1-1 1,1 0 0,-1 0 0,0 0 0,1 0 0,-1 0 0,1 1 0,-1-1-1,0 0 1,1 0 0,-1 0 0,1 0 0,-1 0 0,1 0 0,-1 0 0,0-1-1,1 1 1,-1 0 0,1 0 0,-1 0 0,0 0 0,1-1 0,5-1-22,0-1 1,-1 1 0,1-1-1,-1-1 1,0 1-1,0-1 1,0 0 0,0 0-1,0-1 1,-1 1-1,0-1 1,0 0 0,0 0-1,-1 0 1,3-7-1,-1 4 3,-1-1-1,-1 0 1,0 0-1,0 0 1,-1-1-1,0 1 1,0 0-1,-1-1 0,0-10 1,-1 18-45,-1 1 1,1 0 0,-1 0-1,0-1 1,1 1-1,-1 0 1,0 0-1,0 0 1,0 0 0,0-1-1,0 1 1,0 1-1,0-1 1,0 0-1,0 0 1,0 0 0,-1 1-1,1-1 1,0 0-1,0 1 1,-1-1-1,1 1 1,0 0 0,-1-1-1,1 1 1,-1 0-1,1 0 1,0 0-1,-1 0 1,1 0 0,-1 0-1,1 0 1,0 0-1,-1 1 1,1-1-1,-1 0 1,1 1 0,0-1-1,-3 2 1,0 2 20,-1 0 0,1 1 0,0-1 0,0 1 0,0-1 0,0 1 0,1 1 0,0-1 0,0 0 0,0 1 0,-3 10 0,0 3 22,0-1 1,-5 28-1,9-34-17,1 0 0,0 0 0,0 0 0,1 0 0,1 0 0,4 23 0,-5-32-87,1 0 0,-1 0 0,1 0 1,0 0-1,0 0 0,0 0 0,1-1 0,-1 1 0,1 0 0,-1-1 1,1 1-1,0-1 0,0 1 0,0-1 0,0 0 0,1 0 1,-1 0-1,0 0 0,1-1 0,0 1 0,-1 0 0,1-1 1,0 0-1,0 0 0,-1 0 0,1 0 0,0 0 0,0 0 0,0-1 1,0 1-1,5-1 0,-6 0-226,1 0 9,3 0 179,0-1 0,1 0-1,-1 0 1,0-1 0,0 1-1,0-1 1,0 0-1,0-1 1,-1 0 0,1 0-1,-1 0 1,0 0 0,0-1-1,0 0 1,0 0 0,0 0-1,-1 0 1,0-1 0,0 0-1,0 0 1,5-9 0,-3 4 21,0-1 1,-1 0 0,0 0 0,-1 0-1,0-1 1,-1 1 0,0-1 0,-1 0-1,-1 0 1,1-19 0,-2-47 2147,0 76-1878,1-6 111,-1 4-160,2 18 63,11 90 154,-2-16-324,-10-70-346,1-1 0,0 1 0,1-1 0,1 0 0,1 0 0,7 18 0,-10-55-1981,-10-27 2675,8 46-248,0 0-148,-1 0 0,1 0 0,0 0 0,0 1 0,0-1-1,0 0 1,0 0 0,0 0 0,0 0 0,1 0 0,-1 0 0,0 0 0,0 0 0,1 1-1,-1-1 1,0 0 0,1 0 0,-1 0 0,1 1 0,-1-1 0,1 0 0,-1 1 0,1-1 0,0 0-1,-1 1 1,1-1 0,0 1 0,0-1 0,-1 1 0,1-1 0,1 0 0,4 0-92,0 0 1,0 0-1,0-1 1,0 0-1,0 0 1,0-1-1,-1 1 1,1-1 0,-1 0-1,0-1 1,0 1-1,0-1 1,0 0-1,-1-1 1,1 1-1,-1-1 1,0 0-1,-1 0 1,1 0 0,4-9-1,1-1 27,-1 0 0,0-1-1,-1 0 1,-1-1 0,0 1-1,3-20 1,-5-28 2329,-4 62-1663,-9-3-101,4 2-301,0 14 85,-2 23-48,1 1 0,1 1 0,3-1 0,2 55 0,0-54-148,0-23-197,2-1 0,-1 1 1,2-1-1,-1 0 0,2 0 0,0 0 0,0 0 1,1 0-1,0-1 0,1 0 0,7 11 1,-10-19-154,0 1 0,0-1 1,0 1-1,0-1 1,1 0-1,-1 0 1,1 0-1,6 3 0,0-3-718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8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1 120,'8'52'3878,"1"4"-3540,4 31 252,-10-57-614,2 0-1,10 36 1,-14-65-35,-9 18-63,4-28 306,0 0 1,1 0 0,0 0-1,0-1 1,1 1 0,0-1-1,1 0 1,-1-11 0,0 2 586,5 15-811,0 1 0,1 0 0,-1 0-1,1 0 1,0 1 0,-1-1 0,1 1 0,1 0 0,-1 0 0,7-3 0,22-12-961,-25 8 962,1-1 0,-1 0 1,0 0-1,-1 0 0,0-1 1,-1 0-1,0 0 1,-1 0-1,0-1 0,-1 0 1,0 0-1,2-17 0,-9 70 786,3 49-1,1-35-990,-1-49 189,1 1 1,0-1 0,0 0-1,0 0 1,1 0 0,5 11 0,-6-15-111,0 1 0,0-1 0,0 1 1,1-1-1,-1 1 0,1-1 1,0 0-1,-1 0 0,1 0 1,0 0-1,0 0 0,0 0 1,1 0-1,-1-1 0,0 1 1,1-1-1,3 2 0,2-2-611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28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1 263 200,'8'17'4029,"-7"-13"-3903,0 0 0,0-1 1,0 1-1,0 0 0,1-1 1,0 1-1,-1-1 0,1 0 1,1 1-1,-1-1 0,0 0 1,1 0-1,5 4 0,-5-6-115,-1-1 0,1 0 0,0-1 0,-1 1 0,1 0 1,-1-1-1,1 0 0,0 1 0,-1-1 0,1 0 0,-1 0 0,0 0 0,1-1 0,-1 1 0,0-1 0,0 1 0,0-1 0,0 0 0,0 1 0,0-1 0,0 0 0,0 0 0,2-4 0,33-55 216,-33 52-173,0 1 0,-1-1 1,-1 0-1,1 0 0,-1-1 1,-1 1-1,0 0 0,0-1 1,-1 1-1,0 0 0,0-1 1,-1 1-1,-4-18 0,4 22-22,-1 0-1,1 0 1,-1 0 0,0 0-1,0 0 1,-1 1-1,1-1 1,-1 1 0,0 0-1,0 0 1,-1 0 0,1 0-1,-1 0 1,0 1-1,0 0 1,0-1 0,0 2-1,0-1 1,-1 0-1,1 1 1,-1 0 0,0 0-1,0 0 1,0 0 0,0 1-1,-9-1 1,12 1-7,1 1-1,0 0 1,-1 0 0,1-1 0,-1 1 0,1 0 0,-1 1 0,1-1-1,-1 0 1,1 0 0,0 1 0,-1-1 0,1 1 0,-1-1 0,1 1-1,0-1 1,0 1 0,-1 0 0,1 0 0,0 0 0,0-1 0,0 1-1,0 0 1,0 0 0,0 1 0,0-1 0,0 0 0,0 0 0,0 0-1,1 1 1,-1-1 0,1 0 0,-1 1 0,1-1 0,-1 0-1,1 1 1,0-1 0,-1 1 0,1-1 0,0 1 0,0-1 0,0 1-1,0-1 1,0 0 0,1 4 0,0 2 5,0 0 1,1 0-1,-1 0 0,1-1 0,1 1 1,-1 0-1,6 10 0,-1-7-37,0 0 0,0 0 0,1-1 0,1 0 1,-1-1-1,1 0 0,0 0 0,1-1 0,14 9 0,5 0-1399,63 23 0,-69-30 320,15 5-755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51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715 2 24575,'-38'-1'0,"17"0"0,0 1 0,-34 5 0,48-4 0,1 0 0,-1 1 0,0 0 0,1 0 0,-1 1 0,1 0 0,0 0 0,0 1 0,0-1 0,0 1 0,-10 10 0,-15 13 0,-49 33 0,56-44 0,1 0 0,1 2 0,1 1 0,0 1 0,-24 29 0,19-12 0,-41 73 0,58-92 0,0 0 0,1 1 0,2 0 0,0 0 0,0 1 0,-3 32 0,0 20 0,-21 72 0,17-91 0,3 1 0,1 0 0,-1 73 0,11 296 0,0-406 0,1 0 0,1 0 0,4 18 0,6 39 0,-9-40 0,2 1 0,16 53 0,-1-7 0,32 104 0,-33-108 0,4-2 0,3-1 0,45 88 0,-45-93 0,-17-42 0,22 44 0,-18-47 0,-6-9 0,0 0 0,1-1 0,1 0 0,14 16 0,56 76 0,-39-54 0,-33-41 0,0 0 0,1 0 0,0-1 0,0 0 0,1 0 0,12 7 0,22 12 0,2-3 0,1-1 0,1-3 0,0-1 0,96 25 0,-108-40 0,0-1 0,0-2 0,0-2 0,62-4 0,-5 0 0,621 3 0,-694-1 0,0-1 0,35-9 0,-33 7 0,-1 0 0,26-1 0,352 4 0,-189 3 0,-180-4 0,59-10 0,-58 6 0,57-2 0,46 10 0,101-4 0,-163-11 0,-52 9 0,0 0 0,28-1 0,152-13 0,-109 8 0,-86 9-170,1 1-1,0-1 0,0 0 1,-1-1-1,1 0 0,0 0 1,7-4-1,-6 2-6655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5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1 459 128,'0'0'2038,"0"-7"-1756,0 4-254,0 1 0,0-1 0,1 1 1,-1 0-1,1-1 0,0 1 1,0-1-1,0 1 0,0 0 1,0-1-1,0 1 0,1 0 1,-1 0-1,1 0 0,2-3 1,37-28 559,-25 20-419,2-1-34,0-1-1,-1-1 1,-1 0-1,0-1 1,-2-1 0,14-21-1,-20 26-47,-1 1-1,-1-1 0,0 0 1,-1 0-1,0 0 1,-1-1-1,0 0 1,-1 1-1,-1-2 1,1-27-1,-3 39-58,-1 1 0,0-1 0,0 0 0,0 1 0,0-1 0,0 1-1,0-1 1,-1 1 0,1 0 0,-1-1 0,0 1 0,0 0 0,0 0 0,0 0 0,0 0 0,-3-1-1,4 1-4,-1 1 0,0-1-1,1 1 1,-1 0 0,0 0-1,0 0 1,0 0 0,0 0-1,0 1 1,0-1-1,0 0 1,0 1 0,0 0-1,-1-1 1,1 1 0,0 0-1,0 0 1,0 0-1,0 0 1,0 1 0,-1-1-1,1 0 1,0 1 0,-2 1-1,-5 3 14,0 1 0,1 0 0,0 1 0,0 0-1,0 0 1,1 1 0,0 0 0,1 0 0,0 0 0,0 1 0,1 0-1,0 0 1,0 1 0,1-1 0,0 1 0,-4 20 0,0 3 39,2 0 0,2 1 0,1 0 0,1 38 1,3-56-63,1 0 0,0 0 0,1 0 1,1 0-1,1 0 0,0-1 0,8 18 1,-9-25-21,0 1 0,0 0 1,1-1-1,0 0 1,0 0-1,1-1 1,0 1-1,1-1 1,-1-1-1,1 1 0,1-1 1,-1 0-1,16 9 1,-22-15 4,0 1-1,1-1 1,-1 1 0,1-1 0,-1 1 0,0-1 0,1 0-1,-1 1 1,1-1 0,-1 0 0,0 0 0,1 0-1,-1 0 1,1 0 0,-1-1 0,1 1 0,-1 0 0,0-1-1,1 1 1,-1-1 0,0 1 0,1-1 0,-1 1 0,0-1-1,2-1 1,-1 0-4,0 0-1,0-1 0,0 1 1,0-1-1,-1 0 0,1 1 1,-1-1-1,1 0 0,-1 0 1,0 0-1,1-3 0,1-9 149,0 0 0,-1 1 0,-1-1 0,0-16 0,-1 28-107,-1 0 0,0 0 0,0 0 0,0 0 0,0 0-1,0 1 1,-1-1 0,1 0 0,-1 1 0,0-1 0,0 1 0,0-1 0,0 1 0,0 0-1,0 0 1,-1 0 0,1 0 0,-1 0 0,1 0 0,-1 1 0,0 0 0,1-1 0,-1 1-1,0 0 1,0 0 0,0 0 0,0 1 0,0-1 0,0 1 0,0-1 0,-1 1 0,-2 1 0,4-1-39,1 0-13,0 1 1,0-1-1,-1 1 0,1 0 1,0 0-1,0-1 0,0 1 0,0 0 1,0 0-1,0 0 0,0 0 0,0 0 1,0 0-1,0 0 0,0 0 1,1 1-1,-1-1 0,0 0 0,1 0 1,-1 1-1,0 1 0,-7 29-1025,8-27 794,0-1 1,0 1-1,1-1 1,0 0-1,0 1 0,0-1 1,0 0-1,1 0 1,-1 0-1,1 0 0,0 0 1,0 0-1,1 0 0,-1-1 1,1 1-1,0-1 1,4 4-1,0 2-901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5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37 192,'-6'-31'5335,"5"48"-4605,1-5-651,1-1 0,0 0 0,1 1 0,0-1 0,1 0 0,0 0 0,0 0 0,1 0 0,1-1 0,0 0 1,1 0-1,-1 0 0,2 0 0,-1-1 0,11 11 0,-13-17-108,0 0 0,0 0-1,0 0 1,0-1 0,0 1 0,0-1 0,1 0 0,6 2-1,-9-4-16,3 0-17,-4 0 61,0 0-1,0 0 1,0 1 0,-1-1-1,1 0 1,0 0 0,0 0 0,0 0-1,-1 0 1,1 0 0,0 0-1,0-1 1,0 1 0,-1 0-1,1 0 1,0-1 0,0 1-1,-1 0 1,1-1 0,0 1 0,0 0-1,-1-1 1,2 0 0,4-5 9,-1 1 1,0-1-1,0 0 1,-1 0-1,1-1 1,-1 0-1,-1 1 1,1-1-1,-1 0 0,0-1 1,-1 1-1,0 0 1,0-1-1,0 0 1,-1 1-1,0-1 1,-1-9-1,0 11 9,1 0 119,-1-1 1,0 0 0,0 0 0,-1 1-1,0-1 1,0 0 0,0 1 0,-1-1 0,0 1-1,-4-8 1,6 14-125,0-1 0,0 1-1,0 0 1,0 0 0,0 0-1,0-1 1,0 1 0,0 0-1,0 0 1,0 0 0,-1-1 0,1 1-1,0 0 1,0 0 0,0 0-1,0 0 1,0 0 0,-1-1 0,1 1-1,0 0 1,0 0 0,0 0-1,0 0 1,-1 0 0,1 0-1,0 0 1,0 0 0,0-1 0,-1 1-1,1 0 1,0 0 0,0 0-1,0 0 1,-1 0 0,1 0 0,0 0-1,0 0 1,0 0 0,-1 1-1,1-1 1,0 0 0,0 0-1,0 0 1,-1 0 0,1 0 0,0 0-1,0 0 1,0 0 0,0 0-1,-1 1 1,1-1 0,0 0 0,0 0-1,0 0 1,0 0 0,0 1-1,-1-1 1,1 0 0,0 0-1,0 1 1,-4 20 221,3 19-166,1-19-247,1 0 0,1 0 0,0 0 0,11 35 0,-10-45-186,1 0 0,1 0-1,0 0 1,0-1 0,1 1-1,1-1 1,-1-1 0,2 1-1,-1-1 1,1 0 0,1-1-1,8 8 1,1-3-970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6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99 564,'0'2'294,"-1"-1"0,1 1 0,0-1 0,0 1 0,0-1 0,0 1 0,0-1 0,0 1 0,0 0 0,0-1 0,0 1 0,1-1 0,-1 1 0,1-1 0,0 2 0,3 20 865,-5-32-1062,0 0-1,0 0 1,-1 0 0,-1 1-1,1-1 1,-1 0-1,-1 1 1,-4-9 0,6 13-51,0 0 1,0 0 0,0 0 0,-1 0 0,1 1 0,-1-1 0,0 1 0,0-1 0,-1 1-1,1 0 1,-1 0 0,1 1 0,-1-1 0,0 1 0,0 0 0,0 0 0,0 0 0,-7-2-1,8 4-16,1 0 0,-1 0 0,1 1-1,0-1 1,-1 1 0,1 0-1,0 0 1,0-1 0,-1 2 0,1-1-1,0 0 1,0 0 0,0 1 0,0-1-1,0 1 1,1-1 0,-1 1-1,0 0 1,-2 3 0,0-1-13,-1 2 21,0-1 0,1 1 0,0 1 0,0-1 0,0 0 0,1 1 0,0 0 0,0 0 0,1 0 0,0 0 0,0 0 0,0 0 0,1 0 0,0 1 0,1-1 0,0 1 0,1 11 0,-1-15-45,1 0 0,0 0-1,0 0 1,0 0 0,1 0 0,-1-1 0,1 1 0,0 0-1,0-1 1,0 1 0,1-1 0,-1 0 0,5 5 0,-6-7-8,1 1 0,-1-1 0,1 1 1,-1-1-1,1 0 0,-1 0 1,1 1-1,-1-1 0,1 0 1,0 0-1,0-1 0,0 1 0,0 0 1,-1-1-1,1 1 0,0-1 1,0 1-1,0-1 0,0 0 1,0 0-1,0 0 0,0 0 0,0 0 1,0 0-1,0-1 0,0 1 1,0-1-1,0 1 0,0-1 1,0 0-1,2-1 0,5-5 27,-2 0-1,1 0 0,-1 0 1,0-1-1,0 0 1,-1-1-1,0 1 1,-1-1-1,0-1 1,0 1-1,-1 0 0,0-1 1,-1 0-1,0 0 1,-1 0-1,0 0 1,0-1-1,0-17 1,-1 4 881,0 38-604,1 40-283,0-30-98,1 1-1,1-1 0,1 0 0,8 22 1,11 59-569,-7 9-114,-4-35-371,5 132 0,-18-203 1135,-1 0 0,0 0-1,0-1 1,0 1 0,-1 0 0,0-1 0,-1 0 0,1 1 0,-1-1 0,-1 0 0,0 0 0,0 0 0,0-1 0,-8 10 0,10-15 37,1 0-1,0 0 0,-1 0 1,1 0-1,-1 0 0,0 0 1,1-1-1,-1 1 0,1 0 1,-1-1-1,0 0 0,0 1 1,1-1-1,-1 0 0,0 0 1,0 0-1,1 0 0,-1 0 1,0 0-1,1-1 0,-1 1 1,0 0-1,1-1 0,-1 1 0,0-1 1,1 0-1,-1 0 0,1 0 1,-1 1-1,1-1 0,-3-2 1,-1-2 21,-1 1 1,1-1 0,0 0-1,0 0 1,1 0 0,-8-11-1,6 3-59,0 0 0,1-1-1,0 1 1,1-1 0,1 0-1,0 0 1,1 0 0,1-1 0,0 1-1,1-24 1,3 10-459,1 0 1,1 0-1,2 0 0,0 1 0,2 0 1,1 1-1,18-35 0,-10 22-597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6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0 300,'6'12'607,"-1"0"0,0 0 0,-1 1 0,0-1 0,0 1 0,-2 0 0,0-1 0,1 18 0,-4-35-500,0 0 0,0 0 1,-1 0-1,0 0 1,0 0-1,0 0 1,0 0-1,-1 1 1,0-1-1,0 1 0,0 0 1,-7-7-1,5 5 32,-1-1 1,0 1-1,-1 1 0,1-1 0,-1 1 0,0 0 1,-11-5-1,17 10 43,-5 0-142,1 1-1,0 0 1,0 1-1,0-1 1,1 1-1,-1 0 0,0 1 1,0-1-1,1 1 1,0-1-1,-1 1 1,1 1-1,0-1 0,1 1 1,-1-1-1,0 1 1,1 0-1,-5 7 1,-1 2 37,1 0 0,0 1 0,0 0 0,-10 29 0,17-40-106,0 1 0,0 0 0,1-1 0,-1 1 0,1 0 1,-1-1-1,1 1 0,1 0 0,-1 0 0,0-1 0,1 1 1,0 0-1,0-1 0,0 1 0,0-1 0,0 1 1,1-1-1,0 1 0,0-1 0,0 0 0,0 0 0,0 0 1,0 0-1,1 0 0,-1-1 0,1 1 0,0-1 0,0 1 1,0-1-1,0 0 0,0 0 0,1-1 0,-1 1 1,1-1-1,-1 1 0,1-1 0,-1 0 0,7 1 0,-8-2-99,13-3-166,-9 1 265,-1-1 0,1 1 0,-1-1 0,1 0 0,-1-1 0,0 1 0,-1-1 0,1 0 0,-1-1 0,1 1 0,-1-1 0,0 1 0,-1-1 0,1 0 0,2-7 0,1-2 102,-1 0 0,-1 0 1,0-1-1,-1 0 0,2-17 0,-6 42-36,1-1-1,0 1 1,0-1 0,1 0-1,0 1 1,0-1 0,7 15-1,-8-19-164,1 0 0,0-1 0,0 1-1,0-1 1,0 1 0,1-1 0,-1 0 0,1 0-1,0 0 1,0 0 0,1-1 0,-1 1-1,1-1 1,0 0 0,0 0 0,0 0-1,0-1 1,0 1 0,1-1 0,6 2 0,14-3-1895,-15-1 1175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7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64 36,'16'-64'4078,"-56"218"-505,9-31-3400,-2 21-3749,32-139 2802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7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76,'2'-14'318,"8"-43"889,-9 53-990,0 0 1,0 1 0,0-1-1,1 1 1,-1-1 0,1 1-1,0 0 1,0-1-1,0 1 1,1 0 0,4-5-1,-6 8-164,0-1 0,0 1-1,-1 0 1,1 0-1,0 0 1,0 0 0,0 0-1,-1 0 1,1 0-1,0 0 1,0 0-1,0 0 1,-1 0 0,1 1-1,0-1 1,0 0-1,-1 1 1,1-1 0,0 0-1,-1 1 1,1-1-1,0 1 1,-1-1 0,1 1-1,0-1 1,-1 1-1,1-1 1,-1 1 0,1 0-1,-1-1 1,1 1-1,-1 0 1,0-1-1,1 2 1,14 26 553,7 37-150,15 78-1,-16-58-1650,-19-77 765,1 1-1,0-1 0,0 0 1,1 0-1,0 0 1,6 8-1,0-3-690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8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10 303 220,'-1'2'128,"0"-1"-1,0 1 1,0-1-1,0 1 1,0-1-1,0 1 1,1-1 0,-1 1-1,1 0 1,-1-1-1,1 1 1,0 0-1,0 0 1,-1-1-1,1 1 1,0 0 0,0-1-1,1 1 1,-1 0-1,0 0 1,1-1-1,-1 1 1,1 0 0,-1-1-1,1 1 1,0-1-1,0 1 1,-1 0-1,1-1 1,0 0 0,0 1-1,1-1 1,-1 0-1,2 2 1,-2-1-69,1 0-1,0 0 1,0 0 0,0 0 0,1-1-1,-1 1 1,0 0 0,0-1 0,1 0 0,-1 0-1,1 0 1,0 0 0,-1 0 0,1 0-1,0 0 1,-1-1 0,1 1 0,0-1 0,-1 0-1,1 0 1,3 0 0,0-3-34,0 1 0,-1-1 0,1 1 0,-1-2 0,0 1 0,0 0 0,0-1 0,0 0 0,-1 0 0,1-1 0,-1 1 0,0-1 0,0 0 0,-1 0 0,0 0 0,0-1 0,4-7 0,-4 6-9,1-1 0,-1 0 0,-1 1 0,0-1 0,0 0 0,0 0 0,-1 0 0,0-1 0,-1 1 0,0 0 0,0 0 0,-1 0 0,-1-10 0,-4-3 117,0 1-1,-1 0 1,-10-20 0,14 34-8,0-1 1,-1 1-1,0 0 1,0 0-1,0 0 0,-1 0 1,0 1-1,0 0 1,0 0-1,0 0 1,-1 1-1,0 0 0,-9-5 1,15 8-103,-1 1 0,0 0 0,0 0 1,0-1-1,0 1 0,1 0 0,-1 0 0,0 0 1,0 0-1,0 0 0,0 0 0,0 0 0,0 1 1,1-1-1,-1 0 0,0 0 0,0 1 0,0-1 0,0 0 1,1 1-1,-1-1 0,0 1 0,0-1 0,1 1 1,-1-1-1,0 1 0,1 0 0,-1-1 0,1 1 1,-1 0-1,1-1 0,-1 1 0,1 0 0,-1 0 1,1-1-1,0 1 0,-1 0 0,1 0 0,0 0 0,0 0 1,0 0-1,0-1 0,0 1 0,0 2 0,-4 40 153,4-33-156,2-1 0,-1 1 0,1-1 0,1 1 1,-1-1-1,2 0 0,-1 0 0,1-1 0,1 1 0,-1-1 1,1 0-1,11 13 0,-3-5-336,0-1-1,2 0 1,-1-1 0,32 22-1,-41-32-179,0-1 0,1 0 0,-1-1-1,0 1 1,1-1 0,-1 0 0,1 0 0,6 0-1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8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89 272,'8'-5'1315,"-7"4"-1241,-1 1 1,1-1-1,0 1 1,-1 0 0,1-1-1,0 1 1,-1-1-1,1 1 1,0 0-1,0 0 1,-1-1-1,1 1 1,0 0 0,0 0-1,-1 0 1,1 0-1,0 0 1,0 0-1,0 0 1,-1 0-1,1 0 1,0 0 0,0 0-1,0 1 1,-1-1-1,1 0 1,0 1-1,-1-1 1,1 0-1,0 1 1,-1-1 0,1 1-1,0-1 1,-1 1-1,1-1 1,-1 1-1,1-1 1,0 2-1,61 41 1989,-54-76-1765,-10 27-170,0 0 0,0-1 1,-1 1-1,0 0 0,0 0 0,0 1 0,-1-1 0,-5-6 0,7 9-36,0 1 0,0-1 0,0 0 0,-1 0 0,1 1 0,-1 0 0,0-1 0,1 1 0,-1 0 0,0 0 0,0 1 0,-1-1 0,1 1 0,0-1 0,0 1 0,-6-1 0,6 3-60,0 0 1,0 0 0,0 0 0,0 0-1,1 1 1,-1-1 0,0 1 0,1-1 0,0 1-1,-1 0 1,1 0 0,0 1 0,0-1-1,0 0 1,0 1 0,0-1 0,-1 4 0,-26 45 277,23-35-208,0 1 1,1-1-1,0 2 0,2-1 0,0 0 0,-1 30 0,3-39-118,2 1-1,-1-1 0,1 0 1,0 1-1,1-1 0,0 0 1,0 0-1,1 0 0,0 0 1,0 0-1,1 0 0,0-1 0,0 0 1,1 0-1,10 13 0,-9-15-274,-1 1 0,1-1 0,1 0-1,-1-1 1,1 1 0,12 5 0,8-4-3130,-17-6 1600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8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32 60,'-63'-31'6111,"99"33"-4893,87-2-5411,-105 0 3125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6:59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86 408,'-5'8'404,"1"0"1,-1 1-1,1-1 0,1 1 1,0 0-1,0 0 0,1 1 1,0-1-1,0 0 0,0 18 1,2-25-163,3 21 288,0-19-516,0 0 0,0-1 0,0 1 0,1-1-1,-1 0 1,1 0 0,0-1 0,0 1 0,0-1 0,0 0 0,1 0 0,-1 0 0,1 0 0,-1-1 0,6 2 0,-7-3-19,1 1 0,-1-1 1,0 1-1,1-1 0,-1 0 1,0 0-1,1 0 0,-1-1 1,1 1-1,-1-1 1,0 0-1,0 0 0,1 0 1,-1 0-1,0 0 0,0-1 1,0 0-1,0 1 0,0-1 1,-1 0-1,1-1 0,3-3 1,-1 1 9,0-1 1,-1 0 0,0 0-1,0-1 1,0 1-1,-1-1 1,0 0 0,0 0-1,-1 0 1,2-7-1,-1-6 840,-1 1-1,-1-37 0,-1 55-822,0-1-1,0 1 1,-1 0 0,1-1 0,-1 1-1,1 0 1,-1-1 0,1 1-1,-1 0 1,0-1 0,0 1-1,1 0 1,-1 0 0,0 0-1,0 0 1,0 0 0,0 0-1,-1 0 1,1 0 0,0 0-1,0 1 1,0-1 0,-1 0-1,-1 0 1,2 7 78,0 0 0,0 0 0,1 0 0,-1 0 0,2 11 0,0-3-63,1-1 0,1 0-1,0 0 1,1 0 0,10 23-1,-12-31-79,0 0 0,0-1-1,1 1 1,0-1 0,0 0 0,0 0-1,0 0 1,0 0 0,1 0-1,-1-1 1,1 0 0,0 0-1,0 0 1,1 0 0,-1 0-1,1-1 1,-1 0 0,8 3-1,-8-4-2,0-1-1,0 1 0,0-1 0,0 0 0,0 0 0,0 0 1,0 0-1,0-1 0,0 0 0,0 0 0,0 0 0,-1 0 0,1 0 1,0-1-1,-1 0 0,1 1 0,-1-2 0,1 1 0,-1 0 0,0-1 1,0 1-1,0-1 0,0 0 0,0 0 0,-1 0 0,1 0 0,-1 0 1,0-1-1,3-5 0,0-1 48,0 0 1,-1-1-1,0 1 0,-1-1 1,0 0-1,0 0 0,-2 0 1,1-1-1,-1-14 0,-1-35 1876,0 60-1862,0 0 0,0 1 0,0-1 0,0 0 0,-1 0 0,1 0 1,0 1-1,-1-1 0,1 0 0,0 0 0,-1 1 0,1-1 1,-1 0-1,1 1 0,-1-1 0,0 1 0,1-1 0,-1 1 1,1-1-1,-1 1 0,-1-1 0,2 0-8,0 1 1,-1 0-1,1 0 0,0 0 1,-1 0-1,1 0 0,0-1 1,-1 1-1,1 0 1,0 0-1,-1 0 0,1 0 1,0 0-1,-1 0 0,1 0 1,0 0-1,-1 0 0,1 1 1,0-1-1,-1 0 1,1 0-1,0 0 0,-1 0 1,1 0-1,0 0 0,0 1 1,-1-1-1,1 0 0,0 0 1,-1 1-1,1-1 0,0 0 1,0 0-1,0 1 1,-1-1-1,1 0 0,0 0 1,0 1-1,0-1 0,0 0 1,0 1-1,-1-1 0,1 0 1,0 1-1,0-1 0,0 0 1,0 1-1,0-1 1,0 0-1,0 1 0,-2 10 9,1 1 0,0-1-1,0 1 1,2-1 0,-1 0-1,1 1 1,1-1 0,0 0-1,0 0 1,1 0 0,1 0 0,0 0-1,0 0 1,11 18 0,-11-23-122,0 1 0,1-1 0,-1 0 0,1-1 0,0 1 1,1-1-1,-1 0 0,1 0 0,9 5 0,-13-9 75,-1 0-1,1 0 1,0 0-1,0 0 1,0 0 0,1-1-1,-1 1 1,0-1-1,0 0 1,0 1-1,0-1 1,0 0-1,1 0 1,-1 0-1,0-1 1,0 1 0,0 0-1,0-1 1,0 0-1,0 1 1,0-1-1,0 0 1,0 0-1,0 0 1,0 0-1,0 0 1,0-1 0,-1 1-1,1 0 1,0-1-1,-1 1 1,0-1-1,1 0 1,-1 0-1,0 1 1,2-5-1,2-2 44,0 0-1,-1-1 0,-1 1 1,1-1-1,-1 0 0,-1 0 1,0 0-1,0 0 0,-1 0 1,1-11-1,-2 18 94,0-35 939,0 17-372,1 33-302,5 38-203,-4-43-214,0 0 1,1 0-1,0-1 1,0 0-1,1 1 1,0-1-1,0 0 1,0-1-1,1 1 1,0-1-1,1 0 1,-1 0-1,1-1 1,0 1-1,1-2 1,-1 1-1,1 0 1,0-1-1,0 0 1,0-1-1,1 0 1,-1 0-1,1 0 1,0-1-1,0 0 1,15 1-1,-20-4 33,0 0-1,0 0 1,0-1-1,0 1 1,0-1 0,0 1-1,0-1 1,-1 0-1,1 0 1,0 0-1,-1-1 1,0 1 0,1-1-1,-1 1 1,0-1-1,2-3 1,1-2 14,0 1 1,0-1-1,-1 0 1,0 0-1,4-10 0,-6 10 68,0 0-1,-1 0 0,0-1 0,0 1 0,-1 0 0,0-1 0,-1 1 0,1-1 1,-2 1-1,1 0 0,-1-1 0,0 1 0,-1 0 0,0 0 0,0 1 0,-1-1 0,-8-12 1,10 16-51,-1 1 1,0 0 0,0 0-1,0 0 1,0 1 0,0-1-1,-1 1 1,1 0-1,-8-4 1,9 5-241,0 1 0,1-1 0,-1 1 0,0-1 0,0 1 0,0 0 0,0 0-1,0 0 1,1 0 0,-1 0 0,0 0 0,0 1 0,0-1 0,0 0 0,1 1 0,-1 0 0,-2 0 0,-27 20-1926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46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0 186 328,'1'0'380,"0"0"-1,1 0 1,-1-1-1,0 1 1,0 0-1,0-1 1,0 1-1,0-1 1,1 1 0,-1-1-1,0 1 1,0-1-1,0 0 1,-1 1-1,1-1 1,2-2-1,13-22 2511,8-43-2358,-12 35 132,-11 29-634,0 1-1,1-1 1,0 1-1,-1 0 0,1 0 1,1 0-1,-1 0 0,0 0 1,1 0-1,-1 0 1,1 1-1,0 0 0,0-1 1,0 1-1,5-3 1,-6 5-27,0 0 1,-1-1 0,1 1 0,0 0-1,0 0 1,0 0 0,0 0 0,-1 0-1,1 1 1,0-1 0,0 1 0,0-1-1,-1 1 1,1-1 0,0 1 0,-1 0-1,1 0 1,0 0 0,-1 0 0,1 0 0,-1 0-1,0 1 1,1-1 0,-1 0 0,0 1-1,0-1 1,0 1 0,0-1 0,0 1-1,0-1 1,0 1 0,0 0 0,0 2-1,5 7 12,-2 0 0,0 1 0,0-1-1,-1 1 1,0-1 0,-1 1 0,0 0-1,-1 0 1,0 0 0,-2 21 0,0-27 2,1 0 0,-1 1 1,0-1-1,0 0 0,-1 0 1,1 0-1,-2 0 1,1 0-1,0-1 0,-1 1 1,0 0-1,-1-1 1,1 0-1,-1 0 0,0 0 1,0 0-1,-1-1 1,1 0-1,-1 1 0,0-2 1,-10 7-1,14-9 45,-1 0 1,1 0-1,-1-1 0,0 1 0,1 0 0,-1-1 0,0 1 1,1-1-1,-1 0 0,0 0 0,0 0 0,1 0 1,-1 0-1,0 0 0,-2 0 0,4-1-45,-1 1-1,0 0 0,1-1 1,-1 1-1,0 0 0,1-1 1,-1 1-1,1-1 0,-1 1 1,1-1-1,-1 1 0,1-1 1,-1 0-1,1 1 0,0-1 1,-1 0-1,1 1 0,0-1 1,-1 0-1,1 1 0,0-1 1,0 0-1,0 1 0,0-2 0,-1-1-8,2-1-1,-1 1 0,0 0 0,0 0 0,1 0 0,0-1 1,0 1-1,0 0 0,0 0 0,0 0 0,1 0 0,-1 1 1,1-1-1,1-3 0,-2 5-22,0-1 1,0 1 0,0-1-1,1 1 1,-1-1-1,0 1 1,0 0 0,1 0-1,-1-1 1,1 1-1,-1 0 1,1 0 0,0 1-1,-1-1 1,1 0-1,0 0 1,0 1-1,-1-1 1,1 1 0,0 0-1,0-1 1,0 1-1,-1 0 1,1 0 0,2 0-1,-1 1 4,0 0-1,-1 0 0,1 1 1,-1-1-1,1 1 0,-1-1 1,0 1-1,1 0 0,-1 0 1,0 0-1,0 0 1,0 0-1,0 0 0,1 4 1,5 6-19,-1 0 1,-1 1-1,0 0 1,-1 0-1,6 20 1,-10-29 22,8 34-148,7 56 0,-14-84 147,-1-1 1,-1 1-1,0 0 0,0 0 0,-1-1 0,0 1 1,-1 0-1,0-1 0,-1 1 0,0-1 1,-6 14-1,7-20 41,0 0 1,0 0-1,-1 0 1,1-1-1,-1 1 0,1-1 1,-1 0-1,0 1 1,0-1-1,0 0 1,0-1-1,0 1 0,0-1 1,0 1-1,-1-1 1,1 0-1,-1 0 1,1-1-1,-1 1 0,1-1 1,-1 1-1,1-1 1,-1 0-1,1 0 1,-1-1-1,1 1 0,-1-1 1,1 0-1,-1 0 1,1 0-1,0 0 1,-1 0-1,1-1 0,0 0 1,0 1-1,0-1 1,0 0-1,0-1 1,1 1-1,-1 0 0,0-1 1,1 1-1,0-1 1,0 0-1,0 0 1,0 0-1,0 0 0,0 0 1,1 0-1,0-1 1,0 1-1,-1 0 1,2-1-1,-1 1 0,0-1 1,1-4-1,-1 2-465,1-1-1,0 1 0,1 0 0,0 0 1,0 0-1,0 0 0,1 0 1,2-8-1,8-12-4297,-5 13 1897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1:52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24575,'2013'0'0,"-1994"1"0,1 1 0,36 8 0,-35-5 0,0-1 0,27 1 0,41-5 0,-51-1 0,-1 2 0,0 1 0,64 11 0,-72-7 0,1-2 0,0-2 0,38-1 0,-38-1 0,0 1 0,0 1 0,40 9 0,-25-4 0,-1-1 0,1-3 0,0-2 0,56-4 0,6 0 0,924 3-1365,-1009 0-5461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08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58 403 304,'0'0'1759,"2"-27"1485,-1 25-3227,-1-1 20,1 1-1,0-1 1,0 1-1,0 0 1,0 0-1,0 0 1,1-1-1,-1 1 1,1 0-1,-1 0 1,1 1-1,0-1 1,-1 0-1,1 1 0,0-1 1,0 1-1,1-1 1,-1 1-1,4-2 1,5-2 6,-1 0 0,0-1 0,0-1 0,-1 1 0,1-2 0,-2 1 0,1-1 0,-1 0 1,0-1-1,-1 0 0,0 0 0,0-1 0,-1 1 0,0-2 0,-1 1 0,0-1 0,0 1 0,-2-1 0,1 0 0,-1-1 0,-1 1 0,0 0 1,0-1-1,-1-19 0,-2 26-43,0 1 1,0-1 0,0 1-1,-1-1 1,1 1-1,-1 0 1,0 0 0,-1 0-1,1 0 1,-1 0 0,1 0-1,-1 1 1,-6-7 0,7 8 1,0 0 1,0 0-1,0 1 1,0-1 0,0 0-1,0 1 1,-1-1-1,1 1 1,0 0-1,-1 0 1,1 0 0,-1 0-1,1 0 1,-1 0-1,0 1 1,1-1 0,-1 1-1,1 0 1,-1 0-1,0 0 1,0 0 0,1 0-1,-1 0 1,0 1-1,1-1 1,-1 1-1,1 0 1,-4 1 0,-4 5-6,1-1 0,0 1 0,0 1 0,1-1-1,0 1 1,0 1 0,1 0 0,0 0 0,0 0 0,1 1 0,1 0 0,-1 0 0,2 0 0,-6 17 0,2-3 21,1 0 1,2 0-1,0 1 0,2-1 0,-1 46 1,4-55-14,2-1 0,0 1 1,0-1-1,1 0 1,1 0-1,1 0 1,0 0-1,9 18 0,-6-18-10,0 0-1,0-1 0,20 24 1,-25-33 10,0 0 0,1 0 0,0 0 0,0-1 0,0 1 1,1-1-1,-1 0 0,1-1 0,-1 1 0,1-1 0,0 0 1,0 0-1,0 0 0,0-1 0,6 2 0,-9-3-2,0 0-1,0 0 0,0 0 1,0 0-1,0 0 0,-1 0 0,1-1 1,0 1-1,0-1 0,0 1 1,0-1-1,-1 0 0,1 0 1,0 1-1,0-1 0,-1-1 1,1 1-1,-1 0 0,1 0 0,-1 0 1,0-1-1,1 1 0,-1-1 1,0 1-1,0-1 0,0 1 1,0-1-1,0 0 0,0 0 0,0 1 1,0-4-1,1-3 95,0-1-1,0 0 1,-1 0 0,0 1-1,0-16 1,-2 19-59,0 0-1,0 0 1,0 0 0,-1 0 0,1 1 0,-1-1-1,0 0 1,-1 1 0,1 0 0,-1-1 0,0 1 0,-5-6-1,6 7-6,-1 0-1,1 0 0,-1 0 1,0 1-1,0-1 0,0 1 0,0 0 1,0 0-1,0 0 0,-1 0 1,1 0-1,-1 1 0,1-1 1,-1 1-1,1 0 0,-7-1 0,7 3-89,0 1 0,0 0-1,0-1 1,0 1-1,1 0 1,-1 0 0,0 1-1,1-1 1,0 0-1,0 1 1,0 0-1,0-1 1,0 1 0,-2 4-1,2-3-326,0 0 0,0 0 0,1 0 0,0 0 0,-1 0 0,1 0 0,1 0 0,-1 1 0,0 6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2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0 257 60,'0'0'2174,"26"-2"-31,-4-6-1879,-8 4 87,-1-1 0,0 0 0,1-1 1,-2 0-1,20-13 0,-22 10-303,-1-1 0,1 0 0,-1-1 1,-1 0-1,0 0 0,-1-1 0,0 0 0,7-16 0,-13 25-43,0 0 0,-1 0 0,1 0 1,0 0-1,-1-1 0,0 1 0,0 0 0,0 0 0,0-1 0,-1 1 0,1 0 0,-1 0 0,1 0 0,-1 0 0,0-1 0,-1 1 0,1 0 0,0 1 0,-1-1 0,-3-5 1,4 6-4,-1 1 1,1-1-1,-1 1 1,1 0-1,-1-1 1,0 1-1,0 0 1,1 0 0,-1 0-1,0 0 1,0 1-1,0-1 1,0 0-1,0 1 1,0-1 0,0 1-1,0 0 1,0 0-1,0 0 1,0 0-1,0 0 1,0 0-1,0 0 1,0 1 0,0-1-1,0 1 1,0-1-1,0 1 1,0 0-1,0 0 1,0 0 0,1 0-1,-3 1 1,-6 4 21,1 1 1,1 0-1,-1 0 1,1 1-1,0 0 1,1 0-1,0 1 1,0-1 0,1 2-1,0-1 1,-8 17-1,11-19-2,0 0-1,0 1 1,1-1 0,0 0-1,1 1 1,-1-1 0,2 1-1,-1 0 1,1-1 0,0 1-1,0 0 1,1-1 0,0 1-1,0 0 1,1-1 0,0 0-1,1 1 1,4 9 0,-4-9-21,1-1 1,0 0 0,1-1-1,0 1 1,0-1 0,0 0-1,1 0 1,0 0 0,0-1 0,0 0-1,1 0 1,-1-1 0,1 1-1,10 3 1,-11-5-244,0-1 0,0-1-1,0 1 1,1-1 0,-1 0 0,0 0 0,0-1 0,1 0 0,-1 0-1,0 0 1,0-1 0,1 0 0,-1 0 0,0 0 0,0-1-1,0 0 1,0 0 0,6-4 0,10-5-927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3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128 117 192,'2'-2'165,"0"1"0,0-1 0,0 1 1,0 0-1,0 0 0,0 0 0,1 0 0,-1 1 0,0-1 1,1 1-1,-1-1 0,0 1 0,1 0 0,-1-1 0,4 2 0,-5-1-134,0 0-1,1 0 1,-1 0-1,1 0 1,-1 0-1,0 0 1,1 0-1,-1 0 0,1 0 1,-1-1-1,0 1 1,1 0-1,-1-1 1,0 0-1,1 1 0,-1-1 1,0 0-1,0 1 1,1-1-1,-1 0 1,0 0-1,0 0 0,0 0 1,0 0-1,0 0 1,0 0-1,-1-1 1,1 1-1,0 0 0,-1 0 1,2-2-1,-2 1-3,0 1 1,0-1-1,0 1 0,0-1 0,0 1 0,-1-1 0,1 1 0,0 0 1,-1-1-1,1 1 0,-1-1 0,1 1 0,-1 0 0,0 0 0,1-1 1,-1 1-1,0 0 0,0 0 0,0 0 0,0 0 0,0 0 0,0 0 0,0 0 1,0 0-1,-1 0 0,1 0 0,0 1 0,0-1 0,-1 0 0,1 1 1,0-1-1,-3 0 0,-2-1 141,-1 0 0,1 1 0,-1-1 0,1 1 0,-1 0 0,-7 0 0,11 2-148,0 0 0,-1 0 1,1 0-1,0 0 0,0 1 1,0-1-1,0 1 0,0 0 1,0 0-1,0 0 0,1 0 1,-3 3-1,-33 34 290,33-33-261,0 0 0,1 0 0,-1 1 1,1-1-1,1 1 0,-1 0 0,1 0 0,1 0 1,-1 0-1,1 1 0,0-1 0,1 1 0,0-1 1,0 1-1,0-1 0,1 1 0,0 0 0,1-1 0,0 1 1,0-1-1,1 1 0,-1-1 0,2 1 0,-1-1 1,7 12-1,-6-13-78,1 0 0,0 0 0,0 0 1,1-1-1,0 0 0,0 0 0,0 0 0,0 0 1,1-1-1,0 0 0,0 0 0,0-1 0,0 0 1,1 0-1,-1 0 0,1-1 0,0 0 0,-1 0 1,1 0-1,0-1 0,0 0 0,0-1 1,0 1-1,13-2 0,-12 0-137,1-1-1,-1 0 1,1 0-1,-1 0 1,0-1-1,0-1 1,0 1 0,0-1-1,0-1 1,-1 1-1,0-1 1,0-1-1,0 1 1,-1-1-1,0 0 1,0-1 0,0 1-1,-1-1 1,7-11-1,-7 9 31,-1-1 0,0 0-1,0 0 1,-1 0 0,0 0 0,-1 0-1,0 0 1,0-12 0,-2-87 1039,-1 56 888,1 51-1560,0 1-209,0 1 0,0-1 0,0 0 0,0 1 0,0-1 0,0 0 0,-1 1-1,1-1 1,0 1 0,0-1 0,-1 0 0,1 1 0,0-1 0,-1 1 0,1-1 0,0 1 0,-1-1 0,1 1 0,-1-1-1,1 1 1,-1-1 0,1 1 0,-1 0 0,1-1 0,-1 1 0,1 0 0,-1-1 0,1 1 0,-1 0 0,0 0 0,1 0-1,-1-1 1,0 1 0,1 0 0,-1 0 0,1 0 0,-1 0 0,0 0 0,1 0 0,-1 0 0,0 0 0,1 1 0,-1-1-1,0 0 1,1 0 0,-1 1 0,-5 14 152,1 0 0,0 0 0,2 1 0,-1-1 0,2 1 0,0 0 0,1 0-1,3 31 1,-2-33-75,0-4-74,2-1 1,-1 1 0,1-1-1,1 0 1,-1 0-1,2 0 1,-1 0 0,1-1-1,1 1 1,-1-1-1,1 0 1,1-1 0,6 8-1,-8-9-33,1 0 0,0-1 0,0 0 0,0 0-1,0 0 1,1-1 0,0 0 0,0 0 0,1 0 0,-1-1-1,0 0 1,1 0 0,0-1 0,0 1 0,0-2-1,0 1 1,12 1 0,-17-3-17,0-1 18,1 1-1,-1-1 1,0 1-1,0-1 1,0 0-1,1 0 0,-1 0 1,0 0-1,0 0 1,0 0-1,-1-1 1,1 1-1,2-2 0,-3 2 11,1-1 5,-1 1 0,0 0 0,0-1 0,0 1 0,0 0 0,0-1 0,0 1 0,0-1 0,0 1 0,-1-1 0,1 0 0,-1 1 0,1-1 0,-1 0 0,1 0 1,-1 1-1,0-1 0,0 0 0,0 0 0,0 1 0,0-1 0,0 0 0,-1 0 0,1 1 0,-1-1 0,1 0 0,-1 1 0,1-1 0,-1 1 0,0-1 0,0 0 0,0 1 0,0 0 0,0-1 0,0 1 0,0 0 0,0-1 0,-2 0 0,0-2-8,0 1-1,0 0 1,0 0-1,-1 1 1,1-1-1,-1 1 1,1-1-1,-1 1 1,0 0-1,0 1 1,0-1-1,0 1 1,0-1-1,0 1 1,-4 0-1,2 0-265,0 1 0,1 0-1,-1 1 1,0 0 0,1-1 0,-1 2-1,1-1 1,-1 1 0,1 0-1,-1 0 1,1 0 0,0 1-1,0-1 1,0 1 0,-6 6-1,-9 7-1137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4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1 109 424,'0'0'560,"0"-3"-24,1-2-290,0 0 0,0 0 1,1 0-1,0 0 0,0 0 0,0 0 0,0 1 0,1-1 0,0 1 0,0 0 1,7-8-1,-9 13-157,1 0 0,0 0 1,-1 0-1,1 0 0,-1 0 0,1 0 1,-1 1-1,0-1 0,1 0 0,-1 1 1,0-1-1,0 1 0,0-1 0,0 1 1,0 0-1,0 1 0,13 27 112,-1 0 0,-1 1 0,-2 0 0,-1 0 0,-1 1 0,-2 1 0,-1-1 0,0 34 0,-5-65-201,0-1 1,1 1-1,-1-1 1,0 1-1,0-1 1,0 1-1,0-1 1,0 1-1,0-1 0,0 1 1,0-1-1,0 1 1,0-1-1,0 1 1,0-1-1,-1 1 0,1-1 1,0 1-1,0-1 1,0 1-1,-1-1 1,1 1-1,0-1 0,0 0 1,-1 1-1,1-1 1,0 0-1,-1 1 1,1-1-1,-1 0 0,1 1 1,0-1-1,-1 0 1,1 1-1,-1-1 1,1 0-1,-1 0 0,1 0 1,-1 0-1,1 1 1,-1-1-1,1 0 1,-1 0-1,1 0 1,-1 0-1,1 0 0,-1 0 1,1 0-1,-1 0 1,1-1-1,-1 1 1,1 0-1,-1 0 0,0 0 1,-1-2-5,1 1 0,-1 0 1,0 0-1,1 0 0,-1-1 0,1 1 0,0-1 1,-1 1-1,1-1 0,0 0 0,0 1 0,0-1 1,0 0-1,0 0 0,-1-3 0,-2-8-12,0-1-1,0 1 1,2-1-1,0 0 1,0 0-1,1 0 1,1 0-1,0 0 0,1 0 1,3-14-1,0 12 3,0 1-1,1 1 0,0-1 0,1 1 0,1 0 1,0 0-1,1 1 0,0 0 0,2 0 0,15-18 1,-22 28 17,0 0-1,1 0 1,-1 1 0,0-1 0,1 1 0,0 0 0,-1 0-1,1 0 1,0 0 0,0 0 0,0 1 0,1 0 0,-1 0 0,0 0-1,0 0 1,1 1 0,3 0 0,0 5 37,0 4-31,-1 0-1,0 0 1,-1 1 0,0 0-1,0 0 1,-1 0 0,0 1-1,-1-1 1,0 1 0,-1 0-1,3 21 1,1 64-554,-6-29-3358,-1-57 3077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5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87 168,'2'60'3702,"0"-41"-3502,1 0 0,0-1 0,2 0 0,8 24 0,-11-36-160,1 1 0,0-1 0,0 0 0,0 0 0,1 0 0,0 0 0,0 0 0,0-1 0,1 0 0,-1 0 0,1 0 0,1 0 0,-1-1 0,1 0 0,6 4 0,-10-7-49,0 0 0,1 0-1,-1 0 1,1-1 0,-1 1 0,1-1 0,-1 0 0,1 0-1,0 0 1,-1 0 0,1 0 0,-1 0 0,1-1 0,-1 1 0,1-1-1,-1 0 1,1 1 0,-1-1 0,1 0 0,-1-1 0,0 1-1,0 0 1,1-1 0,-1 1 0,0-1 0,0 0 0,-1 1 0,4-5-1,0 0 11,0-1-1,0 0 0,0 0 0,-1 0 1,0 0-1,0-1 0,4-14 0,-5 13 74,0-1-1,-1 0 0,0 0 0,-1 1 1,0-1-1,0 0 0,-1 0 0,0 0 0,-1 0 1,0 0-1,-1 0 0,0 0 0,-1 1 1,1-1-1,-2 1 0,1-1 0,-2 1 0,1 1 1,-1-1-1,0 0 0,-1 1 0,0 0 0,0 0 1,-1 1-1,0 0 0,-11-9 0,16 15-46,0 0 0,0 0 0,0 0 0,0 0 0,0 0 0,0 1-1,-1-1 1,1 1 0,0-1 0,-1 1 0,1 0 0,0 0 0,-1 0 0,1 0-1,0 0 1,0 0 0,-1 1 0,1-1 0,0 1 0,0 0 0,-1 0 0,1-1-1,0 1 1,0 1 0,0-1 0,0 0 0,0 0 0,0 1 0,1-1-1,-1 1 1,0 0 0,1-1 0,-1 1 0,1 0 0,0 0 0,-1 0 0,0 2-1,-5 7-78,0-1-1,1 1 0,1 1 1,-1-1-1,-4 18 0,8-22-219,-1 1 0,2-1 0,-1 1 0,1 0 0,0-1 0,1 1 0,0 0 0,0-1 0,0 1 0,1 0 0,1-1 0,-1 1 0,1 0 0,0-1 0,4 9 0,4 0-920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6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19 504,'3'-19'2228,"3"29"-881,6 33-534,-11-40-835,24 89 545,19 91-691,-46-168 154,-9-17 109,-13-23 296,19 13-289,0 1-1,0-1 1,1-1-1,1 1 1,0-1-1,1 1 0,0-1 1,1 0-1,0 0 1,2-20-1,0 26-75,0 1-1,1-1 1,-1 1-1,2-1 1,-1 1-1,1-1 1,0 1-1,0 0 1,0 0-1,1 1 1,4-7-1,-6 10-16,-1 0 0,0 0 0,1 0 0,0 0-1,-1 0 1,1 0 0,0 0 0,0 1-1,0-1 1,0 1 0,1-1 0,-1 1-1,0 0 1,0 0 0,1 0 0,-1 0-1,1 0 1,-1 0 0,1 1 0,-1-1-1,1 1 1,-1 0 0,1 0 0,0 0-1,-1 0 1,1 0 0,-1 0 0,1 1-1,-1-1 1,1 1 0,-1 0 0,1 0-1,-1 0 1,3 1 0,3 3-11,-1 0 0,-1 0 0,1 1 0,-1 0 0,0 0 0,0 0 0,0 0 0,-1 1 0,0 0 0,-1 1 0,1-1 0,-1 1 0,5 14 0,-4-3-124,0 1 0,-1 0-1,-1 0 1,-1 0 0,-1 36 0,-1-57 126,0 0 0,-1 0 1,1 0-1,0 0 0,-1 1 1,1-1-1,0 0 0,-1 0 1,1 0-1,-1 1 1,0-1-1,1 0 0,-1 1 1,1-1-1,-1 0 0,0 1 1,1-1-1,-1 1 0,0-1 1,0 1-1,0-1 1,1 1-1,-1 0 0,0-1 1,0 1-1,0 0 0,0 0 1,0-1-1,0 1 0,0 0 1,1 0-1,-1 0 0,0 0 1,0 0-1,0 1 1,0-1-1,0 0 0,0 0 1,0 0-1,1 1 0,-1-1 1,0 0-1,0 1 0,0-1 1,1 1-1,-1-1 0,0 1 1,0 0-1,1-1 1,-1 1-1,1-1 0,-1 1 1,0 0-1,1 0 0,-1-1 1,1 1-1,0 0 0,-1 0 1,1 0-1,0 0 1,-1-1-1,1 1 0,0 0 1,0 2-1,-2-12-1,1-1 0,1 1 0,0 0 0,0 0 0,1-1 0,0 1 1,1 0-1,-1 0 0,2 0 0,-1 0 0,8-16 0,0-3 3,-6 17 20,0 0-1,1 0 1,13-21-1,-17 29-14,1 0 0,0 1-1,0-1 1,0 0 0,0 1-1,0-1 1,0 1 0,1 0-1,-1 0 1,1 0 0,0 0-1,-1 0 1,1 1 0,0-1-1,0 1 1,0 0 0,0 0-1,0 0 1,7-1 0,-6 3 0,0 0 0,-1 1 0,1-1 0,0 1 0,-1 0 0,0 0 0,1 0 0,-1 0 0,0 1 0,0-1 0,0 1 0,0 0 0,0 0 0,-1 0 0,0 0 0,1 1 0,3 6 0,3 5 23,-1-1 1,13 33 0,3 41-25,-18-64 20,0-1-1,18 44 1,-18-45-58,-5-19-11,-1 0 1,1 0 0,-1 0-1,1 0 1,0 0 0,0 0-1,0-1 1,1 1 0,-1 0 0,1-1-1,-1 1 1,1 0 0,3 3-1,4-9-871,-1-2 830,0 0 0,0-1-1,-1 1 1,1-2 0,-1 1 0,-1-1 0,1 0 0,-1 0 0,0-1 0,-1 1 0,0-2 0,0 1 0,-1 0 0,0-1 0,6-17 0,-3-2 365,-1 1 0,-1-1-1,-1 0 1,-1-40-1,-3 66 174,-6-7-180,4 7-110,3 17 28,1 1-305,0 0 0,1 0 0,1-1 0,0 1 0,1-1 0,1 0 0,0 0 0,1-1 0,1 0 0,0 0 0,1-1 0,0 0 0,12 13-1,-14-21-816,0-2-124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6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5 556,'-6'-4'548,"2"4"-128,-2 2-52,2 0-12,0 4-8,2 0-108,0 3-152,2-1-188,0 2-80,0 2-216,0 1-492,0-1 96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6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0 668,'5'89'4338,"17"53"-3206,-2-12-2092,-16-117 40,-4-13 870,0 0 0,0 0 0,0-1 0,0 1 0,0 0 0,0 0 0,0 0 0,0 0 0,3-2-1253,-3 2 1253,0 0 0,1 0 0,-1 0 0,0 0 0,0 1 0,0-1 0,0 0 0,0 0 0,0 0-1,2 2-900,0-8 250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17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15 8,'7'-7'464,"2"0"1778,-14 29-1175,0-2-852,-2-1 1,-1 1-1,0-2 0,-22 35 0,24-42-132,-1 0 0,-1-1 0,0 0 0,0-1 0,-1 0 0,0 0 0,-1-1 0,0 0 0,-16 9 0,-14-6 225,12-5-101,27-6-168,-11-1 63,25 6-8,5 6-68,1 0-1,-1 1 0,-1 1 1,0 1-1,20 21 1,-13-13-5,37 27 1,-54-43-63,1-1 1,0-1 0,1 1-1,-1-1 1,1-1-1,0 1 1,0-2-1,0 1 1,12 1 0,-19-4-22,4 1-182,1 0 1,-1-1-1,1 1 0,-1-2 1,0 1-1,1-1 1,-1 0-1,10-2 0,36-16-782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29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161 192 36,'0'0'3840,"-22"-14"-1858,20 11-1884,0 0 0,0 0 0,0 0 0,1 0 1,0 0-1,-1 0 0,1-1 0,0 1 0,1 0 0,-1-1 0,1 1 1,-1 0-1,1-1 0,0-6 0,0 9 27,3-39 229,0 34-333,0 1-1,0-1 1,1 1-1,0 0 1,0 0-1,0 1 0,0-1 1,1 1-1,-1 0 1,1 0-1,0 0 0,1 1 1,-1-1-1,0 1 1,1 1-1,0-1 1,0 1-1,0 0 0,0 0 1,0 1-1,9-2 1,-12 4-11,1 0-1,0 0 1,0 0 0,-1 0 0,1 0-1,0 1 1,-1 0 0,1 0 0,-1 0 0,0 0-1,0 0 1,0 0 0,0 1 0,0 0 0,0 0-1,-1-1 1,1 1 0,-1 1 0,3 4 0,1 1 8,0 0 0,-1 1 0,0-1 1,-1 1-1,6 19 0,-5-2 11,-1 1 0,-1 0 0,-1 0 0,-1 0 0,-2-1-1,0 1 1,-2 0 0,-2 0 0,-11 41 0,6-34 9,-2 0 1,-2 0-1,-1-2 1,-1 0-1,-2-1 1,-39 53-1,53-78-33,-1-1 1,0 0-1,0 0 0,0-1 0,-1 1 1,0-1-1,0-1 0,-1 1 1,1-1-1,-1 0 0,0 0 0,0-1 1,0 0-1,0 0 0,-1-1 0,1 0 1,-14 2-1,19-4-28,-22-15 53,20 11-31,1-1 1,-1 1 0,1-1 0,0 0 0,1-1-1,-1 1 1,1 0 0,0-1 0,0 1 0,0-1-1,0-9 1,-3-59 0,5 73 0,0-1-2,1 0 0,-1 0 1,1 0-1,0 0 0,0 0 0,0 0 1,0 0-1,0 0 0,0 0 0,0 1 1,0-1-1,1 0 0,-1 1 0,3-3 1,1-1-2,-3 0 3,1 1 1,0-1 0,0 1 0,1 0 0,-1 0 0,1 0-1,0 0 1,0 1 0,1-1 0,-1 1 0,0 0 0,9-4-1,-4 5 10,-1 0-1,1 0 0,0 1 1,-1 0-1,1 0 0,15 1 1,-16 1-5,0 1 0,-1 0 1,1 0-1,0 1 0,-1 0 1,1 0-1,-1 1 0,11 7 1,-8-6-14,27 17-14,-22-12-106,1-1-1,0 0 1,1-2 0,22 9-1,-37-16-209,20 0-735,-18 0 924,1 0 0,0 0 1,0-1-1,0 0 0,-1 0 0,1 0 0,-1-1 0,1 1 0,-1-1 0,1 0 0,7-5 0,19-8-1333,-7 3 158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05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736 176 24575,'-117'-3'0,"-127"6"0,219 1 0,1 2 0,-1 0 0,1 2 0,0 0 0,1 2 0,-22 12 0,36-18 0,0 0 0,0 1 0,1 0 0,0 0 0,0 1 0,0 0 0,1 1 0,0-1 0,0 2 0,1-1 0,-1 1 0,2-1 0,-1 2 0,1-1 0,0 1 0,-6 16 0,-6 25 0,9-31 0,2 1 0,-8 37 0,7-22 0,5-26 0,0 0 0,1-1 0,0 1 0,0 17 0,1-22 0,1 0 0,0 0 0,0 0 0,0 0 0,0 0 0,1 0 0,0-1 0,0 1 0,0 0 0,0-1 0,0 0 0,1 1 0,-1-1 0,5 4 0,3 2 0,0 0 0,1-1 0,0 0 0,0-1 0,1 0 0,0-1 0,26 9 0,94 23 0,-109-32 0,104 14 0,34 1 0,-126-16 0,-1-2 0,68-3 0,24 1 0,-63 9 0,-44-6 0,1-1 0,26 1 0,1024-4 0,-489-1 0,-564-1 0,-1 0 0,-1-1 0,1-1 0,0 0 0,-1-1 0,0-1 0,21-11 0,31-11 0,-10 6 0,-39 14 0,1 1 0,1 0 0,33-6 0,-18 6 0,44-15 0,-47 12 0,55-10 0,-78 19 0,0 0 0,0-1 0,0 0 0,0-1 0,0 0 0,-1 0 0,1-1 0,-1 0 0,0 0 0,0-1 0,-1 0 0,1-1 0,-1 0 0,0 0 0,-1 0 0,1-1 0,-1 0 0,-1 0 0,1 0 0,-1-1 0,0 0 0,-1 0 0,0 0 0,0 0 0,-1-1 0,0 0 0,-1 1 0,0-1 0,0 0 0,-1 0 0,0-1 0,0-14 0,0 3 0,-1 0 0,-3-28 0,1 42 0,1-1 0,-1 1 0,0 0 0,0 0 0,-1 1 0,0-1 0,0 0 0,0 1 0,-1 0 0,-7-10 0,-18-20 0,20 23 0,0 1 0,-1-1 0,0 2 0,-1 0 0,0 0 0,-1 1 0,0 0 0,-1 1 0,-21-12 0,-9 2 0,-1 2 0,-1 1 0,0 3 0,-51-9 0,-2 16 0,75 6 0,0-1 0,0-1 0,-26-5 0,10 1 0,-1 1 0,1 3 0,0 1 0,-42 4 0,-12 0 0,51-2 0,-1 2 0,-46 9 0,-96 6 0,-11 7 0,161-22 0,0-1 0,-56-3 0,49-1 0,-46 5 0,25 7 0,45-6 0,-1-1 0,-29 1 0,9-1 0,-43 7 0,13-1 0,-58 11 0,75-10 0,-24 1 0,-5 0 0,-7-1 0,7-10-1365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39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715 115 100,'0'-15'417,"0"6"2118,1 7-2507,-1 0 0,0-1 0,0 1 1,0 0-1,-1 0 0,1-1 0,0 1 1,-1 0-1,0 0 0,1 0 0,-1 0 1,0 0-1,0 0 0,0 0 0,0 0 1,0 0-1,-1 0 0,1 0 0,-1 1 1,1-1-1,-1 1 0,1-1 0,-1 1 1,0-1-1,0 1 0,0 0 1,0 0-1,-3-1 0,-35-9 159,0 2 0,-1 2 0,-1 2 0,-72 0 0,104 8-193,0 0 1,1 1 0,-1 0-1,1 1 1,0 0 0,-15 11-1,20-14 10,-17 11-4,1 1 0,0 1 0,1 1 0,1 0 0,1 1-1,0 1 1,1 1 0,1 0 0,1 1 0,0 1 0,2 0 0,1 0 0,-17 44 0,21-42 29,-40 153 483,35-89-417,4 0-1,3 1 1,8 87-1,-1-36 43,8-30 15,0 184 224,-10 267-124,18-494-188,-12 89-136,3-122 76,1-6-7,22 173 120,-8-34-206,-17-135 96,3 31 54,-10-60-40,0 2-13,0-1 0,0 1 0,0 0 0,0 0 0,0 0 0,1 0 0,1 5 0,3-2-16,-1 0 0,0 0 0,0 0 0,-1 1-1,0 0 1,0-1 0,2 12 0,-5-18 87,0 0-101,0 6 0,0-5 43,0 0 1,0 4-21,0-4 21,0 0-24,-1 0 4,1-1 1,0 1 0,0 0 0,1 0-1,-1-1 1,0 1 0,1 0 0,-1 0-1,1-1 1,-1 1 0,1 0 0,0-1-1,0 1 1,-1-1 0,1 1-1,0-1 1,2 2 0,-2-2-2,0 0 1,0 0-1,0 0 0,0 0 0,-1 0 1,1 0-1,0 0 0,0 0 1,-1 0-1,1 0 0,-1 1 1,1-1-1,-1 0 0,1 0 0,-1 1 1,0-1-1,0 0 0,1 2 1,-1-1 30,8 8-67,13 21 39,28 46 77,2-35-39,-25-23-46,-13-10 6,1-1-1,0 0 1,0-1-1,1 0 1,0-2-1,28 8 0,3 2-43,-44-14 28,26 8-60,-20-8 70,-16-6 45,3 3-37,1 1-1,0-1 1,-1 1-1,1 0 1,-1 1-1,1-1 1,-1 1 0,1 0-1,-1 0 1,-6 1-1,-10-1-42,21 0 95,-36 0 14,30 0-60,3 1-12,0 0-1,1 0 1,-1 0 0,0 0-1,1 0 1,-1 1 0,1-1-1,0 1 1,-1 0 0,1-1-1,0 1 1,-2 3 0,-15 9-13,-32 22 50,23-14-25,21-18-17,0 1 0,0 1 1,1-1-1,0 1 0,0 0 0,0 0 1,1 1-1,0 0 0,0 0 0,0 0 1,1 0-1,0 1 0,-4 13 0,-10 29 64,-8 28-160,-8 72 136,24-96-23,3 1 0,0 80 1,7-128-8,0 0 1,0 0-1,-1 0 1,0 0-1,0 0 1,-1 0-1,0 0 0,-5 12 1,5-12-2,0 0 0,0 1 0,0-1 0,1 0 0,0 1 0,1-1 0,0 0 0,1 13 0,-2 13 34,-27 537 136,28-243 51,10-253-283,-10 204 409,10-196-349,0 9 74,0 9-78,0-69 3,-1-6 23,13 115-70,0 1-73,-12-67 207,-9-57-98,1 1-1,8 33 1,-9-50 54,-1 38 11,0 20-82,0-1 89,0-55-62,1 0 0,-1 0 0,1-1 0,0 1 0,0 0-1,0 0 1,1-1 0,-1 1 0,4 4 0,7 20-53,-8-12 59,0-2-1,1 1 1,1 0-1,0-1 1,0 0-1,12 16 1,6 13-6,-11-19 52,0-1 1,2 0-1,1-1 1,20 21-1,-22-26-16,1-2-1,1 0 1,0 0-1,0-2 1,2 0-1,-1-1 1,1 0 0,1-2-1,0 0 1,0-1-1,1-1 1,0-1-1,0-1 1,32 5-1,53-7-3230,-103-3 3115,-1 1 1,1-1-1,-1 0 0,0 0 1,1 1-1,-1-1 0,0 1 1,1-1-1,-1 1 0,0-1 1,0 1-1,1 0 0,-1 0 1,0 0-1,1 1 0,2 1-199,6 3-667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1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85 272,'-1'0'39,"1"0"1,-1 0-1,0 0 0,1 0 1,-1 0-1,0 1 1,0-1-1,1-1 0,-1 1 1,0 0-1,0 0 0,1 0 1,-1 0-1,0 0 1,1-1-1,-1 1 0,0 0 1,1-1-1,-1 1 0,0 0 1,1-1-1,-1 0 0,-29-51 2158,16 31-1000,8 13-88,7 23-663,32 255 217,-32-205-550,-1-63-88,-11 4 16,7-4-50,0-17 48,4 3-47,0 0 1,1 1-1,0-1 0,1 0 1,0 1-1,1-1 0,0 1 1,1 0-1,0 0 0,1 0 1,0 0-1,1 1 0,0 0 1,0 0-1,15-17 0,-20 25 9,1 1-1,-1 0 1,0 0 0,0 0-1,0 0 1,1 0-1,-1 0 1,0 0 0,1 0-1,-1 0 1,1 1-1,-1-1 1,1 1 0,0-1-1,-1 1 1,1-1-1,-1 1 1,1 0 0,0 0-1,-1 0 1,1 0-1,0 0 1,-1 0-1,1 0 1,-1 0 0,1 1-1,0-1 1,-1 1-1,1-1 1,-1 1 0,1 0-1,-1 0 1,1-1-1,-1 1 1,0 0 0,1 0-1,1 2 1,1 3-4,1 1 1,-1 0 0,0 0 0,-1 0-1,1 1 1,3 11 0,-5-12 1,8 24-175,10 55 1,-8-29-3297,-10-53 2578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44 412,'3'-12'1749,"3"19"-780,12 33-420,-8-18-422,-4-12-70,1 1 0,0-1 0,0 0 1,1-1-1,0 0 0,1 0 0,0-1 0,0 0 1,1-1-1,17 11 0,-26-17-43,1 0-1,-1 0 1,0-1 0,0 1-1,0 0 1,1-1 0,-1 1-1,0-1 1,1 1-1,-1-1 1,1 0 0,-1 0-1,0 1 1,1-1 0,-1 0-1,1 0 1,-1 0 0,1-1-1,-1 1 1,0 0 0,1 0-1,-1-1 1,0 1-1,1-1 1,-1 1 0,0-1-1,1 0 1,-1 0 0,0 1-1,0-1 1,0 0 0,0 0-1,0 0 1,0 0 0,0 0-1,0 0 1,0 0-1,0-1 1,0 1 0,-1 0-1,1 0 1,-1-1 0,1 1-1,-1 0 1,1-1 0,-1 1-1,0 0 1,1-1-1,-1 1 1,0-1 0,0-1-1,0-4 38,0 0-1,0 1 0,0-1 1,-1 0-1,0 0 0,0 0 0,-1 1 1,0-1-1,-3-7 0,2 7 4,0 0 1,-1 0-1,0 0 0,0 0 1,-1 1-1,0 0 0,0 0 0,0 0 1,-1 0-1,1 1 0,-2 0 1,1 0-1,0 0 0,-1 1 0,0 0 1,0 1-1,0-1 0,-12-3 1,17 7 12,-2 2-126,0 0 1,0 0-1,0 0 1,0 1-1,0-1 1,0 1-1,-5 5 1,8-5-110,-1-1 0,1 0 1,0 0-1,0 1 0,0-1 1,1 0-1,-1 1 0,0-1 1,1 1-1,0-1 0,-1 1 0,1-1 1,0 1-1,1-1 0,-1 1 1,1 4-1,1 1-707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59 272,'0'-2'156,"0"0"-1,0 0 1,1 0 0,-1 0-1,1 0 1,-1 0 0,1 0-1,0 0 1,0 0 0,0 0-1,0 1 1,0-1 0,0 0-1,1 1 1,-1-1 0,0 1-1,1-1 1,-1 1 0,1 0-1,0-1 1,-1 1 0,1 0-1,0 0 1,3-1 0,0 0-33,0 0 0,0 0 0,1 1 0,-1-1 0,0 1 0,1 0 0,10 0 0,-15 1-67,1-1-42,0 1 1,0-1 0,0 0-1,0 1 1,0-1 0,0 1-1,0 0 1,0 0 0,0 0-1,0 0 1,0 0 0,0 0-1,0 0 1,0 1 0,0-1-1,0 1 1,-1-1 0,1 1 0,0 0-1,0 0 1,0-1 0,-1 1-1,1 1 1,0-1 0,-1 0-1,1 0 1,-1 1 0,1-1-1,-1 1 1,0-1 0,1 1-1,-1-1 1,0 1 0,0 0-1,0 0 1,0-1 0,-1 1-1,1 0 1,0 2 0,-1 88 808,-2-40-604,2-51-230,1 1 0,-1 0-1,0-1 1,0 1 0,1-1 0,-1 1-1,1 0 1,-1-1 0,1 1-1,-1-1 1,1 0 0,0 1-1,0-1 1,0 0 0,0 1 0,0-1-1,0 0 1,0 0 0,0 0-1,1 0 1,-1 0 0,0 0 0,0 0-1,1 0 1,-1 0 0,1-1-1,1 1 1,2 1-352,1 0 0,-1-1-1,1 0 1,0 0 0,-1 0 0,10-1-1,-4 0-510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2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65 300,'0'0'58,"0"-1"0,0 0 0,0 1 1,0-1-1,0 1 0,1-1 0,-1 1 0,0-1 0,1 1 1,-1-1-1,0 1 0,1-1 0,-1 1 0,0 0 0,1-1 0,-1 1 1,1-1-1,-1 1 0,1 0 0,-1-1 0,1 1 0,-1 0 1,1 0-1,-1-1 0,1 1 0,-1 0 0,1 0 0,-1 0 1,1 0-1,-1 0 0,1 0 0,0-1 0,-1 2 0,1-1 0,-1 0 1,1 0-1,-1 0 0,1 0 0,0 0 0,-1 0 0,1 0 1,-1 1-1,1-1 0,-1 0 0,1 0 0,-1 1 0,1-1 0,-1 0 1,1 1-1,-1-1 0,0 1 0,1-1 0,0 1 0,12 5 774,-12-6-818,-1 0 0,1-1 0,-1 1 0,1-1 0,-1 1 0,0 0 0,1-1 0,-1 1 0,0-1 0,1 1 0,-1-1 0,0 1 0,0-1 0,1 1 0,-1-1 0,0 1 0,0-1 0,0 1 0,0-1 0,0 1 0,0-1 0,0 0 0,0 1 0,0-1 0,0 1 0,0-1 0,0 1 0,0-1 0,0 1 0,0-1 0,-1 1 0,1-1 0,0 1 0,0-1-1,-1 1 1,1-1 0,0 1 0,-1-1 0,1 1 0,0-1 0,-1 0 0,-13-23 418,12 22-396,0 0 0,-1 1 0,1-1 1,0 0-1,-1 1 0,1-1 0,-1 1 0,1 0 0,-1 0 0,0 0 0,0 0 0,1 0 0,-1 1 1,0-1-1,0 1 0,0 0 0,0 0 0,1 0 0,-5 0 0,6 0 34,-13 6 33,8 0-87,0 0 0,0 0 0,1 1-1,0 0 1,0 0 0,0 1 0,1 0 0,1-1 0,-1 1 0,1 0-1,0 1 1,1-1 0,0 0 0,-2 18 0,4-25 35,3 22-10,-1-21-50,-1-1 0,0 1 0,0-1 0,1 1 0,-1-1 0,0 0 0,1 0 0,0 0 0,-1 0 0,1 0 0,0 0 0,-1 0 0,1 0 0,0-1 0,0 1 0,0-1 0,-1 1 0,1-1 0,0 0 0,0 0 0,0 0 0,0 0 0,0 0 0,0 0 0,0 0 0,-1 0 0,1-1 0,0 1 0,0-1 0,0 0 0,-1 1 0,1-1 0,0 0 0,-1 0 0,1 0 0,0 0 0,-1 0 0,1-1 0,-1 1 0,0 0 0,1-1 0,-1 1 0,1-3 0,7-5 30,-1-1 0,-1 0 0,0 0 1,0-1-1,6-14 0,2 0 835,-15 25-831,1 1 0,0-1 0,-1 1 0,1 0 0,0-1 0,-1 1 1,1 0-1,-1-1 0,1 1 0,-1 0 0,1 0 0,-1-1 0,0 1 0,1 0 0,-1 0 0,0 0 0,0 0 0,0 0 0,1-1 0,-1 1 0,0 0 0,0 0 0,0 0 0,0 0 1,-1 0-1,1 0 0,0 1 0,2 12 17,1 1 1,0 0-1,1-1 1,12 27 0,-15-37-199,0-1 0,1 1 0,0-1 0,-1 1 0,1-1 1,1 0-1,-1 0 0,0 0 0,1 0 0,-1 0 0,1 0 1,0-1-1,0 1 0,0-1 0,0 0 0,0 0 1,1 0-1,-1-1 0,1 1 0,-1-1 0,1 1 0,0-1 1,6 1-1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2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31 456,'3'-20'613,"-1"10"1576,7 32-1016,-3-1-854,0 0 1,4 43-1,4 19-963,-9-48-2558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3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96 92,'0'-1'80,"-1"1"-1,0-1 1,1 0 0,-1 1 0,0-1-1,1 0 1,-1 1 0,1-1 0,-1 0-1,1 0 1,0 1 0,-1-1-1,1 0 1,0 0 0,-1 0 0,1 0-1,0 0 1,0 1 0,0-1-1,0 0 1,0 0 0,0 0 0,0 0-1,0 0 1,0 0 0,0 0 0,0 1-1,0-1 1,1 0 0,-1 0-1,0 0 1,1 0 0,-1 1 0,1-1-1,-1 0 1,1 0 0,-1 1 0,1-1-1,-1 0 1,1 1 0,0-1-1,-1 0 1,1 1 0,0-1 0,0 1-1,-1 0 1,1-1 0,0 1-1,0-1 1,0 1 0,0 0 0,-1 0-1,3-1 1,9-3 53,0 0-1,1 1 1,15-2-1,-8 1 121,151-30-53,-168 33-215,0 0 0,0 1 0,0-1-1,0 1 1,0 0 0,0 0 0,0 0 0,0 0 0,0 1 0,0-1 0,-1 1 0,1-1-1,0 1 1,0 0 0,0 0 0,-1 1 0,1-1 0,-1 1 0,5 2 0,-4-1 32,0 1 1,0-1 0,-1 0 0,1 1-1,-1-1 1,0 1 0,0 0 0,0 0-1,-1 0 1,1 0 0,-1 0-1,0 0 1,1 5 0,29 99 670,-30-104-672,0 0 1,1 0-1,-1 1 0,1-1 1,0 0-1,0 0 1,0 0-1,1-1 0,-1 1 1,1-1-1,0 1 1,0-1-1,0 0 0,0 0 1,1 0-1,-1 0 1,1-1-1,0 1 0,0-1 1,0 0-1,0 0 1,0-1-1,0 1 0,0-1 1,0 0-1,6 1 1,-9-2-36,5-3-2,-1 1 26,0-1 0,0 1 0,0-1 0,-1 0-1,1-1 1,-1 1 0,0-1 0,0 1 0,0-1 0,0-1-1,0 1 1,-1 0 0,0-1 0,0 0 0,0 0-1,-1 0 1,0 0 0,0 0 0,0 0 0,2-9 0,-3 5 60,-1 0 0,1 0 0,-2 0 0,1 0 0,-1 0 0,-5-17 0,6 24-54,-1 0-1,1 0 1,-1 0 0,0 0 0,0 0 0,0 1 0,0-1 0,0 0-1,0 0 1,0 1 0,0-1 0,-1 1 0,1-1 0,-1 1 0,1 0-1,-1 0 1,0-1 0,1 1 0,-1 0 0,0 0 0,0 1-1,0-1 1,0 0 0,0 1 0,0-1 0,0 1 0,0-1 0,0 1-1,0 0 1,0 0 0,0 0 0,0 0 0,0 0 0,0 1-1,0-1 1,0 0 0,-3 2 0,2-1-39,-1 1 0,1-1 0,0 1 0,0 0 0,0 0 0,0 0 1,0 0-1,0 1 0,1-1 0,-1 1 0,1 0 0,-1-1 0,1 1 0,0 0 0,0 0 0,-2 6 0,0-1-376,1-1 0,0 1-1,0 0 1,1 0 0,0 0-1,-1 9 1,3-8-605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3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2 276,'4'-1'1201,"-4"1"-1159,1 0 0,-1 0 1,0 0-1,1 0 0,-1 0 0,1 0 1,-1 0-1,0 0 0,1 0 0,-1 0 0,1 0 1,-1 0-1,0 0 0,1 0 0,-1 1 1,0-1-1,1 0 0,-1 0 0,1 0 1,-1 1-1,0-1 0,0 0 0,1 0 0,-1 1 1,0-1-1,1 0 0,-1 1 0,0-1 1,0 0-1,0 1 0,1-1 0,-1 0 1,0 1-1,0-1 0,0 0 0,0 1 1,0-1-1,0 1 0,0-1 0,1 0 0,-1 1 1,0-1-1,0 1 0,-1-1 0,1 0 1,0 1-1,0-1 0,0 1 0,0-1 1,0 0-1,-1 1 0,43 225 1347,-36-203-3369,-5-21 1154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1 124,'-6'2'286,"1"0"0,0 0 1,0 1-1,0 0 0,0 0 0,0 1 0,1-1 1,-1 1-1,1 0 0,0 0 0,0 0 0,-4 6 1,-8 7 202,7-9-262,4-4-106,1-1-1,-1 0 0,1 1 1,0 0-1,0 0 1,1 0-1,-1 0 1,1 1-1,0 0 1,0-1-1,0 1 1,1 0-1,-1 0 1,1 1-1,1-1 1,-1 0-1,1 1 0,-1 5 1,2-10 45,-1 1-137,1-1 0,0 1 0,0 0 1,0 0-1,1-1 0,-1 1 0,0 0 0,1-1 0,-1 1 0,1-1 1,-1 1-1,1 0 0,1 1 0,5 3-235,0 0 0,1 0 0,0-1 1,0 0-1,0 0 0,1-1 0,-1 0 0,1-1 0,0 0 1,0 0-1,0-1 0,0 0 0,1 0 0,12-1 0,-2-1-1242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5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74 540,'0'0'654,"0"-4"-55,0-11-12,0 11 1049,0 1-1148,-1 0-445,1 1 0,-1 0 0,0 0 0,1 0 0,-1 0 0,-1 0 0,1 0-1,0 0 1,0 0 0,-1 0 0,1 0 0,-1 0 0,1 1 0,-1-1 0,0 1 0,0-1-1,1 1 1,-1 0 0,0 0 0,0 0 0,0 0 0,-1 0 0,1 0 0,-2 0 0,10 50 1758,25 184-1592,-31-233-261,0 1 1,0-1-1,0 1 0,0-1 0,0 0 0,0 1 0,0-1 0,0 1 0,0-1 0,0 1 1,0-1-1,1 1 0,-1-1 0,0 0 0,0 1 0,0-1 0,1 1 0,-1-1 0,0 0 1,0 1-1,1-1 0,-1 0 0,0 1 0,1-1 0,-1 0 0,0 1 0,1-1 0,-1 0 1,1 0-1,-1 0 0,0 1 0,1-1 0,-1 0 0,1 0 0,-1 0 0,1 0 0,-1 0 1,0 0-1,1 0 0,0 0 0,16-14-1299,8-24 214,86-185 85,-110 222 1170,0 0 1,0 0-1,-1-1 1,1 1 0,0-1-1,-1 1 1,1 0 0,-1-1-1,1 1 1,-1-1-1,0 0 1,0 1 0,0-1-1,1 1 1,-2-4 0,-14 13 1220,-32 37-231,43-41-1115,-10 11 245,1 1 0,-15 22 1,24-32-167,0 0 1,1 0 0,-1 0-1,1 1 1,1-1-1,-1 1 1,1-1 0,1 1-1,-1 0 1,0 9-1,2-15-8,4 25 36,-1-23-116,-1 1 0,1 0 1,0-1-1,1 1 0,-1-1 0,1 0 1,-1 0-1,1-1 0,0 1 1,0-1-1,0 1 0,0-1 1,1-1-1,-1 1 0,0-1 0,1 1 1,-1-1-1,1 0 0,0-1 1,-1 1-1,1-1 0,-1 0 1,1 0-1,0 0 0,-1-1 0,6-1 1,1-2-65,0 0-1,-1-1 1,0 0 0,0-1 0,0 0 0,-1 0 0,0-1 0,0 0-1,0-1 1,8-10 0,-3 1-79,0 0 0,-2-1-1,0 0 1,16-34 0,-20 23 863,-8 27 30,-2 18-278,1-3-417,2-1-1,-1 0 1,1 0 0,1 1 0,0-1 0,1 0 0,0 0 0,1-1 0,0 1-1,1-1 1,0 0 0,1 0 0,0 0 0,1-1 0,0 0 0,16 16-1,1-9-1041,-12-14-2312,-3-3 1958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06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0 24575,'-1'1'0,"-1"0"0,0 1 0,1-1 0,-1 0 0,1 0 0,0 1 0,0-1 0,-1 1 0,1-1 0,0 1 0,0 0 0,0-1 0,0 1 0,1 0 0,-1-1 0,0 1 0,0 3 0,-12 35 0,-30 174 0,40-192 0,0 0 0,0 39 0,4-45 0,-2 0 0,0 0 0,-1 0 0,0 0 0,-1 0 0,-10 28 0,2-14-1365,6-16-5461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5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31 600,'-5'-8'648,"-1"2"-64,2 4 0,0-2-88,2-1-36,-2 1-8,2 4-72,0-2-80,0 4 28,2 0-44,2 0-136,0 3-124,2-1-240,0 4-136,13 12-152,-5-9-340,-2-1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6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8 240,'0'36'3412,"1"-10"-2805,2 0-1,11 49 0,2 12 82,-13-76-586,1 5 46,-4-16-148,0 1 0,0-1 1,0 0-1,0 0 0,0 0 0,0 0 1,0 1-1,0-1 0,0 0 0,0 0 1,0 0-1,0 0 0,0 1 0,0-1 1,0 0-1,0 0 0,0 0 0,0 0 1,0 1-1,-1-1 0,1 0 1,0 0-1,0 0 0,0 0 0,0 0 1,0 1-1,0-1 0,0 0 0,-1 0 1,1 0-1,0 0 0,0 0 0,0 0 1,0 0-1,0 0 0,-1 0 1,1 0-1,0 0 0,0 0 0,0 1 1,0-1-1,-1 0 0,1 0 0,0 0 1,0 0-1,0 0 0,0 0 0,-1-1 1,1 1-1,0 0 0,0 0 0,0 0 1,0 0-1,0 0 0,-1 0 1,1 0-1,0 0 0,0 0 0,0 0 1,0 0-1,0 0 0,-1-1 0,1 1 1,0 0-1,-2-3 1,-1 0 0,1 0 0,0-1 0,1 1 0,-1 0 0,1-1 0,-1 1 0,1-1-1,0 0 1,0 1 0,0-7 0,-4-9 198,4 18-189,1-1 1,0 1-1,0 0 1,-1-1-1,1 1 1,0-1-1,0 1 1,1 0-1,-1-1 0,0 1 1,0-1-1,1 1 1,-1 0-1,0-1 1,1 1-1,0 0 1,-1 0-1,1-1 0,0 1 1,-1 0-1,1 0 1,0 0-1,0 0 1,0 0-1,0 0 1,0 0-1,0 0 0,3-1 1,47-28-620,-6 3 3,-40 22 602,-1 0 1,0-1-1,0 1 1,-1-1-1,0 0 1,0 0-1,0 0 1,0-1-1,-1 1 0,0-1 1,-1 1-1,0-1 1,0 1-1,0-1 1,0-10-1,-1 16 448,-1-2-279,-2-13 641,1 31-305,2 2-490,1 0-1,1 0 1,0 1 0,2-1 0,0 0 0,0-1 0,11 23 0,-11-29-546,1 0 1,1 0 0,0-1 0,0 0 0,0 0 0,1-1 0,14 13 0,-14-14-599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7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9 226 4,'5'-10'1016,"2"0"0,-1 1 0,1 0 0,0 0 0,9-8 0,-10 11-981,0 1 0,-1-1 0,0 0 1,0 0-1,0 0 0,-1-1 0,0 0 1,-1 0-1,1 0 0,-1 0 0,0-1 1,3-14-1,-6 21-15,0 0 0,1 0 0,-1 0 0,0 0-1,0 0 1,1 0 0,-1 0 0,0 0 0,0 0 0,0 0 0,0 0 0,0 0 0,-1 0 0,1 0-1,0 0 1,0 0 0,-1 0 0,1 0 0,-1 0 0,1 0 0,-1 0 0,1 0 0,-1 0 0,1 0-1,-1 0 1,0 1 0,0-1 0,1 0 0,-1 0 0,0 1 0,0-1 0,0 1 0,0-1 0,0 1-1,0-1 1,1 1 0,-1-1 0,0 1 0,0 0 0,-1 0 0,1-1 0,0 1 0,0 0 0,0 0 0,0 0-1,0 0 1,0 0 0,0 0 0,0 0 0,0 1 0,0-1 0,0 0 0,0 1 0,0-1 0,-1 1-1,-3 1 72,-1 0 0,1 0-1,0 0 1,0 1 0,0 0-1,0 0 1,1 0 0,-1 0-1,-5 7 1,6-6-75,1 0 1,1 1-1,-1-1 1,1 1-1,-1-1 1,1 1-1,1 0 1,-1 0-1,1 0 1,0 0-1,0 0 1,0 0-1,0 0 1,1 0-1,0 0 1,0 1-1,1-1 0,-1 0 1,1 0-1,0 0 1,1 0-1,-1 0 1,1 0-1,0-1 1,0 1-1,0 0 1,1-1-1,0 1 1,0-1-1,0 0 1,0 0-1,0 0 1,1-1-1,0 1 1,0-1-1,0 0 1,0 0-1,0 0 1,1 0-1,-1-1 1,1 0-1,0 0 1,0 0-1,-1 0 1,1-1-1,10 2 1,-7-2-180,1 0 0,-1-1 0,0 0 1,0-1-1,1 1 0,-1-2 0,0 1 1,0-1-1,0 0 0,0-1 1,-1 0-1,1 0 0,-1 0 0,1-1 1,-1 0-1,0-1 0,0 0 1,-1 0-1,0 0 0,0-1 0,0 0 1,0 0-1,-1 0 0,0-1 1,0 0-1,-1 0 0,0 0 0,0 0 1,-1-1-1,0 1 0,0-1 1,0 0-1,-1 0 0,-1 0 0,1 0 1,0-12-1,-2 18 336,0-37 1713,-6 22-1252,6 16-613,0 1-1,-1-1 0,1 1 0,0-1 0,0 1 0,0-1 0,-1 1 1,1-1-1,0 1 0,0-1 0,-1 1 0,1-1 0,-1 1 0,1-1 1,0 1-1,-1 0 0,1-1 0,-1 1 0,1 0 0,-1-1 0,1 1 1,-1 0-1,1 0 0,-1-1 0,1 1 0,-1 0 0,1 0 1,-1 0-1,1 0 0,-1 0 0,0-1 0,0 1 0,0 2 30,0-1-1,0 0 0,1 0 1,-1 1-1,0-1 0,1 0 1,-1 1-1,1-1 0,-1 1 1,1-1-1,0 0 1,0 1-1,0-1 0,0 1 1,0-1-1,0 1 0,0-1 1,0 1-1,0-1 0,1 0 1,-1 2-1,9 35 292,-5-26-293,0 0-1,1 0 0,1 0 1,10 17-1,-14-26-105,0 1 0,0-1 0,1 0 0,-1 0-1,1 0 1,0 0 0,0-1 0,-1 1 0,2-1-1,-1 0 1,0 0 0,0 0 0,1 0 0,-1 0-1,1-1 1,0 1 0,-1-1 0,1 0 0,0 0 0,5 0-1,-6-2 32,0 0 0,0 0 1,-1 0-1,1-1 0,0 1 0,-1-1 0,1 0 0,-1 0 0,1 0 0,-1 0 0,0 0 0,0-1 0,0 1 0,0-1 0,0 1 0,-1-1 0,1 0 0,-1 1 0,3-7 1,2-4-5,0 0 1,-1-1 0,4-14 0,-5-35 909,-4 53-621,0 8 38,-11-4-105,1 3 144,12 27-150,-1-17-167,1 0 0,0 0 0,0 0 0,1 0 0,0 0 0,0-1 0,1 1 0,0-1 0,0 0 0,5 6 0,52 50-606,-59-60 490,-1-1 0,1 1 1,0-1-1,0 0 0,0 0 0,0 0 0,0 0 1,0 0-1,0-1 0,0 1 0,1-1 0,-1 1 1,0-1-1,0 0 0,0 0 0,1 0 0,-1 0 1,0 0-1,0 0 0,1 0 0,-1-1 0,0 1 1,0-1-1,0 0 0,4-1 0,0-1-585,0-1-1,0 1 1,-1-1 0,1 0-1,-1-1 1,10-8-1,-13 11-169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7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0 196,'1'7'365,"1"0"-1,0 0 1,1-1-1,-1 1 1,1-1-1,1 1 1,-1-1-1,5 6 1,10 20 44,-5 2-112,-1 0 1,-2 1-1,-1 0 1,-2 0-1,4 61 1,-10-92-271,0 0 1,-1 1 0,0-1 0,0 0 0,0 1 0,0-1 0,-1 0 0,0 0 0,1 1 0,-2-1 0,1 0 0,0 0 0,-1 0 0,0 0 0,0 0 0,0 0 0,0-1 0,-1 1 0,0-1 0,1 1-1,-1-1 1,0 0 0,-1 0 0,1 0 0,0-1 0,-1 1 0,0-1 0,1 1 0,-1-1 0,0-1 0,0 1 0,0 0 0,0-1 0,-1 0 0,1 0 0,0 0 0,-8 0 0,6-1 30,-1 0 0,1-1 0,0 0 0,0 0 1,0 0-1,-1-1 0,2 0 0,-1 0 0,0 0 0,0-1 1,1 0-1,-1 0 0,1 0 0,0-1 0,0 0 1,0 0-1,0 0 0,1-1 0,0 1 0,0-1 1,0 0-1,-4-7 0,3 5-11,0 0 0,1-1 0,0 0 0,1 0 0,-1 0 0,1-1 0,1 1 0,0 0 0,0-1 0,0 0 0,1 0 1,1 1-1,-1-1 0,1 0 0,1 0 0,1-11 0,3 3-175,0 0 1,1 0-1,0 1 1,1 0-1,1 0 1,15-22-1,-12 22-790,1 1-1,1 0 1,18-17-1,-14 17-517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7:5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0 412,'-4'1'2814,"4"-1"-2773,-4 14 1097,1 14-233,3-15-737,1 0 0,0-1 1,1 1-1,1-1 0,0 1 0,1-1 1,9 22-1,-10-27-159,1 0 1,-1-1-1,1 1 1,1-1-1,-1 0 1,1 0-1,0 0 1,1-1-1,-1 0 1,1 0-1,0 0 1,0 0-1,1-1 0,7 4 1,-13-8-12,0 1 0,1 0 0,-1-1 0,1 1 0,-1-1 0,1 1 0,-1-1 0,1 0 0,-1 0-1,1 1 1,-1-1 0,1 0 0,-1 0 0,1-1 0,-1 1 0,1 0 0,0 0 0,-1-1 0,0 1 0,1-1 0,-1 1 0,1-1 0,-1 0 0,0 0 0,1 0 0,-1 1 0,0-1 0,0 0 0,1 0 0,-1-1 0,0 1-1,0 0 1,0 0 0,-1 0 0,1-1 0,0 1 0,0 0 0,-1-1 0,1 1 0,-1-1 0,2-2 0,-2 2 45,1 0 0,-1-1 0,1 1-1,-1-1 1,0 0 0,1 1 0,-1-1 0,-1 1 0,1-1 0,0 1-1,-1-1 1,1 1 0,-1-1 0,0 1 0,1 0 0,-1-1 0,0 1-1,-1 0 1,1-1 0,0 1 0,-1 0 0,1 0 0,-1 0 0,-3-3-1,3 3-169,0 1-1,0-1 1,0 1-1,0-1 1,0 1-1,0 0 1,-1 0-1,1 0 1,0 0-1,0 0 1,-1 1-1,1-1 1,-1 1-1,1-1 1,-1 1-1,1 0 1,-1 0-1,1 0 1,-5 1-1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7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70 116,'0'-19'613,"0"15"-25,0 0-53,4-39 871,-7 102 8,4 68 1,1-32-1085,-2-77-316,0 4-27,0 1 1,1-1 0,1 0-1,1 0 1,9 32 0,-14-63-160,2 0 1,-1 1 0,1-1 0,1-16 0,0 10 191,0-1 1,-2 0 0,-2-19 0,-6-2 45,4 24 117,2-1-1,0 0 1,-2-24 0,5 37-106,29 41 300,-24-36-408,0-1 0,0 1 0,0-1 0,0-1 0,0 1 0,1-1 0,-1 1 0,1-2 1,0 1-1,-1 0 0,1-1 0,0 0 0,0-1 0,0 1 0,0-1 0,0-1 0,7 0 1,-9 0 16,-1 0 0,1 0 0,0 0-1,-1-1 1,1 0 0,-1 1 0,0-1 0,0 0 0,0-1 0,0 1 0,0-1 0,0 1 0,0-1 0,-1 0 0,1 0 0,-1 0 0,0 0 0,0 0 0,3-7 0,6-10-74,16-42 0,-15-7 522,-12 68-91,-2-13-102,-4 15-15,-3 24 83,6 5-246,1 0 0,1 0 1,2 0-1,1 0 0,1-1 1,10 40-1,-4-41-50,-6-16-128,1 1-1,0-1 1,1 0-1,1 0 1,-1-1 0,2 1-1,0-1 1,15 18 0,-21-27-76,1-1 1,0 0 0,0 0 0,0 0-1,0 0 1,0 0 0,0 0 0,0 0-1,0-1 1,1 1 0,-1-1 0,0 0-1,0 1 1,0-1 0,1 0 0,3-1-1,6 1-715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8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99 352,'12'56'4596,"-11"-58"-4585,0-1 1,0 1 0,0 0-1,0-1 1,0 1-1,-1 0 1,1-1 0,-1 1-1,0-1 1,1 1-1,-1-1 1,-1-3-1,0-2 42,-2 0-1,1 1 0,-1 0 0,0-1 0,-1 1 0,0 0 0,0 0 0,0 1 0,-10-11 0,11 13 33,-1 1 0,0-1 0,1 1 0,-1 0 0,0 1 1,-1-1-1,1 1 0,0-1 0,-1 1 0,1 1 0,-1-1 0,0 1 0,0-1 0,1 1 0,-1 1 0,0-1 0,-6 1 0,8 1-68,0 0 0,0 0-1,0 0 1,0 1 0,0-1 0,1 1 0,-1 0-1,0 0 1,1 0 0,0 0 0,-1 1-1,1-1 1,0 0 0,0 1 0,0 0 0,1-1-1,-1 1 1,-2 5 0,-1 1 27,1 0 0,0 0 0,0 0 0,1 0 0,-3 13 0,4-11-3,1-1 1,0 1-1,1 0 0,0 0 0,1 0 0,0-1 0,1 1 0,0 0 0,5 11 0,-6-17-47,1 0 0,1 0-1,-1 0 1,1 0 0,-1 0 0,2 0 0,-1-1-1,0 1 1,1-1 0,0 0 0,0 0 0,0 0-1,0-1 1,1 1 0,-1-1 0,1 0 0,0 0-1,0-1 1,6 3 0,-10-5-9,16-4-59,-9-1 73,-1 0-1,0-1 1,0 0-1,-1 0 1,0-1-1,0 0 0,0 0 1,-1 0-1,0 0 1,-1-1-1,0 0 1,0 0-1,0 0 0,-1-1 1,0 1-1,-1-1 1,0 0-1,0 0 1,0-16-1,-2 10 150,0-5 547,5 34-483,-1 1-263,0 0 1,2 0-1,-1-1 0,2 0 1,0 0-1,15 22 0,-10-19-1007,1 0 0,20 18-1,-10-15-750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9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72 100,'0'-4'549,"0"-11"-18,0 11 467,0 1-521,1 2-457,-2-1-1,1 1 1,0 0-1,0 0 1,0 0 0,0 0-1,-1 0 1,1 0-1,0 0 1,-1 0 0,1 0-1,-1 0 1,0 0 0,1 0-1,-1 0 1,1 0-1,-1 1 1,0-1 0,0 0-1,0 0 1,1 1-1,-1-1 1,0 0 0,0 1-1,0-1 1,0 1 0,-2-1-1,2 0 17,-1 0 1,1 1-1,0-1 0,-1 0 0,1 0 0,0 0 1,0 0-1,0 0 0,0 0 0,0 0 0,0 0 1,0 0-1,0 0 0,0-1 0,0 1 0,1 0 0,-2-3 1,2 51 2320,-1-35-2255,0 0 1,1 0 0,0 0 0,3 18 0,-1-15-59,20 73 251,-20-83-271,0 0-1,0 0 0,0 0 1,0 0-1,1 0 0,0 0 1,0-1-1,0 1 0,0-1 0,1 0 1,0 0-1,0 0 0,0 0 1,6 3-1,-7-6-26,0 0 1,1 0-1,-1 0 0,1 0 1,0-1-1,-1 1 0,1-1 0,-1 0 1,1 0-1,0-1 0,-1 1 1,1-1-1,-1 0 0,1 1 1,-1-2-1,6-1 0,4-2-29,-1-1 1,-1 0-1,15-10 0,-21 11 18,1 1 0,-1-1 0,0-1 0,0 1 0,0-1-1,-1 0 1,1 0 0,-1 0 0,-1 0 0,1-1 0,-1 1 0,4-14-1,-3 5 27,0 1 0,-1-1 0,-1 0 0,0 1 0,-1-20 0,-1 33 116,-3-29 572,3 29-687,-1 1 0,1-1 0,0 0 0,-1 1 0,1-1 0,-1 1 0,1-1 0,-1 1 0,1-1 0,-1 1 1,0-1-1,1 1 0,-1 0 0,0-1 0,1 1 0,-1 0 0,0 0 0,1-1 0,-1 1 0,0 0 0,1 0 0,-1 0 0,0 0 0,0 0 0,1 0 0,-1 0 0,0 0 0,0 0 0,1 0 0,-2 1 0,1 0 15,0 1 0,0 0 0,-1 0 0,2-1 0,-1 1 0,0 0 0,0 0 0,0 0 1,1 0-1,-1 0 0,1 0 0,0 0 0,0 0 0,0 0 0,0 3 0,-2 19 78,1 1 1,1 0-1,1-1 0,7 35 0,-6-45-148,2-1-1,0 1 0,0-1 0,1 0 0,1-1 1,0 1-1,1-1 0,0 0 0,13 15 0,-5-14-1010,-7-11-2368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9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37 223 120,'-7'-9'437,"-17"-24"1085,23 31-1439,0 1 1,1-1 0,-1 0-1,0 1 1,1-1 0,0 1-1,-1-1 1,1 0 0,0 0-1,0 1 1,0-1 0,0 0-1,0 1 1,0-1 0,0 0-1,1 1 1,-1-1-1,1 0 1,-1 1 0,1-1-1,-1 1 1,1-1 0,1-1-1,6-7 40,0-1-1,1 1 0,1 1 0,-1 0 0,1 0 0,1 1 0,0 0 0,0 1 1,0 0-1,17-6 0,-12 6-329,0 0 0,0 2 1,1 0-1,0 0 0,0 2 1,0 0-1,31 0 0,-27 6-567,10 14-212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9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0 448,'-7'29'907,"2"0"-1,1 1 1,1-1 0,2 1-1,2 39 1,0-18-116,0-48-769,-1 0 1,1 0 0,0 0 0,0 0-1,0 0 1,0 0 0,1 0-1,-1-1 1,1 1 0,0-1 0,0 1-1,0-1 1,0 1 0,0-1-1,0 0 1,1 0 0,-1 0 0,5 2-1,-3-1 16,0 0 0,1 0 0,-1-1 0,1 0 0,0 0-1,-1 0 1,1 0 0,0-1 0,0 0 0,9 1 0,-12-2 22,4-3-36,0 0-19,-1 0-1,0-1 1,1 1 0,-1-1 0,-1-1 0,1 1-1,-1-1 1,1 0 0,-1 0 0,-1 0 0,1 0 0,-1-1-1,0 1 1,0-1 0,0 0 0,-1 0 0,0 0 0,0 0-1,0 0 1,0-7 0,0-32 0,-2 37 27,-1-1-1,-1 0 1,0 0-1,0 1 0,-1-1 1,0 1-1,0 0 1,-1-1-1,0 2 0,0-1 1,-1 0-1,0 1 0,0 0 1,-1 0-1,0 1 1,0-1-1,-1 1 0,0 0 1,0 1-1,0 0 1,0 0-1,-15-7 0,20 12-28,0-1 0,0 0-1,-1 0 1,1 1 0,0 0-1,0-1 1,-1 1-1,1 0 1,0 0 0,0 0-1,-1 0 1,1 0 0,0 1-1,0-1 1,-1 1 0,1 0-1,0-1 1,0 1-1,0 0 1,0 0 0,0 0-1,0 0 1,0 1 0,0-1-1,0 1 1,1-1-1,-1 1 1,0-1 0,1 1-1,0 0 1,-1 0 0,1 0-1,0 0 1,0 0-1,0 0 1,-1 2 0,0 1-185,-1 1 1,2-1 0,-1 0-1,0 0 1,1 1-1,0-1 1,1 1 0,-1-1-1,1 1 1,0-1-1,0 1 1,1-1 0,-1 1-1,1-1 1,2 7 0,0-3-82,20 38-1561,-9-32 640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07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40 24575,'0'0'0,"0"0"0,1 0 0,-1-1 0,1 1 0,-1 0 0,0 0 0,1 0 0,-1 0 0,1 0 0,-1 0 0,1 0 0,-1 0 0,0 0 0,1 0 0,-1 0 0,1 0 0,-1 0 0,0 0 0,1 0 0,-1 0 0,1 0 0,-1 0 0,0 1 0,1-1 0,-1 0 0,1 0 0,-1 1 0,0-1 0,1 0 0,-1 0 0,0 1 0,0-1 0,1 0 0,-1 1 0,0-1 0,0 0 0,1 1 0,-1-1 0,0 0 0,0 1 0,0-1 0,0 1 0,0-1 0,1 0 0,-1 1 0,0-1 0,0 1 0,0-1 0,0 1 0,0-1 0,0 0 0,0 1 0,0-1 0,-1 1 0,1-1 0,0 0 0,0 1 0,0-1 0,0 1 0,0-1 0,-1 0 0,1 1 0,-1 0 0,1-1 0,0 0 0,0 1 0,-1-1 0,1 1 0,0-1 0,0 0 0,-1 1 0,1-1 0,0 1 0,0-1 0,0 1 0,0-1 0,0 1 0,0-1 0,0 0 0,0 1 0,0-1 0,0 1 0,0-1 0,0 1 0,0-1 0,0 1 0,0-1 0,0 1 0,1-1 0,-1 0 0,0 1 0,0-1 0,1 1 0,-1-1 0,0 0 0,0 1 0,1-1 0,-1 0 0,0 1 0,1-1 0,-1 0 0,1 1 0,-1-1 0,0 0 0,1 0 0,-1 1 0,1-1 0,-1 0 0,1 0 0,-1 0 0,0 0 0,1 0 0,-1 0 0,1 0 0,-1 0 0,1 0 0,-1 0 0,1 0 0,-1 0 0,1 0 0,1 0 0,-1 0 0,0 0 0,1 0 0,-1 0 0,0 0 0,1-1 0,-1 1 0,0-1 0,1 1 0,-1 0 0,0-1 0,0 0 0,1 1 0,-1-1 0,0 0 0,0 0 0,0 0 0,0 0 0,0 0 0,0 0 0,0 0 0,0 0 0,0 0 0,-1 0 0,1 0 0,0 0 0,-1-1 0,1 1 0,-1 0 0,1-1 0,-1 1 0,0 0 0,1-1 0,-1 1 0,0 0 0,0-1 0,0 1 0,0-1 0,0 1 0,0 0 0,-1-1 0,1 1 0,0 0 0,-1-1 0,0-1 0,1 2 0,0 0 0,-1-1 0,1 1 0,0 0 0,-1 0 0,1-1 0,-1 1 0,0 0 0,1 0 0,-1 0 0,0 0 0,0 0 0,1 0 0,-1 0 0,0 0 0,0 0 0,0 0 0,0 0 0,0 1 0,0-1 0,-1 0 0,1 1 0,0-1 0,0 1 0,-1-1 0,1 1 0,0-1 0,0 1 0,-1 0 0,1 0 0,0 0 0,-1 0 0,1 0 0,0 0 0,-1 0 0,1 0 0,0 0 0,0 1 0,-1-1 0,1 0 0,0 1 0,0-1 0,-1 1 0,1 0 0,0-1 0,0 1 0,0 0 0,0 0 0,0-1 0,0 1 0,0 0 0,-1 2 0,1-3 0,0 1 0,0-1 0,1 1 0,-1-1 0,0 1 0,0-1 0,1 1 0,-1 0 0,0-1 0,1 1 0,-1 0 0,1 0 0,-1 0 0,1-1 0,-1 1 0,1 0 0,0 0 0,-1 0 0,1 0 0,0 0 0,0 0 0,-1-1 0,1 1 0,0 0 0,0 0 0,0 0 0,0 0 0,0 0 0,1 0 0,-1 0 0,0 0 0,0 0 0,1 0 0,-1 0 0,1 1 0,0-1 0,1 1 0,0-1 0,-1 1 0,1-1 0,0 1 0,0-1 0,0 0 0,0 0 0,0 0 0,0 0 0,0 0 0,0-1 0,0 1 0,4 0 0,-3 0 0,0-1 0,0 1 0,0-1 0,-1 0 0,1 0 0,0 0 0,0 0 0,0-1 0,0 1 0,0-1 0,6-2 0,-8 3 0,0-1 0,0 1 0,0-1 0,0 0 0,0 1 0,0-1 0,0 0 0,0 0 0,-1 0 0,1 0 0,0 1 0,0-1 0,-1 0 0,1-1 0,0 1 0,-1 0 0,1 0 0,-1 0 0,1 0 0,-1 0 0,0-1 0,0 1 0,1 0 0,-1 0 0,0 0 0,0-1 0,0 1 0,0 0 0,-1-2 0,1 2 0,0 0 0,0 0 0,0 0 0,0 1 0,0-1 0,0 0 0,0 0 0,-1 0 0,1 1 0,0-1 0,-1 0 0,1 0 0,0 0 0,-1 1 0,1-1 0,-1 0 0,0 1 0,1-1 0,-1 0 0,1 1 0,-1-1 0,0 1 0,1-1 0,-1 1 0,0-1 0,0 1 0,1 0 0,-1-1 0,0 1 0,0 0 0,0 0 0,1-1 0,-1 1 0,0 0 0,0 0 0,0 0 0,0 0 0,1 0 0,-1 0 0,0 0 0,0 0 0,0 1 0,0-1 0,1 0 0,-2 1 0,0-1 0,0 1 0,1 0 0,-1 0 0,1 0 0,-1 0 0,0 0 0,1 0 0,0 0 0,-1 0 0,1 1 0,0-1 0,0 1 0,-1-1 0,1 1 0,0-1 0,1 1 0,-1-1 0,0 1 0,0 0 0,1 0 0,-1 2 0,3 36-1365,2-21-5461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0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1 299 248,'10'-51'1428,"-5"24"-931,0 0 0,2 1 0,1 0 0,14-31 0,-19 52-413,-1-1 0,1 1 0,0 0 0,1 0-1,-1 0 1,1 1 0,0-1 0,0 1 0,0 0 0,1 0 0,-1 0 0,1 0 0,0 1 0,0 0 0,0 0 0,1 0 0,-1 1 0,1 0 0,-1 0 0,1 0 0,0 1-1,0 0 1,-1 0 0,1 0 0,6 1 0,-9 0-71,0 1-1,0-1 1,-1 1 0,1 0-1,-1 0 1,1 0-1,-1 1 1,1-1-1,-1 1 1,0-1 0,1 1-1,-1 0 1,0 0-1,0 0 1,0 0 0,0 0-1,-1 0 1,1 0-1,-1 1 1,1-1-1,-1 1 1,0-1 0,0 1-1,0-1 1,0 1-1,0 0 1,0 4-1,3 7 40,-1 1-1,0 0 0,0 28 1,1 150 380,-4-191-434,0 1-1,0 0 1,1-1-1,-1 1 1,0 0-1,1-1 1,0 1-1,0 0 1,0-1-1,0 1 0,0-1 1,0 0-1,1 1 1,-1-1-1,1 0 1,0 0-1,-1 0 1,1 0-1,0 0 1,0 0-1,0 0 1,1-1-1,-1 1 1,0-1-1,1 1 0,-1-1 1,0 0-1,1 0 1,0 0-1,-1-1 1,1 1-1,-1 0 1,1-1-1,0 0 1,0 1-1,-1-1 1,1 0-1,0-1 1,-1 1-1,1 0 0,0-1 1,-1 0-1,1 1 1,3-2-1,4-5-41,1 1-1,-1-1 1,-1 0-1,1-1 1,-1 0-1,-1-1 0,1 0 1,-2 0-1,1-1 1,10-18-1,-8 11 144,-1-2-1,-1 1 0,-1-1 0,0 0 0,7-38 1,-14 52 597,-5 13-367,-2 17-8,7-11-269,0 1 0,1-1 0,1 0 0,0 1 0,0-1 0,2 0 0,6 18 0,-5-21-20,0 1 0,1-1 0,0 0 1,1-1-1,0 0 0,0 0 0,17 16 0,-21-22-44,1-2 0,-1 1 0,1 0 0,0-1 0,0 0 0,-1 0 0,1 0 0,1 0 0,-1 0 0,0-1 0,0 0 0,1 0 0,-1 0 0,0-1 0,1 1 0,-1-1 0,1 0 0,-1 0 0,1 0 0,-1-1 0,0 0 0,1 0 0,-1 0 0,0 0 0,7-3-1,-5 1 1,0 0-1,0-1 0,-1 1 0,1-1 0,-1 0 0,0-1 0,0 1 0,-1-1 0,1 0 0,-1 0 0,0 0 0,0-1 0,-1 1 0,0-1 0,0 0 0,0 0 0,-1 0 0,1 0 0,-1 0 0,1-10 0,-1 6 28,-1-1 0,1 0 0,-2 1 0,0-1-1,0 0 1,-1 1 0,0-1 0,-1 0 0,0 1 0,-1 0 0,-6-18-1,6 19-2,-1 0-1,0 1 1,0 0-1,-1-1 0,0 2 1,0-1-1,0 0 0,-1 1 1,-1 0-1,1 0 1,-1 1-1,0 0 0,0 0 1,-1 1-1,0 0 0,0 0 1,0 1-1,-17-7 1,24 10-169,-1 1 0,1 0 1,-1-1-1,1 1 1,-1 0-1,0 0 1,1-1-1,-1 1 1,0 1-1,1-1 1,-1 0-1,0 0 1,1 1-1,-1-1 1,1 0-1,-1 1 1,1 0-1,-1-1 1,1 1-1,-3 1 1,-24 24-1801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1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14 346 264,'0'0'615,"-3"-19"4181,3 19-4779,-1 0 1,0 1 0,1-1 0,-1 1-1,0-1 1,1 1 0,-1-1-1,1 1 1,-1-1 0,1 1 0,-1-1-1,1 1 1,-1 0 0,1-1 0,0 1-1,-1 0 1,1-1 0,0 1 0,0 0-1,-1 0 1,1-1 0,0 1 0,0 0-1,0 0 1,0-1 0,0 1 0,0 0-1,0 0 1,0 1 0,14 28 367,-11-25-333,1 0 1,-1-1-1,1 0 1,0 1-1,0-1 1,1-1-1,-1 1 1,1-1-1,0 1 1,7 2-1,-8-5-38,0-1-1,-1 1 0,1-1 0,0 0 1,0 0-1,0-1 0,0 1 1,0-1-1,0 0 0,0 0 0,-1 0 1,1-1-1,0 1 0,-1-1 1,1 0-1,-1 0 0,0 0 0,1 0 1,-1 0-1,3-4 0,2-1 6,0 0-1,-1 0 1,0-1-1,0 1 1,-1-1-1,10-16 1,-12 14-7,0 0 0,0 0 0,-1 0 0,0 0-1,-1 0 1,0 0 0,-1-1 0,0 1 0,0-1 0,-1 1 0,-1-1 0,-3-18 0,-2-4 394,-3 0 1,-18-47 0,24 69-206,2 10-164,1 0-1,0 0 0,0 0 1,0 0-1,-1-1 1,1 1-1,0 0 1,-1 0-1,1 0 1,-1 0-1,1 0 0,-1 0 1,0 0-1,1 0 1,-1 1-1,0-1 1,0 0-1,0 0 0,1 0 1,-1 1-1,0-1 1,0 1-1,-2-2 1,3 3-15,-1 0 1,0 0-1,0 0 1,1 0-1,-1 0 0,0 0 1,1 0-1,-1 0 1,1 0-1,0 1 1,-1-1-1,1 0 1,0 0-1,-1 0 1,1 1-1,0 1 1,-4 60 84,4-48-111,1 1 0,0-1 0,2 1 0,-1-1 0,2 0 0,0 0 0,1 0 0,0 0 0,1-1 0,1 0 0,0 0 0,1-1 0,0 0 1,1 0-1,1-1 0,0 0 0,0 0 0,2-1 0,-1-1 0,16 11 0,-25-20-30,1 1-1,0-1 1,0 0 0,-1-1 0,1 1 0,0 0-1,0-1 1,0 1 0,0-1 0,0 0-1,-1 0 1,5-1 0,1 1-90,-7 0 12,1 0 95,-1 1 1,0-1 0,0 0 0,0 0-1,0 0 1,0 0 0,0 0 0,0 0-1,1 0 1,-1 0 0,0 0 0,0-1-1,0 1 1,0 0 0,0-1 0,0 1-1,0 0 1,0-1 0,0 0 0,0 1-1,1-2 1,6-5-15,-1 0 1,0 0-1,-1-1 0,0 1 1,0-1-1,-1-1 0,0 1 1,0-1-1,-1 0 0,0 0 0,-1 0 1,1-1-1,-2 1 0,3-16 1,0-14 278,-1 0-1,-2-53 1,-2 91-230,0-1 44,-6-13 168,0 11-169,2 14 52,2 12-68,1 0 0,0 1 0,2-1 0,0 0 0,2 1 0,0-1 0,2 0 0,0-1-1,1 1 1,2-1 0,12 27 0,-18-44-168,0-1 0,-1 0 0,1 1 0,1-1 0,-1 0 0,0 0 0,1-1 0,0 1 0,-1 0 0,1-1 0,0 0 0,0 1 0,1-1 0,-1 0 0,0-1 0,1 1 0,-1-1 0,1 1 0,5 0 0,-7-2-280,0 1 313,-1-1 0,1 0 0,0 0 1,0-1-1,0 1 0,0 0 0,0 0 0,0-1 0,-1 1 1,1-1-1,0 0 0,2 0 0,1-5-12,0 1 0,0-1 0,0 0-1,0 0 1,-1 0 0,0-1 0,0 0-1,-1 1 1,0-1 0,0 0 0,-1-1 0,0 1-1,3-13 1,-1-9 114,-2 0 0,-1-39-1,-1 60 92,0 2-3,-1 0 1,0 1-1,0-1 0,0 0 0,-1 1 0,0-1 0,0 0 0,0 1 0,-5-8 0,5 17-10,0-1 1,1 0 0,0 1 0,0-1 0,0 0-1,0 1 1,0-1 0,1 1 0,-1 5 0,0 8-31,0 0 0,1-1 0,1 1 1,0 0-1,1 0 0,1-1 0,5 17 1,-2-15-119,15 35-133,-20-51 15,0 0 0,0-1 0,0 1 0,0 0 0,0-1 0,1 1-1,-1-1 1,1 1 0,-1-1 0,1 0 0,-1 0 0,1 1-1,0-1 1,0 0 0,-1 0 0,1-1 0,0 1 0,0 0 0,0-1-1,0 1 1,0-1 0,4 1 0,2-1-981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1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35 136,'-10'-10'756,"2"2"-116,0 2-24,4 2-8,-1-1-44,1 3-96,0 2-36,0 2-48,2 1-72,2 1-44,0 4-92,2-2-152,0 4-224,11 15-248,-1-7-308,2 3-456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3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176 135 420,'10'10'1666,"3"3"1961,-16-34-2474,1 16-1117,1 0-1,-1 0 1,-1 1-1,1-1 1,-1 1-1,0-1 1,0 1 0,0 0-1,0 0 1,-1 0-1,0 0 1,1 1 0,-1-1-1,-1 1 1,1 0-1,0 0 1,-1 1-1,-9-5 1,13 7 22,-15 4 63,9 1-111,0 0 1,0 1 0,0 0 0,1 1-1,0-1 1,0 1 0,1 0 0,0 0-1,0 1 1,0 0 0,1-1 0,-5 15-1,3-8 14,1 1 0,1 0 0,0 0 0,1 0 0,1 1 0,-1 25 0,4-35-20,0 0 1,0 0-1,0 1 0,1-2 0,0 1 0,1 0 1,-1 0-1,1-1 0,0 1 0,0-1 1,1 0-1,0 0 0,-1 0 0,2-1 1,-1 1-1,1-1 0,9 7 0,-10-7-31,1-1 0,-1 1 0,1-1 0,0 0 0,1-1 0,-1 1 0,0-1 0,1 0 0,-1-1 0,1 1 0,-1-1 0,1 0 0,0 0 0,0-1 0,-1 0 0,1 0 0,0 0 0,0-1 0,-1 1 0,10-4 0,-1-1-115,-1 0-1,-1-2 1,1 1-1,-1-2 1,0 1-1,0-2 1,-1 1-1,0-2 1,-1 0-1,0 0 1,0 0-1,-1-1 1,10-18-1,-10 14 27,-1 0 0,0-1 0,-2 0 0,1-1-1,-2 1 1,-1-1 0,0 0 0,-1-1 0,0 1 0,-1-33-1,-2-8 1937,0 56-1610,-8-5 100,-1-2-161,9 9-141,-1 0 1,1 0-1,0 0 1,-1 0-1,1 0 1,0 0-1,-1 0 1,1 0-1,0 0 0,-1 1 1,1-1-1,0 0 1,0 0-1,-1 0 1,1 0-1,0 0 1,-1 1-1,1-1 0,0 0 1,0 0-1,-1 0 1,1 1-1,0-1 1,0 0-1,0 0 0,-1 1 1,1-1-1,0 0 1,0 1-1,0-1 1,0 0-1,0 1 1,0-1-1,0 0 0,0 1 1,-1-1-1,1 0 1,0 1-1,0-1 1,-3 13 81,1-1 1,0 1 0,1-1 0,0 1-1,1 0 1,0 0 0,1-1 0,0 1-1,5 19 1,-4-23-92,0 0 0,1 0 0,0-1 0,0 1 0,1-1 0,0 0 0,0 0 0,1 0 0,0-1-1,0 0 1,1 1 0,0-2 0,0 1 0,8 6 0,-12-11-28,0-1-1,-1 0 1,1 0-1,-1 0 1,1-1 0,0 1-1,0 0 1,0-1-1,-1 1 1,1-1-1,0 1 1,0-1 0,0 0-1,0 0 1,0 0-1,0 0 1,0 0-1,0 0 1,-1-1 0,1 1-1,0 0 1,3-2-1,-2 0 12,0 0-1,0 0 1,0 0-1,0 0 1,0-1-1,0 1 1,-1-1-1,1 0 1,-1 0-1,0 0 1,3-3-1,1-5 0,0-1 0,-1 1-1,0-1 1,0 0 0,5-25-1,-6 10 645,-2-1 0,0-35-1,16 209-207,-11-93-387,-5-41-45,13 99-118,2 127 0,-17-237 131,0 1 1,0 0-1,0-1 0,0 1 1,-1-1-1,1 1 1,0-1-1,-1 1 0,1-1 1,-1 1-1,0-1 1,1 0-1,-1 1 0,0-1 1,0 0-1,0 1 0,0-1 1,0 0-1,0 0 1,0 0-1,0 0 0,-1 0 1,1 0-1,0 0 1,-1 0-1,1-1 0,0 1 1,-1 0-1,1-1 1,-1 1-1,1-1 0,-1 0 1,1 1-1,-1-1 1,1 0-1,-1 0 0,1 0 1,-1 0-1,0 0 0,-1-1 1,-3 1 7,1-1 1,-1 0-1,1 0 0,0 0 1,-1-1-1,1 0 0,0 0 1,0 0-1,-5-3 0,5 2-25,0 0 1,0-1-1,0 1 0,1-1 1,0 0-1,0-1 0,0 1 1,0 0-1,1-1 0,-1 0 1,1 0-1,0 0 0,1 0 0,-1-1 1,1 1-1,0-1 0,1 1 1,-1-1-1,1 0 0,0 1 1,0-1-1,1 0 0,0 0 1,0 0-1,0 0 0,1 1 1,0-1-1,0 0 0,3-8 0,4-11-168,1 2-1,2-1 1,0 1-1,1 1 0,1 0 1,1 1-1,1 0 0,1 1 1,1 1-1,1 0 1,32-25-1,-50 43 205,1 1 0,0-1 0,0 0 0,-1 1 0,1-1 0,0 0 0,0 1 0,0 0 0,0-1 0,0 1 0,0-1 0,0 1 0,0 0 0,0 0 0,0 0 0,0-1 0,0 1 0,0 0 0,0 0 0,0 1 0,0-1 0,0 0 0,0 0 0,0 0 0,0 1 0,2 0 0,-1 0 15,0 1 0,0-1 0,-1 1 0,1-1 0,-1 1 0,0 0 0,1 0 0,-1-1 0,0 1 0,0 0-1,0 0 1,1 3 0,3 11 142,-1 0 0,5 31 0,-6-33-140,-1 4-80,-1-12-91,-1 1 0,1-1 0,0 1 0,1-1 0,-1 0 0,1 0 0,0 0 0,1 0 0,0 0 0,0 0 0,0 0 0,0-1 1,7 8-1,-6-11-1202,2-2-101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3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56 428,'-11'-17'868,"-1"3"-108,2 6-8,2-1-4,2 3-136,0 6-112,0-2 44,2 4-187,2 0-269,-2 2-220,4 2-385,0 3-655,2-1 212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4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60 240,'0'0'999,"0"-15"1796,0 34-2678,2 0-1,0 0 1,1 0-1,1 0 1,1-1-1,11 29 1,-5-14 39,1 2 26,-7-25-103,-1 1 0,-1 0 0,0 0 0,0 0 0,1 17 1,-4-27 10,-11 2 164,8-11-238,0-1-1,1 0 1,0-1 0,0 1 0,1 0 0,0-1 0,1 1 0,0 0 0,2-16 0,0-7 23,-1 19-40,0 1 0,1-1 1,1 1-1,0 0 0,1 0 1,0 0-1,0 0 0,7-11 1,-7 16 7,-1 0 1,1 0 0,1 0-1,-1 0 1,1 1-1,0 0 1,1 0 0,0 0-1,-1 1 1,2-1-1,-1 1 1,1 1 0,11-7-1,-17 10 15,1 1-1,-1-1 1,0 1-1,1 0 1,-1-1-1,1 1 1,-1 0-1,1 0 1,-1 0-1,1 0 1,-1 0-1,0 0 1,1 1-1,-1-1 1,1 0-1,-1 1 1,0-1 0,1 1-1,-1 0 1,0-1-1,3 3 1,-1-1 6,-1 0 0,1 1 0,0 0 0,-1-1 0,0 1 0,0 0 0,0 1 0,3 4 0,2 8 74,0 1 0,7 32 0,-11-36-2,12 57 106,-13-53-161,1 0 0,1 0 0,1-1 0,0 1 0,12 24 0,-17-40-97,1 1 0,0-1 0,-1 0 0,1 1 0,0-1 0,0 0 0,0 0 0,0 1 0,0-1 0,0 0-1,0 0 1,0 0 0,1 0 0,-1 0 0,0-1 0,1 1 0,-1 0 0,0 0 0,1-1 0,-1 1 0,1-1 0,-1 0 0,1 1 0,-1-1 0,1 0 0,0 0 0,-1 0 0,1 0 0,-1 0 0,1 0 0,-1 0 0,3-1 0,0 0-60,-1-1 0,1 0 0,0 0-1,-1 0 1,0 0 0,1 0 0,-1-1 0,0 0 0,4-4-1,0-1 11,-1 0 0,0-1-1,0 0 1,-1-1 0,0 1-1,0-1 1,-1 0 0,0 0-1,-1 0 1,-1-1 0,4-19-1,-2-9 604,-1-71 0,-3 84 256,0 25-589,-20-5 473,18 16-580,0-1-1,1 1 1,0 0 0,1 0-1,-1-1 1,2 1 0,0 0-1,0 0 1,5 18 0,4 9 47,16 38-1,-24-70-86,2 5-5,1 0-1,0-1 1,0 0-1,1 0 1,0 0 0,12 13-1,-15-19-51,0 1 0,1-1 1,-1 1-1,1-1 0,0 0 0,0-1 0,0 1 1,0-1-1,0 0 0,0 0 0,1 0 0,-1 0 1,1-1-1,0 0 0,-1 0 0,7 1 0,-9-2-89,0 0-18,3-1 117,-1 0-1,1 0 1,-1 0-1,0-1 0,1 1 1,-1-1-1,0 0 1,0 0-1,0-1 0,0 1 1,-1-1-1,1 0 1,-1 0-1,1 0 0,-1 0 1,0-1-1,0 1 1,-1-1-1,1 0 1,-1 0-1,0 0 0,0 0 1,2-4-1,3-7-16,-1-1 0,0 1 0,-1-1-1,-1 0 1,3-21 0,-5 27 73,0-1 0,-1 0 1,0 1-1,-1-1 0,0 1 0,-1-1 0,0 0 1,-1 1-1,0-1 0,0 1 0,-7-15 1,2 10 125,-7-10 591,7 27-419,1 17-205,4-4-89,0 0 1,1 0-1,1 0 0,0 0 0,1 0 0,1 0 0,0 0 0,1 0 0,1-1 0,0 1 1,1-1-1,1 0 0,0 0 0,15 23 0,-14-24-291,1-1 0,1 0 0,0-1 1,1 0-1,0 0 0,1-1 0,0 0 0,1-1 0,15 9 0,-12-11-779,0-2-24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5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31 88,'-1'-1'64,"1"1"1,0 0-1,0-1 1,-1 1-1,1-1 0,0 1 1,-1 0-1,1-1 0,0 1 1,-1 0-1,1-1 1,-1 1-1,1 0 0,0 0 1,-1-1-1,1 1 0,-1 0 1,1 0-1,-1 0 1,1 0-1,-1 0 0,1 0 1,-1-1-1,1 1 0,-1 0 1,1 0-1,-1 0 1,1 1-1,0-1 0,-1 0 1,1 0-1,-1 0 0,1 0 1,-1 0-1,1 0 1,-1 1-1,1-1 0,-1 0 1,1 0-1,0 1 1,-1-1-1,1 0 0,0 1 1,-1-1-1,1 1 0,-10 29 1180,5 40-579,6-56-605,1 1-1,0-1 1,1 0-1,0 1 1,2-2-1,-1 1 1,2 0-1,0-1 1,0 0-1,1 0 1,1-1-1,0 0 1,12 14-1,-19-25-74,0 0 0,1 0 0,-1 0 0,1 0 0,-1 0 0,1 0 0,-1 0 0,1 0-1,-1-1 1,1 1 0,0 0 0,-1-1 0,1 0 0,0 1 0,0-1 0,-1 0 0,1 0 0,0 0 0,0 0-1,-1 0 1,1 0 0,0 0 0,0-1 0,-1 1 0,1-1 0,0 1 0,-1-1 0,1 0 0,0 0 0,-1 0 0,1 1-1,-1-1 1,0-1 0,1 1 0,-1 0 0,0 0 0,1 0 0,-1-1 0,0 1 0,0-1 0,0 1 0,1-3 0,4-5-2,0 0 0,-1-1 1,-1 0-1,1 0 1,5-20-1,-3-2 380,-2-1 0,-1 1 0,-2-1 1,-2-40-1,0 56 220,0 16-399,-10-1 100,2 3-10,8 18-90,1-13-147,2 32 149,11 44-1,-11-71-187,0 1-1,1 0 0,0-1 0,1 1 0,0-1 1,1 0-1,14 19 0,-17-26-96,1-1-1,-1 0 1,1 0 0,0 0-1,0-1 1,0 1-1,1-1 1,-1 0 0,0 0-1,1 0 1,-1-1-1,7 2 1,-9-3-170,3-3 28,1 0 195,0-1 1,0-1-1,0 1 1,-1-1-1,0 0 0,0 0 1,0 0-1,-1-1 1,0 0-1,0 0 0,0 0 1,-1 0-1,0 0 1,5-13-1,-2 0 34,-2 0 0,0 0 1,-1 0-1,2-30 0,-4-28 1814,-1 77-1789,0-1 0,0 1 0,0-1 0,0 1-1,0-1 1,0 1 0,0-1 0,0 1 0,0-1 0,0 1 0,0-1 0,0 1 0,-1 0 0,1-1 0,0 1 0,0-1 0,-1 1 0,1-1 0,0 1 0,-1 0 0,1-1 0,0 1 0,-1 0-1,1-1 1,-1 1 0,1 0 0,0 0 0,-1-1 0,0 1-3,1 0-1,0 1 0,-1-1 1,1 0-1,0 1 0,-1-1 1,1 0-1,0 0 0,-1 1 1,1-1-1,0 0 0,0 1 1,-1-1-1,1 1 0,0-1 1,0 0-1,0 1 0,0-1 1,0 1-1,-1-1 0,1 0 1,0 1-1,0-1 0,0 1 0,0-1 1,0 1-1,0-1 0,1 0 1,-1 1-1,0-1 0,0 1 1,0-1-1,0 1 0,0-1 1,0 0-1,1 1 0,-1-1 1,0 1-1,10 45 201,23 66 0,-28-98-652,0-1 0,1 0 0,1 0 0,0-1-1,1 0 1,0 0 0,1-1 0,0 0 0,16 15-1,-15-17-1141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5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64 295 320,'47'-114'4168,"-33"83"-3874,-1-1 1,13-47-1,-25 78-161,-1-3 165,0 3-237,0-1 0,0 0 0,0 1 0,0-1 0,0 0 0,0 1 1,0-1-1,-1 1 0,1-1 0,0 0 0,-1 1 0,-1-4 0,1 4-27,0 0-1,-1 0 1,1 0-1,-1 1 1,1-1 0,0 0-1,-1 0 1,0 1-1,1-1 1,-1 1 0,1-1-1,-1 1 1,1 0-1,-1 0 1,0 0 0,1 0-1,-1 0 1,0 0-1,1 0 1,-1 0 0,1 0-1,-4 2 1,1-1 39,-1 2 0,1-1-1,0 0 1,0 1 0,0-1 0,0 1 0,0 0 0,-4 6 0,-1 1 11,0 1 0,1 1 0,1-1 1,-1 1-1,2 0 0,0 1 0,0-1 0,1 1 1,1 1-1,0-1 0,1 0 0,1 1 0,0 0 1,0-1-1,2 1 0,0 17 0,0-25-114,1-1 0,0 1 0,0 0 0,1 0 0,0-1 0,0 1 0,0-1 0,0 0 0,1 1 0,0-1 0,0 0 0,0-1 0,1 1 0,0 0 0,-1-1 0,2 0 0,8 7 0,-9-7-289,0-1 1,1 0 0,-1-1 0,1 1-1,-1-1 1,1 0 0,0 0 0,0-1 0,0 1-1,0-1 1,0 0 0,0 0 0,6 0-1,-1-1-1169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56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9 319 156,'-7'-15'4903,"7"17"-4809,-1-1-1,1 0 1,0 1 0,-1-1-1,1 1 1,0-1 0,0 1-1,0-1 1,0 1 0,0-1 0,1 0-1,-1 1 1,0-1 0,1 1-1,-1-1 1,1 0 0,0 3-1,0-2-79,0 0 0,0 0-1,0 0 1,0 1 0,1-1-1,-1 0 1,1 0 0,-1-1-1,1 1 1,0 0 0,-1 0-1,1-1 1,0 1 0,0-1 0,0 0-1,0 1 1,1-1 0,-1 0-1,0 0 1,0 0 0,1-1-1,3 2 1,-3-2-47,0 0 0,1-1 0,-1 1 0,0-1 0,0 0 0,1 0 0,-1 0 0,0 0 0,0 0 0,0 0 0,0-1-1,0 0 1,-1 1 0,6-5 0,-1-1-27,1 1 0,-1-1-1,0-1 1,-1 0 0,0 0-1,0 0 1,0 0 0,-1-1-1,-1 0 1,6-14 0,-7 9 117,0 0 0,-2-1 0,1 0 0,-2 1 0,-1-19 0,0 3 281,0 23-205,0 0 1,0 1 0,-1-1-1,0 1 1,-1 0 0,1-1 0,-1 1-1,0 0 1,-1 0 0,-4-6-1,8 12-122,0 0 0,0 0 1,0 0-1,0-1 0,0 1 0,0 0 0,0 0 0,-1 0 0,1 0 0,0-1 0,0 1 0,0 0 0,0 0 0,0 0 0,-1 0 0,1 0 0,0 0 0,0-1 0,0 1 0,0 0 0,-1 0 0,1 0 0,0 0 0,0 0 0,0 0 0,-1 0 0,1 0 0,0 0 0,0 0 1,0 0-1,-1 0 0,1 0 0,0 0 0,0 0 0,0 0 0,-1 0 0,1 0 0,0 0 0,0 0 0,0 0 0,-1 0 0,1 1 0,0-1 0,0 0 0,0 0 0,0 0 0,0 0 0,-1 0 0,1 1 0,-6 13 255,2 16-1,7-6-213,0-1-1,1 1 1,1-1 0,2 0 0,11 29 0,-13-41-78,0 1-1,1-1 1,0 0-1,1 0 1,1-1-1,-1 0 1,2 0-1,-1-1 0,1 0 1,1 0-1,18 12 1,-26-19-23,1 0 1,0 0-1,0-1 0,0 0 1,0 1-1,0-1 0,0 0 1,0 0-1,0-1 0,0 1 1,0 0-1,1-1 0,-1 0 1,0 0-1,0 0 0,0 0 1,1-1-1,-1 1 0,0-1 1,0 0-1,5-1 0,-3-1 11,-1 0 0,1 0-1,0 0 1,-1 0 0,0-1-1,0 0 1,0 0-1,0 0 1,0 0 0,-1-1-1,5-7 1,-1-1 22,0 0 0,-1-1 0,0 1 1,-1-2-1,0 1 0,-1 0 0,-1-1 0,2-21 0,-3-64 1386,-2 98-1335,-1 0-1,1 0 1,-1 1-1,0-1 1,0 0-1,0 0 0,0 0 1,0 1-1,0-1 1,0 1-1,-1-1 1,1 1-1,0-1 0,-1 1 1,-2-3-1,2 7 8,1-1-1,0 0 1,0 0-1,0 0 0,0 1 1,1-1-1,-1 0 1,1 1-1,-1-1 1,1 1-1,0-1 0,0 1 1,0-1-1,1 4 1,-2 6 46,0-3-86,0-4 3,0 0 0,1 0 0,-1 0 0,1 0-1,0 0 1,1 0 0,-1 0 0,1 0 0,1 6 0,5 12-18,1-1 0,1 0 0,1 0 0,17 27 0,-24-43-58,1-1-1,0 1 0,0-1 0,0 0 0,1-1 0,0 1 0,0-1 1,0 0-1,0 0 0,1 0 0,-1-1 0,1 0 0,0 0 0,0 0 0,0-1 1,0 0-1,1 0 0,-1 0 0,1-1 0,-1 0 0,10 0 0,-12-1 53,0-1-1,0 0 0,-1 0 0,1-1 0,0 1 0,-1-1 1,1 0-1,-1 0 0,0 0 0,0 0 0,0 0 0,0-1 0,0 1 1,0-1-1,0 0 0,-1 0 0,0 0 0,1 0 0,2-6 1,1-1-46,0 0 1,-1 0-1,0 0 1,-1-1-1,5-17 1,6-81 615,-14 108-331,-1 0-164,0-1 0,1 1 0,-1-1 0,0 1-1,0-1 1,0 1 0,0 0 0,0-1 0,0 1 0,0-1 0,0 1 0,-1-1 0,1 1 0,-1 0 0,0-2 0,-3-12 409,0 14-226,2 8-188,0 1 1,0 0-1,1 0 0,1 0 0,-1 0 0,1 0 0,0 0 0,1 0 0,2 10 1,22 70-72,-22-82 31,0 2-34,0 0 0,0 0 0,1 0-1,0-1 1,1 0 0,7 11 0,-10-17-12,-1 1 1,1 0-1,-1 0 1,1-1-1,0 1 1,0-1-1,-1 1 1,1-1-1,0 0 1,0 0-1,0 0 0,1 0 1,-1 0-1,0 0 1,0-1-1,0 1 1,1-1-1,-1 1 1,0-1-1,0 0 1,1 0-1,-1 0 1,0 0-1,1-1 0,-1 1 1,0 0-1,0-1 1,1 0-1,-1 1 1,3-2-1,1-2 12,0 0-1,1 0 1,-2-1 0,1 1-1,0-1 1,-1 0 0,0-1-1,0 1 1,0-1-1,-1 0 1,0-1 0,0 1-1,-1 0 1,1-1 0,-2 0-1,3-7 1,1-3 97,-2-1-1,0 1 1,-1-1 0,-1 0 0,1-31 0,-4 42-32,1 1 0,-1-1 0,-1 1 1,1 0-1,-1-1 0,0 1 1,0 0-1,-1 0 0,1 0 0,-1 0 1,-1 1-1,1-1 0,-1 1 1,0 0-1,0 0 0,-1 0 0,0 0 1,1 1-1,-10-6 0,10 6-123,0 2-1,-1-1 1,1 0-1,-1 1 1,0 0-1,1 0 1,-1 0 0,0 1-1,0 0 1,0 0-1,0 0 1,0 0-1,-1 1 1,1 0-1,0 0 1,0 0-1,0 1 1,0 0 0,0 0-1,0 0 1,0 0-1,0 1 1,0 0-1,-8 4 1,-15 15-1819,1 4-201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5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129 220 156,'0'0'4306,"-6"-1"-3820,4 1-417,0 0-1,0-1 1,0 1-1,0-1 1,0 0-1,0 0 1,0 0-1,0 0 1,0 0-1,1 0 0,-1 0 1,0-1-1,1 1 1,-1 0-1,1-1 1,0 0-1,-1 1 1,-1-4-1,1 1 92,0 0-1,0-1 1,1 1-1,0-1 1,-1 1-1,2-1 1,-1 1-1,0-1 1,1 0 0,0-5-1,0 0-94,1 1 0,0 0 0,1 0 0,0-1-1,0 1 1,1 0 0,7-15 0,-8 21-44,-1 0 0,0 0 0,1 0-1,0 0 1,0 0 0,0 0 0,0 0 0,0 1 0,0-1 0,1 1 0,-1 0 0,1 0-1,0 0 1,0 0 0,0 0 0,0 0 0,0 1 0,0-1 0,0 1 0,0 0 0,1 0-1,-1 0 1,6 0 0,-7 1 1,13 3-25,-11 0 11,-1 0 0,1 0 0,0 0-1,-1 0 1,1 0 0,-1 1 0,0 0 0,0-1 0,0 1 0,-1 0 0,0 0 0,1 1 0,-1-1 0,-1 0 0,1 1-1,-1-1 1,1 1 0,0 7 0,1 11 32,-1-1-1,-2 41 1,0-34-60,-3-2 27,-2-1 0,0 0-1,-1 0 1,-2 0 0,-1-1-1,-1 0 1,-1 0 0,-27 43-1,33-59 39,-1 0 0,-1-1 0,1 0 0,-13 12 0,16-18-17,0 1 0,-1-1 0,1 0 0,0 0 0,-1 0 0,1 0 0,-1-1 0,1 1 0,-1-1 0,0 0-1,1 0 1,-1 0 0,0-1 0,-7 1 0,8-3-13,0 1-1,1-1 0,-1 0 0,0 0 1,1-1-1,-1 1 0,1 0 0,0-1 1,0 1-1,0-1 0,0 0 0,-2-3 1,4 5-15,-1 0 1,1 0 0,-1 0 0,1 0-1,-1-1 1,1 1 0,-1 0 0,1 0 0,0 0-1,0 0 1,0 0 0,0 0 0,0-1-1,0 1 1,0 0 0,0 0 0,0 0 0,0 0-1,0-1 1,1 1 0,-1 0 0,1 0-1,-1 0 1,1 0 0,-1 0 0,1 0 0,-1 0-1,1 0 1,0 0 0,0 0 0,-1 0-1,1 1 1,0-1 0,0 0 0,0 0 0,0 1-1,0-1 1,0 1 0,0-1 0,0 1-1,0-1 1,0 1 0,0 0 0,0-1 0,2 1-1,5-2 8,-1 0 0,1 0-1,0 1 1,0 0 0,12 0 0,-2 2-42,1 2 1,-1 0-1,0 1 1,0 1-1,-1 1 1,33 15 0,-39-17-691,0 1 0,0 1 0,0 0 0,14 11 1,-16-13-792,1-3-117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0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 24575,'-504'0'0,"492"0"0,1 1 0,-1 0 0,0 1 0,1 0 0,-1 1 0,1 0 0,0 1 0,-1 0 0,2 1 0,-1 0 0,1 1 0,-11 7 0,-6 8 0,1 1 0,-43 45 0,37-34 0,15-13 0,1 0 0,1 0 0,1 2 0,-19 39 0,27-46 0,1 0 0,0 1 0,2 0 0,-4 24 0,-1 9 0,-18 111 0,21-132 0,1 1 0,0 31 0,3-32 0,-1 0 0,-8 38 0,3-21 0,1 1 0,3 0 0,2 0 0,5 51 0,-1 9 0,-4-55 0,0-13 0,1 0 0,2-1 0,14 74 0,11 20 0,79 267 0,-100-371 0,-3 0 0,0 0 0,-2 52 0,-1-51 0,0 0 0,2 0 0,9 46 0,16 110 0,-20-136 0,-2 1 0,-2-1 0,-6 87 0,0-27 0,3-61 0,-1 1 0,-13 68 0,9-80 0,-2 56 0,7-60 0,-3 0 0,-9 51 0,-11 4 0,-13 60 0,15-11 0,15-98 0,2 0 0,1 0 0,5 61 0,-1-31 0,-1-62 0,0 0 0,1 0 0,0 0 0,-1 0 0,2 0 0,-1 0 0,1 0 0,0 0 0,0 0 0,1-1 0,-1 1 0,1-1 0,1 0 0,3 6 0,3 0 0,0-1 0,1 0 0,1-1 0,17 12 0,-11-8 0,19 15 0,-29-20 0,0-1 0,1 0 0,0-1 0,0 0 0,0-1 0,1 1 0,0-2 0,0 1 0,0-2 0,0 1 0,1-1 0,12 2 0,63 8 0,-56-7 0,1-2 0,33 1 0,25-4 0,139-4 0,-197-2 0,0-1 0,39-13 0,12-2 0,44-15 0,-96 25 0,1 2 0,1 1 0,-1 2 0,61-6 0,10 14 0,60-3 0,-90-12 0,-53 8 0,0 2 0,30-3 0,77 6 0,-67 1 0,-1-2 0,97-14 0,-90 7 0,0 2 0,130 7 0,-70 2 0,-58-1-48,-44 0-216,1-1 1,0-1 0,0-1-1,46-8 1,-53 3-6563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5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56,'17'-10'5411,"-9"22"-7283,-8-12 1741,2 4-1025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8:46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0 467 292,'5'-12'4861,"20"-17"-3856,-13 15-692,6-16-159,-1 0 1,-2-1-1,-1 0 1,-1-1-1,-2-1 1,-1 0-1,-2 0 1,7-68-1,-14 53 654,-1 47-568,-8-7 112,2 29-278,2 1-1,0 0 1,2 0 0,0 0 0,1 0-1,3 31 1,-1-7-8,0-15-101,2 0-1,1 0 1,1 0 0,14 44 0,-7-35-1972,29 68 0,-25-79 122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9:06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69 352,'0'0'1235,"0"-2"-1109,-1 0 0,1 1 0,0-1 0,0 0 1,0 1-1,0-1 0,0 0 0,1 1 0,-1-1 0,0 0 0,1 1 1,-1-1-1,1 1 0,1-3 0,2-2 83,-2 5-105,-1-1 0,0 1-1,0-1 1,1 0 0,-1 1 0,0-1 0,-1 0 0,1 0 0,0 0 0,0 1 0,-1-1 0,1 0-1,-1 0 1,0 0 0,1 0 0,-1 0 0,0-3 0,-40 69 2571,31-47-2569,-28 57 309,-43 118 0,62-133-342,4 1 0,1 1 1,-4 72-1,6 187 12,12-301-97,0-1 0,2 0 1,8 31-1,2 14 34,1 15 33,25 86-1,-28-129-29,2 0-1,1-1 1,2 0-1,33 52 1,-18-38-67,3-2 0,2-1 0,1-1 0,84 73 0,39 27-2117,-157-142 1866,-1 0 66,0-1 0,0 0 0,-1 1 0,1-1 0,0 1-1,-1 0 1,1 0 0,-1-1 0,1 1 0,-1 0 0,0 0-1,0 0 1,0 0 0,0 1 0,1 3 0,-2-2-799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49:07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70 36,'-4'-7'842,"0"-1"0,0 0-1,1-1 1,0 1 0,0-1 0,-2-11 0,9 28-468,1 1 0,-1-1 0,1 0 0,9 12 1,4 6-187,54 84 290,3 5-245,-69-106-232,-1-1 1,1 0 0,1-1-1,10 11 1,-11-12-12,0 0 0,-1 0 0,1 1 0,-1-1 0,5 11 0,-10-17 8,1 1 0,-1-1 1,0 0-1,0 0 0,0 0 1,0 1-1,0-1 0,0 0 1,0 0-1,0 0 0,0 1 1,0-1-1,0 0 0,0 0 0,0 0 1,0 1-1,0-1 0,0 0 1,0 0-1,0 1 0,0-1 1,0 0-1,0 0 0,0 0 1,0 1-1,0-1 0,0 0 1,-1 0-1,1 0 0,0 1 0,0-1 1,0 0-1,0 0 0,0 0 1,-1 0-1,1 0 0,0 1 1,0-1-1,0 0 0,-1 0 1,1 0-1,0 0 0,0 0 1,0 0-1,-1 0 0,1 0 0,0 0 1,-18 0 1,-26-10 70,38 8-73,-61-10-34,0 3-1,0 3 0,-86 2 1,143 4-266,0 1 1,1 0-1,-1 0 1,0 1-1,1 0 1,-1 1-1,1 0 1,0 0-1,0 1 0,0 1 1,-14 8-1,3 1-1317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54 437 456,'0'0'828,"1"0"-792,-1 1 1,0 0-1,0 0 0,0-1 1,0 1-1,0 0 0,0 0 1,0-1-1,0 1 0,0 0 1,0 0-1,0-1 0,0 1 1,-1 0-1,1-1 0,0 1 1,0 0-1,-1-1 0,1 1 1,-1 0-1,1-1 0,-1 2 1,-5-1 99,5-1-76,1 0 0,-1 0 1,0-1-1,1 1 0,-1 0 0,0 0 0,1 1 0,-1-1 0,0 0 0,1 0 0,-1 0 1,0 0-1,1 1 0,-1-1 0,1 0 0,-1 0 0,1 1 0,-1-1 0,0 0 1,1 1-1,-1-1 0,1 1 0,0-1 0,-1 1 0,1-1 0,-1 1 0,1-1 0,0 1 1,-1 0-1,-5 5 67,4-4-62,0-1-1,0 1 1,0 0 0,0 0-1,1 0 1,-1 0-1,1 1 1,-1-1 0,1 0-1,0 1 1,-2 4-1,56-53 2179,-42 33-2131,126-162 710,-123 155-785,-1-1-1,-2 0 1,0-1-1,-1-1 0,-1 1 1,-1-2-1,5-23 1,-9-13 311,-4 60-347,0 0-1,0 1 1,0-1-1,-1 0 1,1 0-1,0 1 0,0-1 1,0 0-1,-1 0 1,1 0-1,0 1 1,0-1-1,-1 0 0,1 0 1,0 0-1,0 0 1,-1 1-1,1-1 1,0 0-1,-1 0 0,1 0 1,0 0-1,-1 0 1,1 0-1,0 0 0,-1 0 1,1 0-1,0 0 1,0 0-1,-1 0 1,1 0-1,0 0 0,-1 0 1,1 0-1,0 0 1,-1-1-1,1 1 1,0 0-1,0 0 0,-1 0 1,1 0-1,0-1 1,0 1-1,-1 0 1,1 0-1,0 0 0,0-1 1,0 1-1,0 0 1,-1-1-1,1 1 1,0 0-1,0 0 0,0-1 1,0 1-1,0 0 1,0-1-1,0 1 0,-1 0 1,1 0-1,0-1 1,0 1-1,0 0 1,0-1-1,1 0 0,-18 25 28,3 19-5,2-1 0,2 2 0,-6 62 0,5 137 47,13-227-300,-1-1 0,2 0 0,0 0 0,1 0-1,0 0 1,13 28 0,1-10-2816,-12-27 1598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1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14 136,'1'-14'4655,"0"30"-2628,-1-15-2093,0 0 0,0 0 0,0-1 0,0 1 0,1 0 0,-1 0-1,0 0 1,1-1 0,-1 1 0,1 0 0,-1 0 0,1-1 0,-1 1 0,1 0 0,-1-1 0,1 1 0,0-1 0,-1 1 0,1-1 0,0 1-1,-1-1 1,1 1 0,0-1 0,0 0 0,0 1 0,-1-1 0,1 0 0,0 0 0,0 1 0,0-1 0,0 0 0,0 0 0,-1 0 0,1 0-1,0 0 1,0 0 0,0 0 0,0-1 0,0 1 0,-1 0 0,1 0 0,0-1 0,0 1 0,0 0 0,-1-1 0,1 1 0,0-1 0,-1 1-1,1-1 1,0 0 0,3-3-1086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20 436,'2'2'319,"0"-1"-1,0 0 1,0 1 0,0-1 0,0 1-1,0 0 1,0 0 0,0 0-1,-1 0 1,1 0 0,-1 0 0,0 0-1,2 3 1,18 20 747,-22-30-923,0 1 0,0-1 1,-1 0-1,1 0 0,-1 1 0,0-1 1,-5-7-1,6 10-100,0 0 1,0 1-1,0-1 0,-1 0 1,1 0-1,0 1 0,-1-1 0,1 1 1,-1-1-1,0 1 0,1 0 1,-1 0-1,0 0 0,0 0 1,0 0-1,0 0 0,0 0 1,0 0-1,0 1 0,0-1 1,0 1-1,0-1 0,0 1 0,0 0 1,-4 0-1,3 1-8,0 0-1,0 1 1,0-1-1,0 1 1,0-1-1,0 1 1,1 0-1,-1 0 1,1 0 0,-1 1-1,1-1 1,0 1-1,-1-1 1,-1 5-1,-5 7 32,1 0-1,0 0 1,1 0-1,1 1 1,-8 27 0,7-13 0,2-1 0,1 2 1,-1 48-1,5-64-54,1 0-1,0 0 1,1 0 0,0 0-1,1-1 1,1 1 0,0-1-1,1 1 1,11 21 0,-13-31-20,0 1 0,0-1 0,0 0 0,1 0 0,0 0 1,0 0-1,0-1 0,0 0 0,0 0 0,1 0 0,0 0 0,-1 0 1,1-1-1,0 0 0,0 0 0,0-1 0,1 1 0,-1-1 1,0 0-1,0 0 0,1-1 0,-1 1 0,1-1 0,5-1 1,-5 0-2,0 1 0,0-2 1,0 1-1,0 0 1,0-1-1,0 0 1,-1-1-1,1 1 1,-1-1-1,0 0 1,1 0-1,-1-1 0,-1 0 1,1 0-1,0 0 1,-1 0-1,0 0 1,0-1-1,0 0 1,-1 0-1,4-6 1,-6 7 28,1 1 0,0-1 1,-1 0-1,0 0 1,0-1-1,0 1 1,-1 0-1,1 0 1,-1-7-1,-1 9-8,0 0-1,1 1 1,-1-1 0,0 1-1,0-1 1,0 1 0,0 0-1,0-1 1,-1 1 0,1 0-1,0 0 1,0 0 0,-1 0-1,1 0 1,-1 0 0,-1-1-1,1 1 13,-2-2-18,0 1 1,0 0 0,0 0 0,-1 1 0,1-1-1,0 1 1,-1 0 0,1 0 0,-1 0 0,1 1 0,-1 0-1,1 0 1,-1 0 0,0 0 0,1 1 0,-1-1-1,1 1 1,0 0 0,-1 1 0,1-1 0,-5 3 0,1-1-255,-1 1 0,1 0 0,-1 1 0,1 0 0,1 0 0,-1 1 0,1-1 0,0 2 0,-8 8 0,1 7-1485,5 1-104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59 180,'1'-1'42,"-1"1"-1,0-1 1,0 0-1,0 0 1,0 0-1,0 1 1,0-1-1,0 0 1,0 0 0,0 0-1,0 1 1,0-1-1,-1 0 1,1 0-1,0 0 1,-1 1 0,1-1-1,0 0 1,-1 1-1,0-2 1,-4 1 87,4 1-80,0 0 1,1 0-1,-1 0 1,0 0-1,1 0 0,-1 0 1,1 0-1,-1 0 1,0 0-1,1 0 0,-1-1 1,1 1-1,-1 0 1,1 0-1,-1 0 0,0-1 1,1 1-1,-1 0 1,1-1-1,-1 1 0,1-1 1,0 1-1,-1 0 1,1-1-1,-1 1 0,1-1 1,0 1-1,-1-1 1,1 1-1,0-1 1,-1-1-1,-20-28 1339,21 30-1361,12 6 389,11 12-203,44 44 390,-38-32-372,1-2 1,43 30-1,-25-26-351,1-2 1,1-2-1,1-3 0,1-1 1,1-3-1,2-2 0,93 19 0,-98-35-1731,-38-3 1028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36 232,'-12'-10'839,"11"8"-676,-1 1 0,1-1 0,-1 1 0,0-1 0,1 1 0,-1-1 0,0 1 0,0 0 0,0 0 0,0 0 0,0 0 0,-1 0 0,-2 0 0,4 1-128,1 0-1,-1 0 1,1 1 0,0-1 0,-1 0-1,1 1 1,0-1 0,-1 1 0,1-1-1,0 0 1,0 1 0,-1-1 0,1 1-1,0-1 1,0 1 0,0-1 0,0 0-1,-1 1 1,1-1 0,0 1 0,0-1 0,0 1-1,0-1 1,0 1 0,0-1 0,0 1-1,0-1 1,0 1 0,1-1 0,-1 1-1,0-1 1,0 1 0,5 27 610,-3-19-432,0-2-175,2 15 208,-1 0-1,1 25 1,-3-41-212,0 0 0,0 0 0,0 0 0,0 0 0,1 0 0,0-1 0,3 6 0,7 27 194,-11-30-187,0-3-12,0 0 1,0 0 0,0 0 0,0 0 0,1 0 0,0 0-1,0 0 1,0-1 0,4 6 0,-6-47-199,-59-168 1263,39 144-884,23 56 308,7 7-284,14 11-150,-21-11-47,60 27 113,74 24 0,2-12-3545,-94-30 1430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4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1 560,'4'58'4029,"9"45"-3150,-2-26-210,0 8 124,-11-86-794,0 1 1,0 0-1,0 0 1,0 0-1,0 0 1,0 0-1,0 0 1,0-1-1,0 1 0,-1 0 1,1 0-1,0 0 1,0 0-1,0 0 1,0 0-1,0 0 1,0 0-1,-1 0 0,1 0 1,0-1-1,0 1 1,0 0-1,0 0 1,-1 0-1,1 0 1,0 0-1,0 0 0,0 0 1,0 0-1,0 0 1,-1 0-1,1 0 1,0 1-1,0-1 1,0 0-1,0 0 0,0 0 1,-1 0-1,1 0 1,0 0-1,0 0 1,0 0-1,0 0 1,0 0-1,0 0 1,0 1-1,-1-1 0,1 0 1,0 0-1,0 0 1,0 0-1,0 0 1,0 0-1,0 1 1,0-1-1,0 0 0,0 0 1,0 0-1,-8-16 57,-1-67 546,9 81-536,2-10 80,3 8-140,0 1 0,1 0 0,-1 0-1,1 1 1,-1 0 0,11-3 0,31-14-421,-40 15 433,-1 0 1,0-1-1,0 0 0,0 0 0,-1-1 0,0 0 0,0 0 0,0 0 0,-1 0 0,1-1 1,-2 0-1,1 0 0,-1 0 0,0 0 0,0 0 0,-1-1 0,0 1 0,0-1 0,-1 0 1,0 0-1,0 1 0,-1-1 0,-1-10 0,1 18 125,0 6 62,-1 17 47,2 0 0,0 0-1,1 0 1,9 35 0,-6-41-424,1 0 0,1-1 0,12 23 0,-15-33-199,0-1 0,0 0 0,0 0-1,1 0 1,0 0 0,0-1 0,0 1-1,0-1 1,0-1 0,1 1 0,9 4-1,-5-4-1060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2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24575,'3996'0'-1365,"-3973"0"-5461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54 205 316,'2'-3'262,"0"1"-1,0-1 1,-1 1-1,1 0 1,0 0 0,1 0-1,-1 0 1,0 0-1,1 0 1,-1 1 0,1-1-1,-1 1 1,1 0-1,0 0 1,0-1-1,-1 2 1,6-2 0,-4 1-210,0 0 1,0-1 0,-1 1 0,1-1 0,0 0 0,-1 0-1,1 0 1,-1 0 0,1-1 0,-1 1 0,5-6 0,-4 3-34,0 0 1,0-1-1,-1 1 1,0-1-1,0 0 1,0 0 0,-1 0-1,0 0 1,0-1-1,0 1 1,-1-1-1,0 1 1,1-10 0,-2 15 104,-1-4 70,1 5-187,1-1 0,-1 1-1,0 0 1,0-1 0,0 1 0,0 0-1,0-1 1,0 1 0,0-1 0,0 1 0,0 0-1,0-1 1,0 1 0,0 0 0,0-1 0,0 1-1,0-1 1,0 1 0,0 0 0,0-1 0,0 1-1,0 0 1,-1-1 0,1 1 0,0 0-1,0-1 1,0 1 0,-1 0 0,1 0 0,0-1-1,0 1 1,-1 0 0,1 0 0,-1-1 0,-1-2 58,0 1 1,0-1 0,0 1 0,0-1 0,-1 1-1,1 0 1,-1 0 0,0 0 0,1 0 0,-1 1 0,0-1-1,0 1 1,0-1 0,0 1 0,-1 0 0,1 0-1,0 1 1,0-1 0,-1 1 0,1-1 0,0 1 0,-1 0-1,1 0 1,0 1 0,0-1 0,-1 1 0,-4 1-1,1 1 12,0 0 0,0 1 0,1-1 0,0 2-1,0-1 1,0 1 0,0-1 0,1 2-1,-1-1 1,-4 7 0,8-9-26,-1 0-1,1 1 1,-1 0-1,1-1 1,0 1-1,1 0 1,-1 0-1,1 0 1,0 0 0,0 0-1,0 0 1,0 1-1,1-1 1,-1 0-1,1 0 1,0 1-1,0-1 1,1 0 0,0 0-1,-1 1 1,3 4-1,-1-3-45,1 1-1,0-1 0,0 0 1,1 0-1,0 0 0,0-1 1,0 1-1,1-1 0,0 0 1,0-1-1,0 1 0,0-1 1,1 0-1,-1 0 1,1 0-1,0-1 0,0 0 1,1 0-1,-1 0 0,1-1 1,-1 0-1,1-1 0,9 2 1,3 0-501,-1-2 1,0 0-1,1-1 1,-1-1-1,1 0 1,-1-1-1,28-8 1,0-2-1650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6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66 532,'0'0'4040,"-4"-7"-3653,-10-21-25,14 27-332,-1 0 0,1 1 0,0-1 0,0 0 0,0 0 0,0 0 0,-1 0 0,1 0 0,0 0 0,1 1 0,-1-1 0,0 0 0,0 0 0,0 0 0,0 0 0,1 0 0,-1 1 0,0-1 1,1 0-1,-1 0 0,0 0 0,1 1 0,-1-1 0,1 0 0,0 1 0,-1-1 0,1 0 0,-1 1 0,1-1 0,0 1 0,0-1 0,-1 1 0,1-1 0,0 1 0,0-1 0,-1 1 0,1 0 0,0 0 0,0-1 0,0 1 0,0 0 0,1 0 0,33-2 667,-31 4-685,1 0-1,-1 0 1,0 0-1,0 1 1,0-1-1,-1 1 1,1 0-1,-1 1 0,1-1 1,-1 0-1,0 1 1,0 0-1,-1 0 1,1-1-1,-1 2 1,0-1-1,0 0 1,0 0-1,0 1 0,-1-1 1,0 1-1,0-1 1,0 1-1,0 0 1,-1-1-1,0 1 1,0 0-1,0-1 1,0 1-1,-1 0 0,0-1 1,-2 7-1,0-2-1,-2 0 1,1-1-1,-1 0 0,0 0 0,-1 0 0,0 0 0,0-1 0,-1 0 0,0 0 0,0-1 0,0 0 0,-1 0 0,0-1 0,0 0 1,0 0-1,-12 4 0,20-9-11,0 0 1,1-1 0,-1 1-1,0 0 1,0 0 0,0 0-1,0 0 1,0 0 0,0 0-1,0 0 1,1 0 0,-1 0-1,0-1 1,0 1 0,0 0-1,0 0 1,0 0 0,0 0-1,0 0 1,0 0 0,0-1-1,0 1 1,0 0 0,0 0-1,0 0 1,0 0 0,0 0-1,0-1 1,0 1 0,0 0-1,0 0 1,0 0 0,0 0-1,0 0 1,0-1 0,0 1-1,0 0 1,0 0 0,0 0-1,0 0 1,0 0 0,-1 0-1,1 0 1,0-1 0,0 1-1,0 0 1,0 0 0,0 0-1,0 0 1,0 0 0,0 0-1,-1 0 1,1 0 0,0 0-1,0 0 1,0 0 0,0 0-1,0 0 1,-1-1 0,1 1-1,0 0 1,0 0 0,0 0-1,0 0 1,0 0 0,-1 0-1,1 1 1,1-2-3,-1 0 0,1 1 0,0-1 0,-1 0 0,1 1 0,0-1 1,0 1-1,-1-1 0,1 1 0,0-1 0,0 1 0,0 0 0,0-1 0,0 1 0,-1 0 0,1 0 1,0 0-1,2 0 0,8 0-10,0 2 1,0-1-1,-1 2 1,1-1-1,0 1 1,-1 1-1,0 0 1,0 1-1,0 0 1,0 0-1,-1 1 1,1 0-1,13 13 1,-16-13 2,0 0 1,-1 0 0,1 1 0,-1 0 0,-1 0 0,0 0-1,0 1 1,0 0 0,-1 0 0,0 0 0,-1 0 0,1 1-1,-2-1 1,1 1 0,-1 0 0,-1 0 0,2 11 0,-3-18 0,-4 13-10,0-9 76,0-1 0,0 1 0,-1-1 1,0 0-1,0 0 0,0-1 0,-1 1 0,0-1 1,1 0-1,-1-1 0,-1 1 0,1-1 1,0 0-1,-1-1 0,0 0 0,1 0 0,-1 0 1,0-1-1,0 0 0,0 0 0,0-1 1,-9 0-1,12-1-43,0-1 1,0 1-1,-1-1 0,1 0 1,0-1-1,0 1 1,1-1-1,-1 1 0,1-1 1,-1 0-1,1-1 1,0 1-1,0 0 0,-5-8 1,5 4-291,0 0 1,1 0-1,-1 0 1,1 0-1,1 0 1,-1-1-1,2 1 1,-1-1-1,1 1 1,0-1-1,0 1 1,1-1 0,0 1-1,0-1 1,3-7-1,15-29-1237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0 420,'11'19'1246,"10"17"502,-20-34-1661,0-1 0,0 0 0,0 0 0,0 1 0,0-1 0,0 0 0,0 0 0,0 0 0,1 0 0,-1 0 0,0 0 0,1-1 1,-1 1-1,0 0 0,1-1 0,-1 1 0,1-1 0,2 1 0,-4-1-72,0 0-1,0-1 1,0 1 0,0-1-1,1 1 1,-1-1 0,0 1-1,0 0 1,0-1 0,0 1 0,0-1-1,0 1 1,0-1 0,0 1-1,0 0 1,0-1 0,0 1 0,0-1-1,0 1 1,-1-1 0,1 1-1,0 0 1,0-1 0,0 1 0,-1-1-1,1 1 1,0 0 0,0-1-1,-1 1 1,1 0 0,0-1 0,-1 1-1,1 0 1,0 0 0,-2-1-1,-9-14 338,8 13-285,1 0 1,-1 0-1,0 0 1,0 1 0,0-1-1,0 1 1,0 0-1,0 0 1,0 0 0,0 1-1,0-1 1,0 1-1,-1-1 1,1 1 0,0 0-1,0 0 1,0 1-1,-1-1 1,1 0 0,0 1-1,-4 1 1,-3 2 27,0-1 1,1 1-1,0 1 0,0 0 1,-10 7-1,14-8-56,0 0-1,0 0 1,0 1-1,1-1 1,0 1-1,0 0 1,1 0-1,-1 0 1,1 1 0,0 0-1,0-1 1,1 1-1,-1 0 1,2 0-1,-1 0 1,0 0-1,1 0 1,0 1-1,1-1 1,-1 9-1,1-14-11,3 13 68,-2-12-117,0 1 1,1-1-1,-1 0 1,1 1-1,-1-1 1,1 0-1,0 0 1,0 0-1,0 0 0,0 0 1,0-1-1,0 1 1,0 0-1,1-1 1,-1 0-1,1 1 1,-1-1-1,1 0 1,-1 0-1,1-1 1,0 1-1,-1-1 1,1 1-1,0-1 0,0 0 1,-1 0-1,1 0 1,0 0-1,0 0 1,-1-1-1,1 1 1,0-1-1,4-1 1,-1-1-28,1 1 0,-1-1 1,0 0-1,0 0 0,0-1 1,0 0-1,-1 0 0,0 0 1,0-1-1,0 0 0,0 0 1,6-8-1,-8 8 114,0 0 0,0-1 1,0 0-1,0 0 0,-1 0 0,0 0 0,0 0 0,0 0 1,-1-1-1,0 1 0,0-7 0,-1 13 63,2 5-32,-1 1 1,0 0-1,0 0 1,0 0-1,0 11 0,2 13-38,0-17-65,1-1 0,0 0 0,1-1 1,0 1-1,13 19 0,-16-28-236,0 1-1,1-1 0,-1 0 0,1 0 1,0 0-1,0 0 0,0 0 0,0-1 1,1 1-1,-1-1 0,1 0 0,-1 0 0,1 0 1,0 0-1,0-1 0,0 0 0,0 0 1,0 0-1,0 0 0,7 0 0,-1-1-1076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7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134 225 272,'-1'-1'110,"1"0"-1,0 0 1,-1 1 0,1-1 0,0 0-1,-1 1 1,1-1 0,-1 0 0,0 1-1,1-1 1,-1 1 0,1-1 0,-1 0-1,0 1 1,1 0 0,-1-1-1,0 1 1,0-1 0,1 1 0,-1 0-1,0 0 1,0-1 0,0 1 0,1 0-1,-2 0 1,1 1-37,0-1 0,0 1 1,0 0-1,0 0 0,1 0 0,-1 0 0,0-1 0,1 1 1,-1 0-1,1 0 0,-1 0 0,1 0 0,0 1 1,-1-1-1,1 0 0,0 0 0,0 0 0,-1 0 1,1 0-1,0 0 0,0 2 0,0 10 70,-1-1 0,1 0 1,1 0-1,0 1 0,1-1 0,0 0 0,1 0 0,1 0 0,-1 0 1,9 15-1,-9-20-117,0 0 0,1 0 0,0-1 0,1 0 0,-1 1 0,1-1 0,0-1 0,1 1 0,0-1 0,-1 0 0,1 0 0,1-1 0,-1 1 0,1-1 0,0-1 1,0 0-1,8 3 0,-14-5-28,0-1 0,-1 1 0,1-1-1,0 0 1,0 0 0,0 0 0,0 1 0,0-1 0,-1 0 0,1 0 0,0 0 0,0 0 0,0-1 0,0 1 0,0 0 0,0 0 0,-1 0 0,1-1 0,0 1 0,0 0 0,0-1 0,-1 1 0,1-1 0,0 1 0,0-1 0,-1 1 0,1-1 0,0 1 0,-1-1 0,1-1 0,0 0 3,0 0 0,0 0 0,0 0 0,-1 0 0,1-1 0,-1 1 0,0 0 0,1 0 0,-1-1-1,0 1 1,-1-4 0,0-2 5,0-1 0,-1 1-1,0 0 1,0-1-1,-6-11 1,-7-4 107,-2 0 0,-1 1 1,0 0-1,-42-37 0,37 38 288,0-1 0,2-1-1,-30-43 1,51 66-378,-1 0-1,0-1 1,1 1-1,-1 0 1,1 0-1,-1 0 1,1-1-1,-1 1 1,1 0-1,0-1 1,0 1-1,0 0 1,0-1-1,0 1 1,0 0-1,0-1 1,0 1-1,0 0 1,1-1-1,-1 1 1,0 0-1,1 0 1,-1-1-1,1 1 1,0-1-1,1-1-12,0 0-1,1 1 1,-1 0 0,1-1-1,-1 1 1,1 0-1,-1 0 1,1 0-1,6-2 1,6-3-181,0 1 0,1 1 0,18-4 0,-33 9 143,15-3-591,1 1 0,-1 1 0,0 0 0,1 1 0,-1 1 0,0 0 0,0 1 0,31 9 0,-26-7-493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7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0 460,'7'19'1291,"0"-1"0,-1 1 0,4 26 0,-6-25-996,1 0 1,1-1-1,10 26 1,-13-40-312,0-1-1,0 0 1,1 0 0,-1 0 0,1 0-1,0-1 1,0 1 0,0-1-1,0 0 1,0 0 0,1-1 0,0 1-1,8 3 1,-11-6-195,23-3-540,-20-2 747,0-1 0,0 1 0,-1-1 0,0 0 0,0 0 0,0 0 0,-1 0 0,0-1 0,0 1 0,0-1 0,-1 0 0,0 0 0,0 0 0,-1 0 0,0 0 0,0-14 0,-1 19 235,0-37 1469,0 29-1413,0 3 64,0 10-133,1 42 65,9 23-139,17 69 0,1-2-105,-14-60-49,-5-29-61,-2-1 1,2 66-1,-10-105 71,1-1-1,-1 1 1,0-1 0,-1 1 0,1-1 0,-1 0 0,0 0 0,0 0-1,-1 0 1,1 0 0,-1 0 0,0-1 0,-1 1 0,1-1-1,-1 0 1,0 0 0,0 0 0,0 0 0,0-1 0,-5 3-1,5-4 30,1 0 0,-1-1 0,0 0 0,1 0 0,-1 0 0,0-1 0,0 1 0,0-1 0,0 0 0,0 0 0,1 0 0,-1 0 0,0-1 0,0 1 0,0-1 0,1 0 0,-1-1 0,0 1 0,1 0 0,-1-1 0,1 0 0,-1 0 0,1 0 0,0 0 0,0-1 0,0 1 0,0-1 0,1 0 0,-1 1 0,0-1 0,-3-6 0,0 0-28,-1-1-1,2 0 1,-1 0-1,1-1 1,1 0 0,0 0-1,0 0 1,1 0-1,-2-14 1,2 8-393,2-1 1,0 0 0,1 0-1,0 0 1,2 0-1,0 0 1,1 0 0,1 1-1,0-1 1,1 1-1,1 0 1,9-16-1,0 3-1132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19 252,'0'0'90,"0"0"0,-1 0 0,1 1 0,0-1 1,-1 0-1,1 0 0,0 1 0,0-1 0,-1 0 0,1 1 0,0-1 0,0 0 1,-1 1-1,1-1 0,0 0 0,0 1 0,0-1 0,0 1 0,0-1 0,-1 0 0,1 1 1,0-1-1,0 1 0,0-1 0,0 0 0,0 1 0,0-1 0,0 1 0,0-1 0,1 0 1,-1 1-1,0-1 0,0 0 0,0 1 0,1 0 0,5 24 436,-3-10 24,-3-18-478,-1 0 0,0 0-1,0 0 1,0 0-1,0 0 1,0 1 0,-1-1-1,1 1 1,-1-1-1,0 1 1,0-1 0,0 1-1,0 0 1,0 0-1,0 0 1,0 0 0,-1 0-1,-4-2 1,2 1 59,1 0 0,-1 0 0,1 1 0,-1 0 0,0 0 0,0 0 0,0 0-1,0 1 1,0 0 0,-7-1 0,5 6-18,-1 2-57,1 1 1,-1-1-1,1 1 1,0 0-1,1 1 1,0-1-1,0 1 0,1 1 1,0-1-1,0 1 1,1 0-1,0 0 1,-5 15-1,9-22-20,1 11 56,-2-12-91,1 1 0,0-1-1,-1 1 1,1 0 0,0-1-1,0 1 1,0-1 0,1 1-1,-1 0 1,0-1 0,0 1-1,1-1 1,-1 1-1,2 2 1,0-1 7,24 27-133,-24-29 106,-1 0-1,1 0 0,-1 0 0,1 0 1,-1 0-1,1 0 0,0 0 0,-1-1 0,1 1 1,0-1-1,-1 1 0,1-1 0,0 0 1,0 0-1,0 0 0,-1 0 0,1 0 1,0 0-1,0 0 0,-1 0 0,1-1 0,2 0 1,-3 1-27,0-2 43,0 1-1,0-1 0,0 1 0,1 0 0,-1-1 1,0 1-1,1 0 0,-1 0 0,1 0 0,-1 0 1,4-2-1,5-2 1,-5-2 7,1 0-1,-1 0 1,0-1 0,-1 1 0,1-1 0,-2 0 0,1 0 0,-1 0 0,0-1 0,-1 1-1,0-1 1,1-9 0,13-37 666,-16 55-657,0 0 0,0 0 0,0-1 0,0 1-1,0 0 1,0 0 0,0-1 0,0 1-1,0 0 1,0 0 0,0 0 0,1-1 0,-1 1-1,0 0 1,0 0 0,0 0 0,0-1-1,0 1 1,1 0 0,-1 0 0,0 0-1,0 0 1,0 0 0,1-1 0,-1 1 0,0 0-1,0 0 1,1 0 0,-1 0 0,0 0-1,0 0 1,0 0 0,1 0 0,-1 0 0,0 0-1,0 0 1,1 0 0,-1 0 0,0 0-1,0 0 1,1 0 0,-1 0 0,0 0 0,0 0-1,0 1 1,1-1 0,-1 0 0,0 0-1,0 0 1,0 0 0,1 1 0,11 15 158,6 25-64,-4 10 13,13 78 0,-19-87-106,3 33 31,-3 2 0,-3 83 1,-5-143-66,1 1 29,-1 1 0,-1-1 0,-1 1 0,-6 28 0,7-43-6,0-1 0,0 0 1,0 1-1,-1-1 0,1 0 0,-1 1 0,1-1 1,-1 0-1,0 0 0,0 0 0,-1-1 0,1 1 1,-1 0-1,1-1 0,-1 0 0,0 1 0,1-1 1,-1 0-1,-1-1 0,1 1 0,0 0 0,0-1 1,-1 0-1,1 1 0,0-1 0,-1-1 0,1 1 1,-1 0-1,1-1 0,-6 0 0,5 0-3,1-1-1,-1 1 1,0-1 0,0 0-1,1 0 1,-1 0-1,1-1 1,-1 1 0,1-1-1,0 0 1,-1 0 0,1 0-1,0 0 1,0 0-1,0-1 1,1 0 0,-1 1-1,1-1 1,-1 0-1,1 0 1,0 0 0,0-1-1,0 1 1,1 0-1,-3-8 1,0 0-163,0 0 0,0-1-1,2 0 1,-1 0 0,2 0 0,-1-22-1,3 3-374,2-1 0,1 1-1,2 0 1,1 0-1,11-32 1,-15 53 287,10-30-1013,1 1-80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8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1 448,'1'0'96,"0"0"0,0 0 0,-1 0 0,1-1 0,0 1 0,0 0 0,0 1 0,0-1 0,0 0 0,0 0 0,0 0 0,0 0 0,0 1 0,0-1-1,0 0 1,-1 1 0,1-1 0,0 1 0,0-1 0,0 1 0,-1-1 0,1 1 0,0 0 0,-1-1 0,1 1 0,0 0 0,-1-1 0,1 1 0,-1 0 0,1 0 0,-1 0 0,1 0 0,-1-1 0,0 1 0,1 0 0,-1 0 0,0 0 0,0 0 0,0 2 0,12 46 629,-10-41-552,18 139 1339,-14-91-956,18 78 1,-3-79-340,-20-53-233,-1 0 0,1 0-1,1 0 1,-1 1-1,0-1 1,0 0-1,1-1 1,-1 1 0,1 0-1,0 0 1,0-1-1,-1 1 1,1 0-1,0-1 1,0 0 0,0 0-1,1 1 1,-1-1-1,0 0 1,0-1-1,3 2 1,-4-2-55,22-35-95,-21 29 259,-1 1-1,-1-1 0,1 0 0,-1 0 0,0 0 0,0 0 1,-1 0-1,0 0 0,0 0 0,-2-7 0,2 11-54,0 0 0,0-1 1,0 1-1,0 0 0,-1 0 0,1 0 0,0 0 0,-1 0 0,0 0 0,1 1 0,-1-1 0,0 0 0,0 1 0,0-1 0,0 1 0,0 0 0,0 0 0,0 0 0,0 0 0,-1 0 0,1 0 1,0 0-1,0 1 0,-1-1 0,1 1 0,-1 0 0,1 0 0,-4 0 0,5 0-67,0 0 1,0 0-1,-1 1 1,1-1-1,0 0 0,0 1 1,0-1-1,-1 1 1,1 0-1,0-1 1,0 1-1,0 0 0,0 0 1,0 0-1,0 0 1,0 0-1,1 0 1,-1 0-1,0 0 0,-1 2 1,2-3-58,0 1-1,-1-1 1,1 1 0,0-1 0,-1 0 0,1 1 0,0-1 0,0 1-1,0-1 1,0 1 0,-1-1 0,1 1 0,0-1 0,0 1-1,0-1 1,0 1 0,0-1 0,0 1 0,0-1 0,0 1-1,0 0 1,1-1 0,-1 1 0,0-1 0,0 0 0,0 1-1,1-1 1,-1 1 0,0-1 0,0 1 0,1-1 0,-1 1-1,0-1 1,1 0 0,-1 1 0,0-1 0,1 0 0,-1 1-1,1-1 1,-1 0 0,1 0 0,-1 1 0,1-1 0,-1 0-1,1 0 1,0 1 0,3-1-1547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9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56,'0'-1'179,"1"0"-1,-1 0 1,1 1 0,-1-1-1,1 0 1,0 1 0,-1-1-1,1 0 1,0 1 0,-1-1-1,1 1 1,0-1 0,0 1-1,-1 0 1,1-1 0,0 1-1,0 0 1,0-1-1,0 1 1,1 0 0,3 24 2248,1 51-1345,16 122 82,-22-193-1556,3 13-76,-2-7-3461,-1-14 2697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9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60 104,'-3'-5'377,"0"1"0,1 0 1,-1 0-1,1-1 0,0 0 0,0 1 1,-2-10-1,4 14-317,0-1 0,0 1 0,0-1 0,0 1 0,0-1 0,0 1-1,0-1 1,0 1 0,1-1 0,-1 0 0,0 1 0,0-1 0,1 1 0,-1 0 0,0-1 0,0 1 0,1-1 0,-1 1 0,0-1 0,1 1 0,-1 0 0,1-1 0,-1 1 0,1 0 0,-1-1-1,0 1 1,2-1 0,27-1 172,85 18-2346,-98-14 1324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5:59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55 196,'28'19'1798,"-25"-16"-1591,0-1-1,0 1 1,0-1 0,0 0 0,1 0 0,-1 0-1,0 0 1,1-1 0,0 1 0,-1-1 0,1 0-1,0 0 1,6 1 0,-9-2 6,1 0-167,0 0-1,0 1 0,-1-1 1,1 0-1,0 0 0,0 0 0,0-1 1,-1 1-1,1 0 0,0-1 1,0 1-1,-1-1 0,4-1 1,-4 2-41,36-27 140,-34 25-114,-1 0 0,0 0 0,0 0 0,0 0 0,0 0 0,0 0 0,-1-1 0,1 1-1,-1 0 1,1-1 0,-1 0 0,0 1 0,0-1 0,0 0 0,0 0 0,0-4 0,-1 7 171,-13-9 24,12 7-203,0 1 1,0 0-1,0 0 0,0 0 1,0 0-1,-1 0 1,1 0-1,0 0 1,-1 1-1,1-1 0,-1 0 1,1 1-1,-3-2 1,-5 2 106,1 0 1,0 0 0,-1 0 0,1 1-1,-1 0 1,1 1 0,0 0-1,0 0 1,0 1 0,0 0 0,0 0-1,1 1 1,-13 8 0,15-9-48,0 0-1,0 1 1,1 0 0,0 0 0,0 0 0,0 0 0,0 1 0,0-1 0,1 1-1,0 0 1,0 0 0,0 0 0,1 1 0,0-1 0,0 1 0,0-1 0,1 1-1,-1 0 1,1 0 0,0 10 0,2-13-70,-1 1 1,1-1-1,0 0 0,0 0 0,0 1 1,1-1-1,-1 0 0,1 0 0,-1 0 1,1 0-1,0-1 0,0 1 1,1 0-1,-1-1 0,0 0 0,1 1 1,0-1-1,-1 0 0,1 0 1,0-1-1,0 1 0,0 0 0,0-1 1,0 0-1,0 0 0,5 1 0,4 3-233,1-2 0,0 0 0,0 0-1,0-1 1,24 0 0,28-4-2815,0-12 786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0 422 24575,'6'-2'0,"-1"-1"0,0 1 0,-1-1 0,1 1 0,0-1 0,-1-1 0,0 1 0,1-1 0,-1 1 0,-1-1 0,1 0 0,3-5 0,4-3 0,9-7 0,0 0 0,-2-2 0,0 0 0,-1-1 0,-2-1 0,0-1 0,12-26 0,-15 28 0,0 0 0,2 1 0,19-23 0,2-4 0,-35 48 0,0 0 0,0-1 0,0 1 0,0 0 0,0-1 0,0 1 0,0-1 0,0 1 0,1 0 0,-1 0 0,0-1 0,0 1 0,0 0 0,0-1 0,1 1 0,-1 0 0,0 0 0,0-1 0,1 1 0,-1 0 0,0 0 0,1-1 0,-1 1 0,0 0 0,1 0 0,-1 0 0,0 0 0,1 0 0,-1-1 0,0 1 0,1 0 0,-1 0 0,0 0 0,1 0 0,-1 0 0,0 0 0,1 0 0,-1 0 0,0 0 0,1 0 0,0 1 0,-1 17 0,-8 31 0,7-46 0,-6 39 0,-1 58 0,-6 31 0,2-1 0,9-86 0,-8 46 0,6-58-455,1 0 0,1 36 0,3-45-6371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1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52 784,'-1'0'42,"1"0"0,-1 0-1,1 1 1,-1-1 0,1 0-1,-1 0 1,0 0 0,1 0 0,-1 0-1,0 0 1,1 0 0,-1 0-1,1 0 1,-1 0 0,0 0 0,1 0-1,-1-1 1,1 1 0,-1 0-1,1 0 1,-1-1 0,1 1 0,-1 0-1,1-1 1,-1 1 0,1 0-1,-1-1 1,1 1 0,-1-1 0,1 1-1,-1-1 1,1 1 0,0-1-1,0 1 1,-1-1 0,1 1 0,0-1-1,0 1 1,-1-1 0,1 1 0,0-1-1,0 0 1,0 1 0,0-1-1,0 0 1,0 1 0,0-1 0,0 1-1,0-1 1,0 0 0,0 0-54,-22-8 1196,-5-17-284,26 30-721,0-1 1,0 0 0,0 1-1,0-1 1,1 1-1,-1 0 1,1-1-1,0 1 1,0-1 0,0 1-1,1 6 1,71 325 1094,-59-289-1121,-12-44-44,0 11-95,0-8-22,-3-14 34,0 0-29,0-1 0,0 0 1,1 0-1,1 0 0,0 0 0,0 0 1,1 0-1,0 0 0,1 0 0,0 0 0,1 0 1,0 1-1,0-1 0,6-10 0,4-17 73,-13 36-66,0 1 0,0-1-1,0 1 1,0 0 0,0-1 0,0 1 0,1 0 0,-1-1 0,0 1-1,0 0 1,0-1 0,0 1 0,1 0 0,-1-1 0,0 1 0,0 0-1,1-1 1,-1 1 0,0 0 0,0 0 0,1 0 0,-1-1 0,0 1-1,1 0 1,-1 0 0,0 0 0,1 0 0,-1-1 0,0 1 0,1 0-1,-1 0 1,0 0 0,1 0 0,-1 0 0,1 0 0,-1 0 0,0 0-1,1 0 1,-1 0 0,1 0 0,13 13 136,6 21 19,3 32-50,-16-45-330,0-1 1,1 0 0,0 0 0,17 26-1,-24-45 127,0 0 0,-1 0-1,1 0 1,0 0-1,0 0 1,-1 0 0,1 0-1,0-1 1,0 1-1,0 0 1,0 0 0,0-1-1,0 1 1,0 0-1,1-1 1,-1 1 0,0-1-1,0 0 1,0 1-1,1-1 1,-1 0 0,0 0-1,0 0 1,1 0-1,-1 0 1,0 0 0,0 0-1,0 0 1,1 0-1,-1-1 1,0 1-1,0 0 1,0-1 0,1 1-1,-1-1 1,0 1-1,0-1 1,0 0 0,0 1-1,0-1 1,0 0-1,0 0 1,0 0 0,0 0-1,-1 0 1,1 0-1,1-1 1,2-4 27,1 1 0,-1-1 0,0-1 0,0 1 1,-1 0-1,0-1 0,3-7 0,0-14 293,-1 1 0,-1-1-1,-2 0 1,0-1 0,-3-30 0,0 22 1379,1 35-1369,-4-4 412,4 7-499,1 8 37,4 26 85,3 0-1,15 46 1,-4-18-124,0 3-153,37 81 1,11-13-3289,-62-126 2322,-1-3-30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1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2 231 104,'-1'-16'351,"1"0"1,0 0-1,1 1 0,1-1 0,0 0 1,1 1-1,8-24 0,-9 35-243,-1-1 0,1 0 0,1 1-1,-1-1 1,1 1 0,-1 0 0,1 0 0,0 0 0,1 0-1,-1 0 1,1 1 0,0-1 0,-1 1 0,1 0-1,1 0 1,-1 1 0,0-1 0,1 1 0,-1 0 0,1 0-1,0 0 1,0 1 0,0 0 0,-1 0 0,1 0 0,0 0-1,9 1 1,-10 1-71,1-1 1,-1 2-1,0-1 0,0 0 0,-1 1 0,1 0 1,0 0-1,0 0 0,-1 0 0,1 0 1,-1 1-1,0 0 0,0 0 0,0 0 0,0 0 1,0 0-1,-1 0 0,1 1 0,-1-1 0,0 1 1,3 6-1,0-1 31,0 1 0,-1 0 0,0 0 0,-1 0 0,0 0 0,-1 1 0,3 18 0,-4-16-14,-1 0-1,-1-1 1,0 1 0,0 0 0,-1-1-1,-1 1 1,0-1 0,-1 0 0,-8 20-1,9-24-75,-1-1-1,0 0 0,0 0 0,-1 0 0,0 0 0,0-1 1,0 1-1,-12 9 0,16-16-17,1 0 0,0 1-1,0-1 1,0 0 0,0 0 0,0 0 0,0 0-1,-1 0 1,1 0 0,0 0 0,0 0 0,0 0-1,0 0 1,-1 0 0,1 0 0,0 0 0,0 0-1,0 0 1,0 0 0,0 0 0,-1 0 0,1 0 0,0 0-1,0 0 1,0 0 0,0 0 0,0 0 0,-1 0-1,1 0 1,0-1 0,0 1 0,0 0 0,0 0-1,0 0 1,0 0 0,-1 0 0,1 0 0,0 0-1,0-1 1,0 1 0,0 0 0,0 0 0,0 0-1,0 0 1,0 0 0,0-1 0,0 1 0,0 0-1,0 0 1,0 0 0,0 0 0,0 0 0,0-1-1,0 1 1,0 0 0,0 0 0,4-15-1238,9-14 203,-13 28 1010,61-92-2371,-55 85 2584,0 0 1,0 0-1,1 1 1,0 0-1,0 0 0,0 0 1,1 1-1,17-10 1200,-23 17-1243,1 1 0,-1-1 0,0 0-1,0 1 1,0-1 0,-1 1 0,1 0 0,0 0-1,0 0 1,-1 0 0,1 0 0,-1 0-1,0 0 1,0 0 0,0 0 0,2 5 0,15 46 1026,-15-41-1095,0-3 31,1 0 1,0 0 0,0 0-1,1-1 1,-1 0 0,2 1 0,-1-2-1,1 1 1,1-1 0,-1 0 0,1 0-1,0-1 1,1 0 0,0 0-1,0-1 1,0 0 0,0 0 0,1-1-1,0 0 1,0 0 0,0-1-1,0 0 1,0-1 0,1 0 0,12 1-1,-18-4-68,0 1 0,-1-1-1,1 0 1,0 0 0,0 0-1,-1-1 1,1 1-1,-1-1 1,1 0 0,-1 0-1,0-1 1,1 1 0,-1 0-1,0-1 1,-1 0 0,1 0-1,0 0 1,-1 0-1,0 0 1,1 0 0,-1-1-1,-1 1 1,4-8 0,-1 1 63,0 0 0,0 0 0,-1 0 0,0-1 1,-1 0-1,0 1 0,0-20 0,-2 25-31,0 0 0,-1 1 0,1-1 0,-1 0-1,0 1 1,-1-1 0,1 1 0,-1-1 0,0 1 0,0 0 0,0 0-1,-1 0 1,1 0 0,-1 0 0,0 0 0,0 1 0,-1 0 0,1-1-1,-1 1 1,1 0 0,-1 1 0,-5-4 0,1 2 4,0-1 1,-1 1-1,0 1 1,0 0 0,0 0-1,0 1 1,0 0-1,-1 0 1,1 1-1,-13 0 1,18 2-212,0-1-1,1 1 1,-1 0 0,0 0 0,1 1 0,-1-1 0,1 1-1,0-1 1,-1 1 0,1 0 0,0 0 0,0 1-1,0-1 1,0 0 0,1 1 0,-1 0 0,1 0 0,0 0-1,-1 0 1,1 0 0,0 0 0,1 0 0,-3 6-1,0 7-1511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2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65 312,'-1'-2'161,"0"1"0,-1 0 0,1-1 1,0 1-1,0 0 0,0-1 0,-1 1 0,2-1 0,-1 0 0,0 1 1,0-1-1,0 0 0,1 0 0,-1 1 0,1-1 0,0 0 0,-1 0 1,1 0-1,0 0 0,0 0 0,0 1 0,0-1 0,1-4 0,0 5-95,0-1 0,0 1 0,0-1-1,1 1 1,-1 0 0,0-1-1,1 1 1,-1 0 0,1 0 0,-1 0-1,1 0 1,0 0 0,-1 1-1,1-1 1,0 0 0,-1 1-1,1-1 1,0 1 0,0-1 0,0 1-1,0 0 1,-1 0 0,1 0-1,0 0 1,2 1 0,-1-1-31,1 0-1,-1 0 1,0 1 0,0-1 0,0 1 0,0 0 0,0 0-1,-1 0 1,1 1 0,0-1 0,0 1 0,-1-1-1,1 1 1,-1 0 0,1 0 0,-1 0 0,0 0-1,0 0 1,0 1 0,0-1 0,0 1 0,0-1 0,-1 1-1,1 0 1,-1-1 0,0 1 0,1 0 0,0 6-1,1 4 61,0 0 0,0 0-1,-2 1 1,0-1-1,0 16 1,-4-23-43,0-1 0,0 1 0,-1-1 0,1 0 0,-1 0 0,0 0 0,-1-1 0,1 1 0,-8 4 0,7-5 61,1-1 0,-1 1 0,0-1-1,0-1 1,0 1 0,0-1 0,0 0-1,-1 0 1,1 0 0,-7 0 0,19-7 37,17 3-85,-10 6-57,0 1 1,0 0-1,0 0 1,-1 1-1,0 1 1,0 0-1,0 1 1,-1 1-1,0 0 1,-1 0-1,0 1 1,-1 1 0,0 0-1,0 0 1,-1 1-1,0 0 1,-1 0-1,-1 1 1,0 0-1,-1 0 1,0 1-1,-1 0 1,0 0-1,-2 0 1,1 1-1,-2-1 1,0 1-1,0 0 1,-2 17-1,0-26 12,-1 1-1,0 0 1,-1-1 0,1 1-1,-1-1 1,-1 0-1,1 0 1,-1 0-1,0 0 1,0 0 0,-1 0-1,0-1 1,0 1-1,0-1 1,-1 0-1,1-1 1,-9 7 0,7-6 57,-1 1 1,1-2-1,-1 1 1,0-1-1,-1 0 1,1 0-1,-1-1 1,1 0-1,-1-1 1,0 1-1,0-1 1,0-1-1,-13 1 1,19-2-92,0 0 0,0-1 0,0 1 0,0-1 0,-1 0 0,1 0 0,1 0 0,-1 0 0,0 0 0,0 0 0,0 0 0,0-1 0,1 1 0,-1-1 0,1 1 0,-1-1 0,1 0 0,0 1 0,-1-1 0,1 0-1,0 0 1,0 0 0,0 0 0,0 0 0,1 0 0,-2-4 0,-1-3-215,1 0-1,0 0 0,1 0 1,0 0-1,0-12 1,1 4-460,2 1 0,0 0 0,1 0 0,9-28 0,0 2-1292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3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52 304,'2'0'178,"-1"0"1,1-1-1,0 1 0,0 0 1,0 1-1,0-1 1,0 0-1,0 0 0,0 1 1,0-1-1,0 1 0,0 0 1,-1-1-1,1 1 1,0 0-1,0 0 0,-1 0 1,1 0-1,0 0 0,-1 1 1,0-1-1,1 0 0,-1 1 1,0-1-1,1 1 1,-1 0-1,0-1 0,0 1 1,1 2-1,8 9 486,-25-32-111,11 13-537,0 1-1,-1-1 1,0 1 0,0 0 0,0 1-1,-7-6 1,5 5 23,-30-17 124,35 21-124,1 1-1,-1-1 1,1 0 0,-1 1-1,0-1 1,1 1 0,-1 0-1,0-1 1,1 1 0,-1 0-1,0 0 1,1 0 0,-1 0-1,0 0 1,0 1 0,1-1-1,-1 0 1,0 1 0,1 0-1,-1-1 1,1 1 0,-3 1-1,-3 3 21,1 1-1,0 0 1,0 0-1,1 0 1,-1 1-1,-6 12 1,10-16-40,0 0 1,1 0-1,-1 0 0,1 1 1,0-1-1,0 1 0,0-1 1,0 1-1,0-1 0,1 1 1,0 0-1,0-1 0,0 1 1,0 0-1,0-1 0,1 1 1,-1-1-1,1 1 0,0-1 0,0 1 1,2 3-1,0-1-42,1-1 1,-1 1-1,1-1 0,0 1 0,1-1 1,-1 0-1,1-1 0,0 1 1,0-1-1,0 0 0,6 3 0,-8-5-2,-1-1 0,1 0-1,-1 1 1,1-1 0,-1-1 0,1 1-1,-1 0 1,1-1 0,0 1-1,-1-1 1,1 0 0,0 0-1,-1 0 1,1 0 0,0 0-1,0 0 1,-1-1 0,1 0-1,-1 1 1,1-1 0,0 0 0,-1 0-1,0 0 1,1-1 0,-1 1-1,0-1 1,1 1 0,-1-1-1,2-2 1,2-3 144,-1-1 0,1 0-1,-2 0 1,1 0 0,-1 0-1,0-1 1,-1 0 0,0 0 0,0 0-1,-1 0 1,0-1 0,-1 1-1,1-15 418,0 29-472,2 4-60,4 10-191,2 0 1,0-1-1,0 0 1,2-1-1,0 0 1,17 17-1,1-16-3597,-25-17 2139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4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34 161 8,'-12'-47'1129,"9"32"284,-1 0 1,-11-27 326,32 46-331,4 41-1109,-3 1-1,-1 1 0,-2 0 1,14 84-1,-28-105-344,-6-41-92,7-105 74,-1 105 52,1-1 0,0 1 0,1 0-1,1 0 1,9-23 0,-4 12-5,8-12 21,-16 37 8,-1 0 0,1-1 0,-1 1 0,1 0 0,-1 0 0,1 0 0,0 0 0,-1 0 0,1 0 0,0 0 0,0 0 1,0 0-1,0 0 0,0 1 0,0-1 0,0 0 0,0 1 0,0-1 0,0 1 0,0-1 0,0 1 0,1-1 0,-1 1 0,0 0 1,0-1-1,0 1 0,3 0 0,-2 2 0,0 0 0,0 0 0,0 0 0,0 0 0,-1 0-1,1 0 1,-1 0 0,1 1 0,-1-1 0,0 1 0,1 2 0,17 62 147,-16-48-157,2 0-1,1-1 1,0 1 0,1-2 0,19 35 0,-25-50-80,0 0-1,0-1 1,1 1 0,-1 0-1,1-1 1,-1 1 0,1-1 0,0 0-1,0 0 1,0 1 0,-1-1 0,1 0-1,0 0 1,0-1 0,0 1 0,1 0-1,3 0 1,-5-1-232,13-3-262,-8-3 514,-1 0 0,0 0 0,0-1 0,0 0 0,-1 1 0,0-1 0,0-1 0,-1 1 0,0 0 0,0-1-1,-1 0 1,3-12 0,-1-5 681,0 0-1,-1-49 0,-3 74-616,0-1-1,0 1 1,1 0 0,-1 0-1,0 0 1,0-1 0,0 1-1,0 0 1,0 0 0,0-1 0,0 1-1,0 0 1,0 0 0,0-1-1,0 1 1,0 0 0,0 0-1,0-1 1,0 1 0,0 0-1,0-1 1,0 1 0,0 0-1,0 0 1,0 0 0,0-1-1,0 1 1,0 0 0,-1 0-1,1-1 1,0 1 0,0 0-1,0 0 1,0 0 0,-1-1 0,1 1-1,0 0 1,0 0 0,0 0-1,-1 0 1,1 0 0,0 0-1,0-1 1,-1 1 0,1 0-1,0 0 1,0 0 0,-1 0-1,1 0 1,0 0 0,0 0-1,-1 0 1,1 0 0,0 0-1,0 0 1,-1 0 0,-5 18 205,7-4-196,0-1-1,0 0 1,2 1-1,0-1 0,0 0 1,1 0-1,1-1 0,0 1 1,0-1-1,1 0 1,1 0-1,0-1 0,1 0 1,0 0-1,10 9 0,-17-18-47,1-1-1,0 1 1,-1-1-1,1 1 1,0-1-1,0 0 0,0 0 1,0 0-1,0 0 1,0 0-1,0 0 1,0 0-1,0-1 0,0 1 1,0-1-1,0 1 1,1-1-1,-1 0 1,0 0-1,0 0 0,0 0 1,4-1-1,-3 0 15,0-1 1,1 1-1,-1-1 0,0 0 1,0 0-1,-1 0 0,1 0 1,0 0-1,-1-1 0,1 1 0,-1-1 1,4-5-1,3-6 5,0-1 0,-2 1 0,1-2 0,7-26 0,-8 18 82,-1 0 0,3-36 1,4-17 926,-13 77-977,1 0 0,-1 0 0,1 0 1,-1 0-1,1 0 0,-1 0 0,1 1 0,-1-1 1,0 0-1,1 0 0,-1 1 0,1-1 1,-1 0-1,0 1 0,1-1 0,-1 0 0,0 1 1,0-1-1,1 1 0,-1-1 0,0 0 0,0 1 1,1-1-1,-1 1 0,0-1 0,0 1 0,0-1 1,0 1-1,0-1 0,0 1 0,0-1 1,0 1-1,11 23 50,25 92-534,39 227 1,-72-325 368,0 1-1,-2-1 1,0 0-1,-1 1 1,0-1-1,-2 1 1,-4 18-1,5-32 126,0 0-1,0-1 1,-1 1-1,0-1 1,0 1-1,0-1 1,0 0-1,-1 0 1,0 0-1,1 0 1,-2 0-1,1-1 1,0 1-1,-1-1 0,1 0 1,-1 0-1,0 0 1,0-1-1,0 1 1,0-1-1,-1 0 1,1 0-1,-1 0 1,1-1-1,-1 1 1,0-1-1,1 0 1,-1-1-1,0 1 1,0-1-1,-6 0 1,5-1-2,-1 0 1,1 0-1,0-1 0,0 1 1,0-1-1,1 0 0,-1-1 1,0 0-1,1 1 0,0-2 1,0 1-1,0-1 0,0 0 1,0 0-1,0 0 0,1 0 1,0-1-1,0 0 0,0 0 1,-4-8-1,5 9-191,1-1 0,-1 0-1,1 0 1,0 0-1,1 0 1,-1 0 0,1 0-1,0-1 1,0 1 0,1 0-1,-1-1 1,1 1 0,0-1-1,1 1 1,-1 0 0,2-7-1,14-31-1374,-1 12-129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4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76 16,'74'12'6085,"-73"-12"-6107,0-3-84,0 1 124,0-1 0,-1 1-1,1-1 1,-1 1 0,1-1-1,-1 0 1,0 1 0,0-1-1,0 1 1,-1-1 0,1 1-1,0-1 1,-1 1 0,0-1-1,1 1 1,-1 0 0,0-1-1,0 1 1,-1 0 0,1-1-1,0 1 1,-1 0 0,1 0-1,-1 0 1,0 0 0,0 1-1,0-1 1,0 0 0,0 1-1,0-1 1,0 1 0,0 0-1,0 0 1,-1 0 0,1 0-1,-1 0 1,1 0 0,0 0-1,-1 1 1,1 0 0,-1-1-1,0 1 1,1 0 0,-1 0-1,1 0 1,-1 0 0,1 1-1,-1-1 1,1 1 0,-1 0-1,1-1 1,0 1 0,-5 2-1,0 1 58,0 0-1,0 0 1,0 1-1,1 0 1,0 0-1,0 0 1,0 1-1,1 0 0,-1 0 1,1 0-1,1 1 1,-1-1-1,1 1 1,-5 13-1,3-6 37,2 1-1,-1-1 0,2 1 1,0-1-1,1 1 1,0 0-1,1 20 0,2-28-177,0-1 0,0 1 0,0-1 0,1 1 0,0-1 0,0 0 0,1 0 0,-1 0-1,1 0 1,1 0 0,-1-1 0,1 1 0,0-1 0,0 0 0,1 0 0,-1-1-1,1 1 1,0-1 0,0 0 0,1 0 0,-1-1 0,1 1 0,0-1 0,0-1-1,0 1 1,0-1 0,0 0 0,1 0 0,-1-1 0,1 0 0,-1 0 0,1 0-1,-1-1 1,1 0 0,-1 0 0,11-2 0,-7-1-151,0 0 0,0-1 0,0 0 0,-1 0 1,1-1-1,-1-1 0,0 1 0,0-2 0,-1 1 0,0-1 0,0 0 0,-1-1 1,1 0-1,-2 0 0,1 0 0,-1-1 0,5-9 0,-3 2 254,0 0 0,-2-1-1,0 0 1,-1 0 0,0 0-1,-1 0 1,-1-1 0,-1 1-1,0-32 1,-2-7 2590,0 54-2336,-6-3 365,5 5-205,0 13-115,5 74 232,21 113 1,-22-180-689,-3-19 99,0 3-384,1 0-1,-1 1 0,1-1 1,0 0-1,0 1 0,1-1 0,0 0 1,-1 0-1,5 7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1 544,'-11'9'537,"1"2"1,0 0-1,1 0 0,-9 15 1,11-16-263,-1-1-13,1 1-1,-1 0 0,2 0 1,0 1-1,0 0 0,1 0 0,0 0 1,1 1-1,0 0 0,1 0 1,0 0-1,1 0 0,0 13 1,2-22-270,0 1 0,0-1 0,1 1 0,0-1 0,0 1 0,0-1 0,0 1 0,0-1 0,1 0 0,-1 0 0,1 0 0,0 0 0,0 0 0,0 0 0,0 0 0,1-1 0,-1 1 0,1-1 0,-1 1 0,1-1 0,0 0 0,0 0 0,0-1 0,0 1 0,0 0 0,1-1 0,-1 0 0,0 0 0,7 2 0,8 1-616,0-1 1,0-1-1,0 0 1,26-1-1,-26-1-315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5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45 416,'2'3'290,"-1"-1"1,0 0-1,0 0 1,1 1-1,-1-1 1,-1 1-1,1-1 1,0 1-1,-1-1 1,1 1-1,-1-1 1,0 1-1,0 4 0,-3 44 929,1-23-1043,1-36-253,-1 0 0,1 0-1,-2 0 1,1 1 0,-1-1 0,0 1-1,-1-1 1,0 1 0,0 0 0,-9-11-1,9 12 177,0 0 0,-1 1 0,0-1 0,0 1 0,0 0-1,-1 0 1,1 1 0,-1-1 0,0 1 0,-1 1 0,1-1 0,-1 1-1,-12-4 1,17 6 109,-1 1-157,0 1 1,0-1 0,0 1 0,0-1 0,0 1 0,0 0 0,1 0-1,-1 0 1,0 0 0,0 1 0,1-1 0,-1 1 0,1 0 0,0 0-1,-1-1 1,-2 4 0,0 1 13,1-1 0,-1 1 0,1 1-1,0-1 1,0 0 0,-4 12 0,2-4 47,1 0 0,1 1 0,0-1 0,1 1 1,1 0-1,-2 25 0,4-33-117,1 0 0,-1 0-1,1 0 1,1 0 0,-1 0 0,1 0 0,0 0 0,0-1 0,1 1 0,0-1-1,0 0 1,1 0 0,0 0 0,0 0 0,0 0 0,0-1 0,1 0 0,10 9-1,-13-13-42,0 0 0,0 0-1,0 0 1,0 0-1,0-1 1,0 1-1,0-1 1,1 1-1,-1-1 1,0 0 0,0 0-1,0 0 1,0 0-1,1 0 1,-1 0-1,0-1 1,0 1-1,0-1 1,0 0 0,0 1-1,0-1 1,0 0-1,0 0 1,4-3-1,2-1-70,0-1 0,0 0 0,0-1-1,7-9 1,-7 8 147,-1-1 1,0 0 0,-1 0-1,1-1 1,-2 0-1,1 0 1,-2-1-1,1 1 1,-1-1-1,-1 0 1,0 0-1,-1 0 1,0 0-1,1-21 1,0 48 424,0 0 1,0 0-1,2 0 0,7 19 1,-7-22-616,0-2 0,0 1 0,1 0-1,0-1 1,1 0 0,0-1 0,1 1 0,12 12 0,-17-22-11,-1 1 1,0 0-1,1-1 0,0 1 0,-1-1 1,1 0-1,0 0 0,-1 0 1,1 0-1,0-1 0,0 1 0,0-1 1,4 0-1,9-3-2431,13-16 1588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5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60 404,'-1'-8'869,"2"-1"0,-1 1 1,2 0-1,-1 0 0,3-10 0,5 57 921,6 33-1171,7 26-254,1-34-2965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65 114 280,'-17'-19'701,"9"11"54,0-1 0,0 0 0,1 0 0,-9-17 0,16 25-677,1-1 0,-1 1 0,1 0 0,0-1-1,0 1 1,-1 0 0,1 0 0,0-1 0,0 1 0,0 0 0,0 0 0,0 0 0,0 0 0,1 0 0,-1 0 0,0 1 0,1-1 0,-1 0-1,0 1 1,1-1 0,-1 1 0,0-1 0,1 1 0,-1-1 0,1 1 0,2 0 0,42-4 8,-27 1-321,1 2-1,0 0 0,0 1 0,0 1 1,22 3-1,65 23-740,-96-23 860,1 0 0,-1 1 1,0 0-1,0 1 1,0 0-1,-1 1 1,15 11-1,-22-14 182,0 0-1,0-1 1,-1 1 0,0 0-1,1 0 1,-1 1 0,-1-1-1,1 0 1,-1 1-1,1-1 1,-1 1 0,-1-1-1,2 10 1,-3 69 1373,0-48-1097,1-28-274,0-1 1,1 1 0,0 0-1,0-1 1,1 1 0,-1-1-1,1 1 1,1-1 0,-1 0-1,1 0 1,6 8 0,-8-11-70,1-1 1,0 1 0,0-1-1,0 0 1,1 0-1,-1 0 1,0 0 0,1 0-1,-1 0 1,1-1-1,0 1 1,-1-1 0,1 0-1,0 0 1,0 0-1,0 0 1,0 0 0,0-1-1,0 0 1,0 1-1,0-1 1,0 0 0,0 0-1,0 0 1,0-1 0,0 1-1,0-1 1,4-1-1,0 0-36,-1 0 0,1 0 0,-1-1 0,0 0 0,0 0-1,0-1 1,0 1 0,-1-1 0,0 0 0,1-1 0,-1 1 0,-1-1-1,1 0 1,-1-1 0,4-5 0,-3 3 52,-1 0-1,0-1 1,0 1-1,-1-1 1,-1 0-1,1 0 1,-1 0 0,-1 0-1,1 0 1,-2-1-1,1-10 1,-2 15 34,1-1-1,-1 0 1,0 0-1,-1 1 1,0-1-1,1 1 1,-2-1 0,1 1-1,-1 0 1,1 0-1,-1 0 1,-1 0-1,1 0 1,-1 1 0,0-1-1,0 1 1,0 0-1,0 0 1,-1 1-1,0-1 1,1 1 0,-1 0-1,-6-2 1,-1-2 75,-1 2 0,1 0 0,-1 0 0,0 1 0,0 1 0,0 0 0,0 1 0,-1 0 0,-14 1 0,25 1-123,0 1 0,0-1 1,0 1-1,-1 0 1,1 0-1,0 0 1,0 1-1,0-1 0,1 1 1,-1 0-1,0-1 1,0 1-1,1 1 1,-1-1-1,1 0 1,0 0-1,0 1 0,0 0 1,-2 2-1,1-1-363,0 1-1,0-1 1,1 1-1,0-1 1,0 1-1,0 0 1,0 0-1,1 0 1,-1 0-1,1 0 1,0 8-1,1-2-1241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16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45 24575,'0'13'0,"-1"1"0,-1 0 0,0 0 0,-1 0 0,-1-1 0,0 1 0,-6 12 0,-47 85 0,57-111 0,-1 1 0,1-1 0,-1 1 0,1 0 0,0 0 0,-1 0 0,1-1 0,0 1 0,0 0 0,-1 0 0,1 0 0,0 0 0,0-1 0,0 1 0,0 0 0,0 0 0,0 0 0,1 0 0,-1 0 0,0-1 0,0 1 0,0 0 0,1 0 0,-1 0 0,1 0 0,-1-1 0,0 1 0,1 0 0,-1-1 0,1 1 0,0 0 0,-1-1 0,1 1 0,-1-1 0,1 1 0,0 0 0,0-1 0,-1 0 0,1 1 0,0-1 0,0 1 0,-1-1 0,1 0 0,0 0 0,0 1 0,0-1 0,0 0 0,0 0 0,-1 0 0,1 0 0,1 0 0,52 4 0,-48-5 0,20 2 0,-10-1 0,0 1 0,0-2 0,0-1 0,23-4 0,-34 5 0,-1-1 0,1 1 0,-1-1 0,1 0 0,-1 0 0,0-1 0,0 1 0,0-1 0,0 0 0,0 0 0,-1 0 0,1-1 0,-1 1 0,0-1 0,0 0 0,0 0 0,-1 0 0,1 0 0,1-6 0,72-179 0,-61 137 0,-26 92 0,-56 230 0,41-138 0,-1 1 0,1-1 0,21-111-1365,-1-5-5461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6:0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90 160 684,'0'0'102,"0"-1"0,0 1 0,0-1 0,1 1 0,-1 0 0,0-1 0,1 1 0,-1-1 0,0 1 0,0 0 0,1-1 0,-1 1 0,1-1 0,-1 1 0,0 0 0,1 0 0,-1-1 0,1 1 0,-1 0-1,1 0 1,-1 0 0,1-1 0,-1 1 0,1 0 0,-1 0 0,1 0 0,-1 0 0,1 0 0,-1 0 0,1 0 0,-1 0 0,1 0 0,0 0 0,18 13 1230,12 30-772,-29-40-315,17 33 120,-1-1 1,-3 2-1,0 0 0,-3 1 1,10 51-1,-6-29-90,-8-34-427,12 54-33,-14-28-2744,-25-81-577,-3-11 3360,1-2 0,3 0 0,1-1 0,2 0 0,2-1 0,-8-51 0,17 62 924,2-65-1,2 67-387,0 23-299,1 1-1,0-1 1,0 1-1,1-1 1,0 1-1,0 0 1,1 0-1,0 0 1,0 0-1,1 0 1,0 1-1,0-1 0,8-9 1,-8 12 31,0-1 0,0 1 0,0 0 1,1 0-1,-1 0 0,1 1 0,0 0 0,0 0 0,0 0 1,1 0-1,-1 1 0,1 0 0,-1 0 0,1 0 0,0 1 1,0 0-1,11-1 0,-14 3-89,-1 0 0,1 0 0,0 0 0,-1 1-1,1-1 1,-1 1 0,1-1 0,-1 1 0,0 0 0,1 0 0,-1 0 0,0 0 0,0 0 0,-1 0 0,1 1-1,0-1 1,-1 1 0,2 3 0,24 51 530,-25-50-471,0 0 0,0 1 0,-1-1 0,0 1 0,0-1 0,-1 1 0,0 0 0,0-1 0,-1 1-1,0-1 1,0 1 0,0-1 0,-1 0 0,-1 1 0,1-1 0,-1 0 0,0 0 0,-1-1 0,1 1 0,-1-1 0,-1 1 0,1-1 0,-1-1 0,0 1 0,-1-1 0,1 1 0,-1-2 0,0 1-1,0-1 1,-1 1 0,-11 4 0,7-3-79,1-1-1,-2-1 1,1 0-1,0 0 0,-1-1 1,0-1-1,1 0 1,-23 1-1,16-3-786,0-1 1,0 0-1,0-1 0,-29-7 0,14 1-1475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49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93 179 20,'-16'-17'617,"12"14"448,5 2-1009,-1 0-1,0 0 1,0 0-1,1 0 1,-1 0 0,0 0-1,0 0 1,0 0-1,0-1 1,0 1 0,-1 0-1,1 0 1,0 0-1,0 0 1,-1 0-1,1 0 1,0 0 0,-1 0-1,1 1 1,-1-1-1,0 0 1,1 0-1,-1 0 1,-1-1 0,-22-20 362,24 21-374,-1 0 0,0 0 0,1 0 0,-1 0 0,1 0 0,-1 0 0,1 0 0,-1 0 0,1 0-1,0 0 1,-1 0 0,1-1 0,0 1 0,0 0 0,0 0 0,0 0 0,0-1 0,0 1 0,0 0 0,1 0 0,-1 0 0,0 0-1,1 0 1,-1 0 0,1-1 0,-1 1 0,1 0 0,-1 0 0,1 0 0,0 0 0,-1 0 0,2 0 0,26-27 450,-26 25-419,4-1-2,-1-1 0,1 1 0,0 0 1,0 0-1,1 0 0,-1 1 0,1 0 1,-1 1-1,1-1 0,0 1 0,0 1 1,0-1-1,0 1 0,1 0 0,10 1 1,-15 0-69,-1 0 1,1 1-1,-1 0 1,1-1-1,0 1 1,-1 0-1,0 1 1,1-1-1,-1 0 1,0 1-1,1-1 1,-1 1-1,0-1 1,0 1 0,0 0-1,-1 0 1,1 0-1,0 0 1,-1 0-1,1 1 1,1 4-1,0-2 16,0 1 0,-1-1 0,1 1-1,-2 0 1,1-1 0,0 1 0,-1 0-1,0 0 1,0 7 0,-2-2 5,0 0-1,0 0 1,-1-1 0,0 1-1,-1 0 1,0-1 0,-1 0-1,0 0 1,-1 0 0,0 0-1,-10 14 1,12-19 33,0-1 1,-1 0-1,1 0 1,-1 0-1,0 0 1,0-1-1,0 1 1,-1-1-1,1 0 1,-1 0-1,1-1 1,-1 1-1,0-1 1,-9 2-1,12-7 84,10-5-90,10-5 2,-12 10-56,0 1 0,-1-1 0,1 1 0,0 1 0,0-1 0,0 1 0,1 0 0,-1 1 0,0-1 0,0 1 0,0 0 0,0 1 0,1-1 1,-1 1-1,0 1 0,0-1 0,0 1 0,0 0 0,-1 0 0,1 1 0,0 0 0,-1 0 0,0 0 0,0 0 0,0 1 0,0 0 0,0 0 0,4 6 0,-1-2 2,-1 1-1,-1-1 1,0 2-1,0-1 1,-1 1 0,0-1-1,0 1 1,-1 1-1,0-1 1,-1 1-1,-1-1 1,1 1-1,-2 0 1,2 21-1,-4-24 28,1 1 0,-1-1-1,-1 0 1,0 1 0,0-1 0,0 0-1,-1 0 1,-1 0 0,1 0-1,-1-1 1,0 0 0,-1 1-1,0-1 1,0-1 0,0 1-1,-1-1 1,0 0 0,0 0-1,-12 7 1,8-5 103,-1-1 1,0 0-1,-1-1 1,0-1-1,0 0 0,0 0 1,0-1-1,-1-1 0,0 0 1,1-1-1,-1 0 1,-19 0-1,24-3-122,1-1 0,0 0 0,-1 0 0,1 0 0,0-1-1,0 0 1,1 0 0,-1-1 0,1 0 0,-1 0 0,1-1 0,0 1 0,1-1 0,-9-9 0,10 10-378,1 0 0,-1 0 1,0-1-1,1 1 0,0-1 1,0 0-1,1 0 0,-1 0 1,1 0-1,0 0 0,-2-11 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1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87 260,'0'0'1749,"1"-1"-1682,1 1 0,-1 0 0,0 0 0,1 0 1,-1 0-1,0 0 0,1 0 0,-1 0 0,0 0 0,1 1 0,-1-1 1,0 0-1,1 1 0,-1-1 0,0 1 0,2 0 0,1 4 70,0-1 0,0 0-1,-1 1 1,1 0 0,-1 0-1,0 0 1,-1 0 0,4 7-1,-4-6 77,-2-9-9,0-2-135,0-1 0,-1 1 0,1 0 0,-1 0 0,0-1 0,-4-8 0,-1 3 43,-1 0 0,0 1 0,0 0 0,-11-11 0,15 18-57,0 0 1,0 0-1,0 0 1,-1 0-1,1 1 0,-1 0 1,1-1-1,-1 1 1,0 1-1,0-1 0,0 1 1,0-1-1,0 1 1,0 0-1,-1 0 1,-5 0-1,8 2-48,0 0-1,-1 0 1,1 0-1,0 0 1,0 0 0,0 0-1,0 0 1,0 1 0,1-1-1,-1 1 1,0-1-1,1 1 1,-1 0 0,1 0-1,-1-1 1,1 1-1,-1 3 1,-26 41 37,24-37-21,1-4-8,0 0 0,1 1 0,0 0 1,0 0-1,0 0 0,1-1 0,0 2 0,0-1 0,0 8 0,1-13 11,2 31 63,26-2-31,-27-29-57,1 1 1,-1-1 0,1-1 0,-1 1 0,1 0 0,-1 0 0,1 0 0,-1-1 0,1 1 0,0-1 0,-1 1 0,1-1 0,0 0 0,0 0 0,-1 1 0,1-1 0,0-1-1,0 1 1,-1 0 0,1 0 0,0 0 0,-1-1 0,1 1 0,2-2 0,-2 1 31,3-2-35,2-1 9,-1 0-1,1 0 0,-1-1 1,0 0-1,-1 0 1,1 0-1,-1-1 0,0 0 1,-1 0-1,1 0 0,-1 0 1,0-1-1,-1 1 1,0-1-1,0 0 0,0 0 1,-1-1-1,0 1 1,0 0-1,-1-1 0,0 1 1,0-11-1,-1 12 13,0 0 74,0 0 0,0 0 0,0 0 0,1 0 0,0 0-1,0 0 1,3-10 0,14 54 53,22 54-81,38 102-59,-69-166-2,-2 1 1,0 1-1,-2-1 0,-2 1 1,1 35-1,-5-63-2,1 0 0,-1 1 0,0-1 0,0 0 0,0 1 0,0-1 0,0 0 0,-1 0 0,1 0 0,-1 0 0,1 0 0,-1 0 0,0-1 0,1 1 0,-1 0 0,0-1 0,0 1 0,0-1 0,-1 0 0,1 0 0,0 0 0,0 0 0,-1 0 0,-2 1 0,0 0 5,-1-1-1,1 1 1,0-1-1,-1 0 1,0 0 0,1 0-1,-1-1 1,1 0-1,-1 0 1,1-1 0,-10-1-1,8 0-48,0 0-1,0-1 1,0 0-1,0-1 1,0 1 0,1-1-1,-1-1 1,1 1-1,0-1 1,1 0-1,-1-1 1,1 1 0,0-1-1,0 0 1,1 0-1,-1 0 1,2-1-1,-1 0 1,1 0 0,0 0-1,0 0 1,0 0-1,1 0 1,1-1-1,-1 1 1,1-1-1,0 1 1,1-1 0,0 0-1,0 1 1,0-1-1,1 0 1,1 1-1,-1-1 1,1 1 0,0 0-1,1-1 1,4-8-1,7-11-340,0 0 0,2 1-1,2 1 1,0 0-1,30-30 1,26-36-429,-73 89 816,0 1 0,0-1-1,0 1 1,0 0 0,0 0 0,1-1-1,-1 1 1,0 0 0,1 0-1,-1 0 1,0 0 0,1 1 0,2-2-1,-4 2 23,1 0 0,0 0 0,-1 0-1,1 0 1,-1 0 0,1 0-1,0 0 1,-1 0 0,1 0 0,-1 0-1,1 0 1,-1 1 0,1-1-1,-1 0 1,1 0 0,0 1 0,-1-1-1,0 0 1,1 1 0,-1-1-1,1 0 1,-1 1 0,1-1 0,-1 1-1,1 0 1,2 5 218,0 0 0,0-1 0,-1 1 0,0 1 0,3 10-1,1 4-257,2 4 359,25 48 1,-30-67-302,0 0 0,1-1 1,0 1-1,0-1 1,0 0-1,0 0 1,1 0-1,0 0 1,0-1-1,0 0 1,1 0-1,-1 0 1,10 4-1,-12-8-30,0 0 0,0 1 1,-1-1-1,1-1 0,0 1 0,-1 0 1,1-1-1,0 1 0,-1-1 0,1 0 0,0 0 1,-1 0-1,1 0 0,-1 0 0,0 0 0,1-1 1,-1 1-1,0-1 0,0 0 0,0 0 1,0 0-1,0 0 0,0 0 0,2-4 0,0 2-5,0-1 0,-1 0 0,0 0 0,0 0-1,-1 0 1,1 0 0,-1 0 0,0-1 0,0 1-1,-1-1 1,0 1 0,0-1 0,0 0 0,-1 1 0,1-1-1,-2 0 1,1 0 0,-2-8 0,0 5 28,0-1 1,0 1-1,-2 0 0,1 0 1,-1 1-1,0-1 1,-1 1-1,1 0 0,-2 0 1,-9-11-1,11 14-5,-1 1-1,0 0 1,1 0 0,-1 1-1,0 0 1,-1-1 0,1 2-1,-1-1 1,1 1 0,-1 0-1,-7-2 1,11 3-11,2 1-19,0 0 0,-1 0-1,1 0 1,-1-1 0,1 1 0,-1 0-1,1 0 1,-1 0 0,1 0-1,0 0 1,-1 0 0,1 0-1,-1 0 1,1 0 0,-1 0-1,1 0 1,-1 0 0,1 0-1,-1 0 1,1 1 0,-1-1-1,1 0 1,0 0 0,-1 0-1,1 1 1,-1-1 0,1 0-1,0 0 1,-1 1 0,1-1-1,0 0 1,-1 1 0,1-1-1,0 1 1,0-1 0,-1 0-1,1 1 1,0 0 0,-5 3-37,1 0 1,0 0 0,1 1 0,-1 0-1,1-1 1,0 1 0,0 1-1,0-1 1,1 0 0,0 1-1,0-1 1,0 1 0,1 0-1,0-1 1,0 1 0,0 11 0,0-10-243,1 1 1,0-1 0,1 0 0,-1 1 0,2-1 0,-1 0 0,1 0 0,0 0 0,0 0 0,1 0 0,0-1 0,0 1 0,8 10 0,2 1-1165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2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66 292,'-9'-21'2538,"9"38"-831,9 34-809,1-17-687,35 150 766,-45-184-972,0 1 1,1-1-1,-1 1 0,0-1 0,0 0 1,0 1-1,0-1 0,0 1 0,0-1 0,0 1 1,0-1-1,0 1 0,0-1 0,0 1 0,0-1 1,0 1-1,0-1 0,0 1 0,0-1 1,0 1-1,-1-1 0,1 0 0,0 1 0,0-1 1,-1 1-1,1-1 0,0 0 0,0 1 1,-1-1-1,1 0 0,-1 1 0,1-1 0,0 0 1,-1 1-1,1-1 0,-1 0 0,1 0 0,0 0 1,-1 1-1,1-1 0,-1 0 0,1 0 1,-1 0-1,1 0 0,-1 0 0,1 0 0,-1 0 1,1 0-1,-1 0 0,1 0 0,-1 0 0,0 0 1,0-1 7,-1 1 0,0-1 0,1 1 0,-1-1 1,1 0-1,-1 0 0,1 0 0,0 0 0,-1 0 0,1 0 1,0 0-1,0 0 0,-1 0 0,-1-3 0,-2-7 8,0 0-1,1 0 0,0 0 0,1-1 0,0 0 1,1 1-1,0-1 0,1 0 0,0 0 1,1 0-1,0 0 0,1 0 0,0 0 1,1 0-1,0 0 0,1 1 0,0-1 1,1 1-1,1 0 0,0 0 0,0 0 0,9-12 1,-14 21-20,1 0 0,0 1 0,0-1 0,0 1 1,0-1-1,1 1 0,-1-1 0,0 1 0,1 0 0,-1-1 0,1 1 1,-1 0-1,1 0 0,-1 0 0,1 0 0,0 1 0,0-1 1,-1 0-1,1 1 0,0-1 0,0 1 0,0-1 0,3 1 1,-2 1 1,-1-1 1,1 1 0,-1 0 0,1 0 0,-1 0 0,1 0 0,-1 1-1,0-1 1,1 1 0,-1-1 0,0 1 0,0 0 0,0 0 0,2 3 0,7 9 17,-1 1 1,-1 0 0,15 30-1,-23-43-21,15 37 6,-12-27-4,0-1 0,1-1 0,0 1 0,0-1 1,1 1-1,1-1 0,-1-1 0,11 12 0,-16-21-2,1 1 0,-1 0 0,0 0 0,1 0 0,-1-1 0,0 1 0,1-1 0,-1 1 0,1-1 0,-1 0 0,1 1 0,-1-1 0,1 0 0,-1 0 0,1 0-1,-1 0 1,1 0 0,-1-1 0,1 1 0,-1 0 0,1-1 0,-1 1 0,1-1 0,-1 1 0,0-1 0,1 0 0,-1 1 0,0-1 0,1 0 0,-1 0 0,0 0 0,0 0 0,0 0 0,0 0 0,0-1 0,0 1 0,1-2 0,3-3-1,0-1 0,-1 0 0,0 0 0,0 0 0,6-15 0,-5 2 76,0-1 1,-2 0 0,0 0-1,-2 0 1,0 0 0,-2-23 0,0 10 608,1 32-620,-6 1-9,-1 2 88,8 18-2,0-2-127,2 0 0,0 0 0,1 0 0,10 27 0,-11-36-41,1 0-1,0 0 1,0 0 0,1-1-1,0 1 1,1-1-1,0 0 1,0-1 0,0 1-1,12 8 1,-17-14-28,1 0 0,-1 0 0,1 0-1,0 0 1,-1 0 0,1-1 0,0 1 0,0-1 0,-1 1 0,1-1 0,0 1 0,0-1 0,0 0 0,0 0-1,0 0 1,0 0 0,-1 0 0,1-1 0,0 1 0,3-1 0,-1-1 6,0 0 0,0 1 0,-1-1 0,1-1 0,0 1 0,-1-1 0,1 1 0,5-7 0,-2 2 2,0-1 0,-1 0 0,0-1 1,0 1-1,-1-1 0,0 0 0,5-13 1,4-60-58,-14 80 134,0-41 491,0 41-391,-13-3-8,14 21-80,1 1-1,0 0 1,1 0-1,1-1 1,0 0-1,12 28 1,-13-36-217,1 0 1,0 1-1,0-2 1,1 1-1,0 0 1,0-1 0,0 0-1,1 0 1,0-1-1,1 1 1,0-1-1,0-1 1,0 1-1,10 5 1,8-6-1958,-15-5 996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3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96 320,'-2'4'279,"1"0"0,0 0 1,0 0-1,1 1 0,-1-1 0,1 0 0,0 0 1,0 0-1,0 0 0,1 0 0,-1 1 0,1-1 1,0 0-1,0 0 0,1 0 0,1 4 0,2-9 4,-4-9-140,-1-8 27,0 13-99,-1 1 1,0-1-1,0 0 0,0 1 1,-1-1-1,1 1 0,-1-1 1,0 1-1,-1 0 0,1 0 1,-1 0-1,1 0 0,-1 0 1,-1 1-1,1-1 0,0 1 1,-1 0-1,0 0 0,1 0 1,-1 0-1,0 1 0,-1-1 1,1 1-1,0 0 0,-1 0 1,1 1-1,-1 0 0,1-1 1,-1 1-1,-8 0 0,10 2-51,-1 0 1,1 0-1,0 0 0,-1 1 0,1 0 0,0-1 0,0 1 0,0 0 0,0 1 0,1-1 0,-1 0 0,0 1 1,1-1-1,0 1 0,0 0 0,0 0 0,-3 5 0,-1 1 35,0 0-1,1 0 1,1 1 0,-1 0-1,-2 10 1,4-9-21,1 1 1,0-1 0,1 1-1,0 0 1,0 0-1,2-1 1,-1 1 0,2 0-1,-1 0 1,2-1-1,-1 1 1,2-1 0,-1 0-1,2 0 1,-1 0-1,1 0 1,10 14 0,-12-21-50,-1 0 1,1-1-1,0 1 1,0-1-1,0 1 1,0-1 0,1 0-1,-1-1 1,1 1-1,0 0 1,0-1-1,0 0 1,0 0 0,0 0-1,0 0 1,1-1-1,-1 0 1,0 0 0,7 1-1,-5-2-36,1 0 0,-1-1 1,1 0-1,-1 0 0,0 0 0,1-1 0,-1 1 0,0-2 0,0 1 0,0-1 0,0 0 1,6-4-1,1-2-72,-1 0 0,0 0 1,0-1-1,-1-1 0,-1 0 1,1 0-1,-2-1 1,0-1-1,0 1 0,12-28 1,-15 25 143,-2 0 0,0 0 0,-1 0 0,-1 0 0,0-1 0,-1 1 0,-1-26 0,0 39 55,-2-12 73,-4 19 24,-2 26-6,9-20-135,-1 0 0,2 1-1,-1-1 1,6 18 0,-6-25-51,0-1 0,0 1 0,0-1 0,1 0 0,0 1 0,-1-1 0,1 0 0,0 0 0,0 0 0,1 0 0,-1 0 0,1 0 0,-1-1 0,1 1 0,0-1 0,0 0 0,5 4 0,-5-7-4,0 1 0,-1 0 0,1 0 0,-1-1 0,1 0 0,-1 1 0,1-1-1,-1 0 1,1 0 0,-1 0 0,0-1 0,0 1 0,1-1 0,-1 1 0,0-1-1,0 1 1,3-4 0,-4 3 34,7-7-17,-1 0 0,0-1 0,0 1 1,-1-2-1,-1 1 0,0-1 0,0 0 0,-1 0 0,0 0 0,-1 0 0,0-1 1,-1 1-1,0-1 0,0-23 0,-2 33 121,0-43 1006,3 87-1001,1-1-1,11 44 0,-5-33-72,18 92-4,-11-63-174,-3 1 0,6 130-1,-21-208 137,0 0 1,0-1-1,0 1 0,0-1 0,0 1 0,-1-1 1,0 0-1,1 1 0,-1-1 0,0 0 1,-1 0-1,1 0 0,0-1 0,-1 1 1,0 0-1,1-1 0,-1 0 0,0 1 1,-7 2-1,7-2 26,-1-1 0,1 0 0,-1-1 0,0 1 1,0-1-1,0 1 0,1-1 0,-1 0 0,0 0 1,-1-1-1,1 1 0,0-1 0,0 0 0,0 0 0,0 0 1,0-1-1,0 0 0,0 1 0,0-1 0,-4-2 0,1-1-108,0 0-1,1 0 0,0 0 1,0-1-1,0 0 0,1 0 0,-1 0 1,1-1-1,0 0 0,1 0 1,-1 0-1,1-1 0,1 1 0,-1-1 1,1 0-1,0 0 0,1 0 1,-1-1-1,2 1 0,-1 0 0,1-1 1,0 1-1,0-1 0,1 0 1,0 1-1,0-1 0,1 1 0,0-1 1,3-9-1,11-29-1476,-4 9-150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3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39 240,'0'0'5966,"1"-1"-5948,0 0 1,0 0-1,0 1 0,0-1 1,0 0-1,0 0 1,0 0-1,0 0 0,0-1 1,0 1-1,0 0 0,-1 0 1,2-2-1,-4 1 0,1 1-1,0-1 0,0 0 0,-1 1 1,1-1-1,0 1 0,-1 0 1,0 0-1,1-1 0,-1 1 1,0 0-1,0 0 0,1 0 0,-1 1 1,0-1-1,0 0 0,0 1 1,0-1-1,0 1 0,0 0 0,0-1 1,0 1-1,0 0 0,0 0 1,0 1-1,0-1 0,0 0 1,0 1-1,-2 0 0,-6 2 38,1 0 0,0 1 0,0 1 0,-14 8 0,11-6-9,6-3-13,-1 1-1,1 0 0,-1 0 0,2 0 1,-1 1-1,0 0 0,1 0 1,0 0-1,1 0 0,-1 1 0,1 0 1,1 0-1,-1 0 0,-4 13 1,3-3 52,1 1 1,0-1 0,2 0 0,-1 1-1,2 29 1,1-42-65,1 0 0,0 0 0,0 0 1,1 0-1,-1 0 0,1 0 0,0 0 0,0-1 0,1 1 0,-1-1 0,1 0 0,0 1 0,0-1 1,4 3-1,-5-5-184,0 1 1,0-1 0,0-1 0,1 1-1,-1 0 1,0 0 0,1-1 0,-1 1-1,1-1 1,-1 0 0,1 0 0,-1 0-1,1 0 1,0 0 0,0-1-1,-1 1 1,1-1 0,0 1 0,0-1-1,0 0 1,0 0 0,0-1 0,-1 1-1,1 0 1,0-1 0,0 0 0,-1 0-1,5-2 1,23-17-1143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3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19 232,'-31'0'2215,"20"2"-1179,14 0-109,7-1-1304,-1-1 0,0-1 1,1 0-1,-1 0 0,0-1 1,0 0-1,12-4 0,-8 2 19,10-2-372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4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47 192 524,'-6'8'405,"1"0"0,0 0 0,0 0-1,1 1 1,0-1 0,1 1 0,0 0 0,0 0 0,1 1-1,-3 16 1,5-22-226,-1-2 27,1 0-159,0 0 0,0 0 1,-1 0-1,2 0 0,-1 0 0,0 0 0,0 0 1,1 0-1,-1 0 0,1 0 0,0 2 1,0-2-46,0 0 4,0 0 1,0 0-1,0 0 1,1 0-1,-1-1 1,0 1-1,1 0 1,-1-1 0,1 1-1,0-1 1,-1 1-1,1-1 1,0 0-1,0 0 1,0 1-1,0-1 1,0-1 0,0 1-1,0 0 1,0 0-1,0-1 1,0 1-1,0-1 1,1 0-1,-1 0 1,0 0 0,0 0-1,1 0 1,-1 0-1,0 0 1,0-1-1,0 1 1,0-1-1,0 0 1,4-1 0,3-4-21,-1 0 0,1 0 1,-1-1-1,0 0 0,-1-1 1,0 0-1,0 0 0,0 0 1,-1-1-1,-1 0 1,1 0-1,-2 0 0,1-1 1,-1 0-1,-1 0 0,1 0 1,-2 0-1,1 0 1,1-21-1,-4 30 177,0-7 308,-3-22 431,3 30-890,-1-1 0,1 1 0,0-1-1,0 1 1,-1-1 0,1 1 0,-1 0 0,1-1 0,0 1 0,-1-1 0,1 1-1,-1 0 1,1 0 0,-1-1 0,1 1 0,-1 0 0,1 0 0,-1-1-1,1 1 1,-1 0 0,1 0 0,-1 0 0,0 0 0,1 0 0,-1 0-1,1 0 1,-1 0 0,1 0 0,-1 0 0,1 0 0,-1 0 0,0 1 0,1-1-1,-1 0 1,1 0 0,-1 0 0,1 1 0,-1-1 0,1 0 0,0 1-1,-1-1 1,1 0 0,-1 1 0,1-1 0,0 1 0,-1-1 0,1 1-1,0-1 1,-1 1 0,0 2 32,-1 0 0,1 1 0,0-1-1,0 0 1,1 0 0,-1 1 0,0-1 0,1 1 0,0 4-1,0 2-32,0 0 0,0 0-1,1 0 1,1 0-1,-1 0 1,2 0 0,-1-1-1,1 1 1,1-1-1,0 0 1,0 0 0,0 0-1,2 0 1,-1-1-1,1 0 1,9 10-1,-13-16-47,0 0 0,1 0-1,-1 0 1,1 0-1,-1 0 1,1-1-1,0 0 1,-1 1 0,1-1-1,0 0 1,0 0-1,0-1 1,0 1-1,0-1 1,0 1 0,0-1-1,0 0 1,0 0-1,4-1 1,-2 0 0,0 0 0,1-1 0,-1 1 0,0-1 0,-1-1 1,1 1-1,0-1 0,-1 1 0,1-1 0,5-6 0,-2 2-12,-1 0 1,0 0-1,0-1 0,0 1 1,-1-2-1,-1 1 1,1-1-1,-2 0 0,1 0 1,-1 0-1,5-16 0,0-36 465,-9 60-44,-1-12-104,1 12-265,0 1 0,0 0 1,-1 0-1,1 0 0,0-1 1,0 1-1,0 0 0,0 0 0,0 0 1,-1 0-1,1-1 0,0 1 1,0 0-1,0 0 0,0 0 1,-1 0-1,1 0 0,0 0 0,0 0 1,-1-1-1,1 1 0,0 0 1,0 0-1,0 0 0,-1 0 1,1 0-1,0 0 0,0 0 1,-1 0-1,1 0 0,0 0 0,0 0 1,0 0-1,-1 0 0,1 1 1,0-1-1,0 0 0,-1 0 1,1 0-1,0 0 0,0 0 0,0 0 1,-1 0-1,1 1 0,0-1 1,0 0-1,0 0 0,0 0 1,0 0-1,-1 1 0,1-1 1,0 0-1,0 0 0,0 0 0,0 1 1,0-1-1,0 0 0,0 0 1,0 1-1,0-1 0,0 0 1,1 25 155,14 26-39,-8-34-94,-2-4-19,1-1-1,0 0 1,1 0-1,13 16 1,-18-25-24,1 1 0,0-1 1,0-1-1,1 1 0,-1 0 1,1-1-1,-1 0 0,1 0 1,0 0-1,-1 0 0,1-1 0,0 1 1,0-1-1,1 0 0,-1 0 1,0 0-1,0-1 0,8 1 1,-7-2 6,-1-1 0,0 1 0,0 0 0,0-1 0,0 0 0,0 0 0,0 0 0,0 0 0,0-1 0,-1 0 0,0 1 0,1-1 0,-1-1 0,0 1 0,4-6 0,40-59-150,-43 61 141,-1 0 0,-1 0 0,0-1 0,0 1 1,1-9-1,-2 15 22,-1-1 7,0-41 494,0 41-328,-2-9-55,-1 19 6,0 26-35,5-25-86,1 1 1,0-1 0,0 1-1,1-1 1,0 0-1,10 14 1,-13-21-19,0 1 1,1-1 0,-1 0-1,1 0 1,0 1-1,-1-1 1,1 0-1,0-1 1,1 1-1,-1 0 1,0-1 0,0 1-1,1-1 1,-1 0-1,0 1 1,1-1-1,0-1 1,-1 1-1,1 0 1,-1 0 0,1-1-1,0 0 1,0 1-1,-1-1 1,1 0-1,0 0 1,-1-1-1,1 1 1,0 0 0,3-2-1,1-1 1,1-1 0,0 0-1,-1 0 1,0-1 0,0 1-1,0-2 1,-1 1 0,1-1-1,-1 0 1,0 0 0,-1-1 0,0 0-1,0 0 1,0 0 0,6-15-1,-8 16 43,-1 1-1,0-1 0,0 0 1,0 0-1,-1 0 1,0 0-1,0 0 0,0 0 1,-1-1-1,0 1 0,0 0 1,-1 0-1,0 0 0,0 0 1,0 0-1,-1 0 1,1 0-1,-2 0 0,1 0 1,-1 1-1,1-1 0,-1 1 1,-4-6-1,5 9-24,1 0 1,-1 0-1,1 0 0,-1 0 0,0 0 0,0 0 1,0 0-1,0 1 0,0-1 0,0 0 0,-1 1 0,1 0 1,0 0-1,-1 0 0,1 0 0,-1 0 0,1 0 1,-1 0-1,1 1 0,-1-1 0,0 1 0,1 0 1,-1 0-1,0 0 0,1 0 0,-1 0 0,1 1 1,-1-1-1,0 1 0,1-1 0,-1 1 0,1 0 1,-3 2-1,-4 2-470,1 0 0,0 1 0,0 0 1,1 0-1,0 1 0,0 0 0,-11 14 1,-1 4-1382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5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236 195 188,'0'0'1313,"-7"1"-914,5-1-360,0 0 1,0 1 0,0-1 0,0 0 0,0 1 0,0-1-1,0 1 1,0 0 0,0 0 0,1 0 0,-1 0 0,0 0 0,0 0-1,1 0 1,-1 0 0,1 1 0,-3 2 0,2-1 35,0 1 0,0 0-1,0-1 1,1 1 0,0 0 0,-1 0 0,1 0 0,1 0 0,-2 8 0,0-1 40,1-1 1,0 1-1,0 0 0,1 0 1,0-1-1,1 1 1,0 0-1,0 0 1,1-1-1,1 1 1,0-1-1,1 0 1,-1 0-1,2 0 1,0 0-1,11 17 0,-11-23-63,0 1 0,0-1 0,0 0 0,0-1 0,1 1 0,0-1 0,0 0 0,0 0 0,0-1 0,0 0 0,1 0 0,-1 0 0,9 0-1,-12-1-30,0-1 0,0 1 0,0-1 0,0 0 0,0-1 0,0 1 0,1 0 0,-1-1-1,0 0 1,0 1 0,0-1 0,5-3 0,-6 3-9,-1 0 1,1-1 0,-1 1-1,1 0 1,-1 0-1,0-1 1,0 1-1,0-1 1,0 1-1,0-1 1,0 0-1,0 1 1,0-1-1,-1 0 1,1 0 0,0 0-1,-1 1 1,0-1-1,1 0 1,-1 0-1,0 0 1,0-3-1,-1-3 22,0 0-1,-1 1 0,0 0 1,0-1-1,0 1 0,-1 0 0,0 0 1,0 0-1,-1 1 0,0-1 1,0 1-1,-1 0 0,0 0 1,0 0-1,0 1 0,-1-1 1,-6-4-1,-7-5 80,0 0 0,-1 1 0,-1 2-1,-25-13 1,-123-42 1437,169 66-1536,-1 1 1,0-1-1,1 1 0,-1-1 0,1 1 1,-1-1-1,1 1 0,-1-1 1,1 1-1,-1-1 0,1 0 1,-1 1-1,1-1 0,0 0 1,-1 1-1,1-1 0,0 0 1,0 0-1,0 1 0,-1-1 1,1 0-1,0 0 0,0 1 1,0-1-1,0 0 0,0 0 1,0 1-1,0-1 0,1 0 1,-1 0-1,0 1 0,0-1 1,1 0-1,-1 0 0,0 1 1,1-1-1,-1 0 0,0 1 1,1-1-1,-1 1 0,1-1 1,-1 0-1,1 1 0,1-1 1,29-30 37,-27 28-43,11-10-187,0 1-1,1 1 1,1 0 0,0 1 0,0 1-1,1 0 1,0 1 0,0 2 0,1-1 0,0 2-1,0 1 1,1 0 0,-1 1 0,21 0-1,-35 4-50,1 0 0,-1 0 0,0 0 0,0 0 0,0 1 0,0 0 0,0 0 0,0 1 0,-1-1 0,1 1 0,-1 0 0,0 0 0,1 0 0,-1 1 0,7 7 0,-5-2-1004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5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1 404,'3'2'287,"-1"0"0,1 0 1,0 1-1,-1-1 0,0 1 0,1 0 1,-1 0-1,0 0 0,0 0 0,-1 0 1,1 0-1,-1 0 0,1 1 0,-1-1 1,1 6-1,12 63 710,-10-42-537,1 3-102,-5-26-352,1 1 1,0 0 0,1 0-1,-1-1 1,2 1 0,-1-1-1,1 0 1,5 11 0,0-13-3262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3:2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24575,'22'1'0,"0"1"0,39 10 0,-8-1 0,4 1 0,-35-7 0,0-1 0,38 2 0,-37-4 0,46 9 0,-46-6 0,47 3 0,611-6 0,-330-4 0,-344 2 0,-1 0 0,0 0 0,0 0 0,1-1 0,-1 0 0,0 0 0,0-1 0,0 0 0,0 0 0,11-5 0,-17 6 0,0 1 0,-1-1 0,1 1 0,-1-1 0,1 1 0,-1-1 0,1 1 0,-1-1 0,1 1 0,-1-1 0,1 1 0,-1 0 0,0-1 0,1 1 0,-1 0 0,1-1 0,-1 1 0,0 0 0,1 0 0,-1 0 0,0 0 0,0 0 0,1 0 0,-1 0 0,0 0 0,1 0 0,-1 0 0,-1 0 0,-27-3 0,-658 1 0,334 5 0,140-3 0,1618 0 0,-1382 3 0,-23-3 0,0 0 0,0 0 0,1 1 0,-1-1 0,0 0 0,0 0 0,0 0 0,0 1 0,0-1 0,0 0 0,0 0 0,0 0 0,0 1 0,0-1 0,0 0 0,0 0 0,0 0 0,0 1 0,0-1 0,0 0 0,0 0 0,0 0 0,-1 1 0,1-1 0,0 0 0,0 0 0,0 0 0,0 0 0,0 1 0,0-1 0,0 0 0,-1 0 0,1 0 0,0 0 0,0 0 0,0 1 0,0-1 0,-1 0 0,1 0 0,0 0 0,0 0 0,0 0 0,-1 0 0,1 0 0,0 0 0,-1 0 0,-39 13 0,-68-6 0,-116-9 0,73 0 0,78 2 0,8 2 0,0-4 0,-103-14 0,-70-11 0,173 19 0,-1 2 0,-129 7 0,71 2 0,107-3 0,13 1 0,-1 0 0,0-1 0,1 1 0,-1-1 0,0-1 0,1 1 0,-1 0 0,0-1 0,1 0 0,-1 0 0,-5-3 0,9 4 0,1 0 0,0-1 0,0 1 0,0 0 0,0 0 0,0 0 0,0 0 0,0-1 0,0 1 0,0 0 0,0 0 0,0 0 0,0 0 0,-1-1 0,1 1 0,0 0 0,0 0 0,1 0 0,-1-1 0,0 1 0,0 0 0,0 0 0,0 0 0,0 0 0,0-1 0,0 1 0,0 0 0,0 0 0,0 0 0,0 0 0,0-1 0,0 1 0,1 0 0,-1 0 0,0 0 0,0 0 0,0 0 0,0 0 0,0-1 0,1 1 0,-1 0 0,0 0 0,0 0 0,0 0 0,0 0 0,1 0 0,14-6 0,15 0 0,56 1 0,90 6 0,-60 1 0,-84-1 0,56 11 0,-56-6 0,54 2 0,682-9 0,-762 1 0,0 0 0,1 0 0,-1 0 0,0-1 0,0 0 0,1 0 0,-1-1 0,0 0 0,0 0 0,11-5 0,-18 6 0,1 1 0,0-1 0,-1 1 0,1-1 0,-1 1 0,1-1 0,-1 1 0,1-1 0,-1 1 0,1-1 0,-1 1 0,1 0 0,-1-1 0,0 1 0,1 0 0,-1 0 0,0-1 0,1 1 0,-1 0 0,0 0 0,1 0 0,-1 0 0,0 0 0,1 0 0,-1 0 0,0 0 0,1 0 0,-1 0 0,0 0 0,-28-3 0,-581 1 0,323 5 0,316-4 0,1 0 0,-1-2 0,41-9 0,-22 5 0,0 2 0,0 1 0,91 7 0,-33 0 0,79-3-1365,-163 0-5461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5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23 192,'-8'-8'672,"-2"2"-60,6 3-72,-2-1-40,2 2-48,0 2-24,0 2-12,0 2-64,2 1-8,0 1-44,1 0-48,2 2-56,-1 0-140,4 3-192,6 13-140,0-3-104,2-1-272,-4-3-336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0:56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57 168,'0'0'52,"0"0"0,1 0 0,-1 0 0,0-1 0,1 1 0,-1 0 0,0 0 0,1 0 0,-1 0 0,0 0 0,1 0 0,-1 0 0,0 0 0,1 0 0,-1 0 0,0 0 0,1 0 1,-1 0-1,0 0 0,0 0 0,1 0 0,-1 0 0,0 1 0,1-1 0,-1 0 0,0 0 0,1 0 0,-1 0 0,0 1 0,0-1 0,1 0 0,-1 0 0,0 1 0,0-1 0,0 0 0,1 0 0,-1 1 0,0-1 0,0 0 0,0 1 0,0-1 0,1 0 0,-1 1 0,0-1 0,0 0 0,0 0 0,0 1 0,0-1 0,0 0 0,0 1 0,0-1 0,0 0 0,0 1 1,0 0-1,5 26 1113,-4-21-912,46 280 2114,-30-228-2293,-13-54-539,-9-36 212,-3 1 160,4 18 304,1 0 1,0 0-1,-1-22 0,7 34-197,0 0 0,0 0 1,1 0-1,-1 0 0,0 1 0,1-1 0,-1 1 0,0 0 0,0 0 0,1 0 0,4 1 0,11-1-1,-11-2-27,0-1-1,0 1 1,0-2 0,-1 1 0,0-1 0,0 0 0,0-1 0,0 0 0,0 0 0,-1 0 0,0-1 0,0 0 0,-1 0 0,0 0 0,0-1-1,0 0 1,-1 0 0,0 0 0,0 0 0,0-1 0,-1 1 0,-1-1 0,1 0 0,-1 0 0,0 0 0,0-11 0,-1 15 57,0 0 1,0-1-1,0 1 1,-1-1-1,1 1 1,-1-1-1,0 1 0,-1-1 1,1 1-1,-1-1 1,0 1-1,0 0 1,0-1-1,0 1 1,-1 0-1,0 0 1,-4-7-1,6 11-33,0 0-1,0 0 0,0 0 0,0-1 1,0 1-1,0 0 0,-1 0 0,1 0 0,0 0 1,0 0-1,0-1 0,0 1 0,0 0 1,-1 0-1,1 0 0,0 0 0,0 0 1,0 0-1,-1 0 0,1 0 0,0 0 1,0 0-1,0 0 0,0 0 0,-1 0 1,1 0-1,0 0 0,0 0 0,0 0 0,-1 0 1,1 0-1,0 0 0,0 0 0,0 0 1,0 0-1,-1 0 0,1 0 0,0 0 1,0 0-1,0 0 0,0 1 0,-1-1 1,1 0-1,0 0 0,0 0 0,0 0 1,0 0-1,0 1 0,0-1 0,0 0 0,-1 0 1,1 1-1,-5 15 157,2 15-106,2-15-14,1 0 0,1 1 0,1-1 0,0 0 0,0 0-1,2 0 1,11 30 0,-10-35-49,0 1 9,1-1 0,0 0 0,1-1-1,8 12 1,-12-19-31,-1-1 1,1 1-1,0-1 0,-1 0 0,1 0 0,0 0 0,0 0 0,0 0 0,0-1 0,1 1 0,-1-1 0,0 0 0,1 0 0,-1 0 0,1-1 1,-1 1-1,1-1 0,4 1 0,-3-2 2,0 0 0,-1 0-1,1 0 1,-1 0 0,1-1 0,-1 0 0,1 1 0,-1-2 0,0 1 0,0 0 0,0-1 0,0 0 0,-1 0 0,1 0-1,-1 0 1,1-1 0,-1 1 0,0-1 0,-1 0 0,1 0 0,3-7 0,0 1-4,-1 0 0,-1-1 0,0 1 0,0-1 0,-1 0 1,0 0-1,-1 0 0,0-1 0,0-21 0,-3 22 117,0-1 1,0 0-1,-2 1 1,1-1-1,-1 1 0,-1 0 1,0 0-1,-10-19 0,22 106 561,-2-54-620,0 0 0,14 29 0,-18-46-46,0-1 0,0 1 0,1-1 0,0 1 0,-1-1 0,1 0 0,1 0 0,-1 0 0,1 0 0,-1 0 0,1-1 0,0 0 0,0 0 0,1 0 0,-1 0 0,1-1 0,4 3 0,-7-5-28,1 1 1,-1-1-1,1 1 1,-1-1 0,1 0-1,-1 0 1,1-1-1,-1 1 1,0 0-1,1-1 1,-1 1-1,1-1 1,-1 0 0,0 0-1,0 0 1,1 0-1,-1 0 1,2-2-1,1-1-9,-1 1 0,1-1 0,-1 0 0,0-1 0,-1 1 0,1-1 0,4-7 0,-1 0-6,-1 0 0,-1 0 0,1-1-1,-2 1 1,0-1 0,2-13 0,-2-2 439,-2-54 1,-2 67 85,0 13-293,-11-8 178,6 5-101,1 21 42,2 12-366,1 1 1,2 0-1,0 0 0,2 0 0,2-1 1,0 1-1,13 37 0,-13-50-916,1-1-1,13 25 1,0-7-936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350 273 328,'0'0'870,"0"-3"-449,0-12-26,0 11 3,4-2 58,11-21-104,-11 11 371,-4 16-685,0 0 1,0-1-1,0 1 1,0 0 0,0 0-1,0-1 1,-1 1 0,1 0-1,0-1 1,0 1-1,0 0 1,0 0 0,0-1-1,0 1 1,-1 0-1,1 0 1,0-1 0,0 1-1,0 0 1,-1 0-1,1 0 1,0-1 0,0 1-1,-1 0 1,1 0 0,0 0-1,0 0 1,-1 0-1,1 0 1,0-1 0,0 1-1,-1 0 1,1 0-1,0 0 1,-1 0 0,1 0-1,0 0 1,-1 0 0,0 1 23,-1-1 0,1 1 1,-1 0-1,1 0 1,0 0-1,0-1 1,0 1-1,-1 0 1,1 0-1,0 1 0,0-1 1,0 0-1,0 0 1,1 0-1,-1 1 1,0-1-1,-1 3 1,-15 30 152,13-24-96,-8 14 10,2 1 0,1-1 0,1 2 1,2-1-1,0 1 0,1 0 1,2 0-1,1 0 0,1 36 0,1-53-110,2-1-1,-1 0 0,1 0 0,0 1 0,0-2 0,1 1 0,0 0 1,1 0-1,0-1 0,0 0 0,7 10 0,-7-12-7,-1 0-1,1 0 1,0 0 0,1-1-1,-1 1 1,1-1-1,0 0 1,0 0 0,0-1-1,0 0 1,1 0-1,-1 0 1,1 0 0,0-1-1,10 3 1,-13-5-11,1 1 0,0-1 0,0-1-1,-1 1 1,1 0 0,0-1 0,-1 0 0,1 0 0,0 0 0,-1 0 0,0 0 0,1-1 0,-1 1-1,0-1 1,1 0 0,-1 0 0,0-1 0,0 1 0,-1 0 0,1-1 0,0 0 0,-1 0 0,0 0 0,0 0-1,1 0 1,-2 0 0,1 0 0,0-1 0,-1 1 0,1 0 0,0-5 0,3-6-6,-1-1 0,0 1 1,-1-1-1,-1 0 0,0 0 1,-1-21-1,-2 26 5,0 0 0,-1 0-1,-1 0 1,0 0 0,0 0 0,-1 1-1,0-1 1,-1 1 0,0 0 0,-10-14-1,4 7 0,-1 0-1,-1 1 0,-1 0 0,-24-21 1,6 13 24,-2 2-1,0 1 1,-2 1 0,-58-21 0,-37-18 407,131 57-424,0 1 1,-1 0 0,1 0-1,0 0 1,-1 0-1,1 0 1,0-1-1,0 1 1,-1 0-1,1 0 1,0 0 0,0-1-1,-1 1 1,1 0-1,0 0 1,0-1-1,0 1 1,-1 0-1,1-1 1,0 1 0,0 0-1,0-1 1,0 1-1,0 0 1,0-1-1,0 1 1,-1 0 0,1-1-1,0 1 1,0 0-1,0-1 1,0 1-1,1 0 1,-1-1-1,0 1 1,0 0 0,0-1-1,0 1 1,0 0-1,0-1 1,0 1-1,1 0 1,-1 0-1,0-1 1,0 1 0,0 0-1,1 0 1,-1-1-1,0 1 1,23-16 68,30-6 1,-4 6-145,-14 4-519,0 1 0,0 2 0,68-9 0,-9 8-3298,-84 8 2830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3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76,'2'123'4454,"0"0"-3242,-1-111-1137,0 0 1,1 0-1,0 0 0,1-1 0,0 1 1,6 13-1,-7-20-28,0 1 0,0-1-1,1 0 1,0 0 0,0 0-1,0 0 1,0-1 0,1 1 0,0-1-1,0 0 1,0 0 0,0 0 0,1 0-1,9 5 1,-11-8-40,0 0 0,-1 0 0,1-1 0,0 1 0,0-1 1,0 0-1,0 0 0,0 0 0,0 0 0,0 0 0,0-1 0,0 1 0,0-1 0,-1 0 1,1 1-1,0-2 0,0 1 0,-1 0 0,1 0 0,-1-1 0,1 1 0,-1-1 0,1 0 0,-1 0 1,0 0-1,0 0 0,0 0 0,0-1 0,0 1 0,-1 0 0,1-1 0,-1 1 0,1-1 1,0-3-1,3-3 4,-1 0 0,0-1 0,0 1 0,-1-1 0,0 0 0,-1 0 0,0-1 1,0-19-1,-1 26 66,-1-1 0,-1 0 0,1 0 0,-1 0 0,1 0 1,-1 0-1,-1 1 0,1-1 0,-1 0 0,0 1 0,0-1 0,0 1 1,-6-9-1,8 14-69,0-1 0,1 0 0,-1 0 0,0 0 0,0 0 0,0 0 1,0 0-1,0 0 0,0 0 0,0 1 0,0-1 0,0 0 0,0 0 0,0 0 1,0 0-1,0 0 0,0 0 0,0 1 0,0-1 0,0 0 0,0 0 0,0 0 0,0 0 1,0 0-1,0 0 0,0 0 0,0 0 0,-1 1 0,1-1 0,0 0 0,0 0 1,0 0-1,0 0 0,0 0 0,0 0 0,0 0 0,0 0 0,0 0 0,0 0 0,-1 0 1,1 1-1,0-1 0,0 0 0,0 0 0,0 0 0,0 0 0,0 0 0,0 0 1,-1 0-1,1 0 0,0 0 0,0 0 0,0 0 0,0 0 0,0 0 0,0 0 0,0 0 1,-1 0-1,1 0 0,0-1 0,1 23 153,3 23-84,43 138 115,-11-58-118,-19-56-3,-6-30-34,-1 1-1,-2 0 0,5 78 0,-14-116-31,1 1 0,-1 0-1,0-1 1,1 1 0,-1-1 0,-1 1-1,1-1 1,0 0 0,0 0 0,-1 1-1,1-1 1,-1 0 0,0 0-1,0 0 1,0 0 0,0-1 0,0 1-1,0 0 1,0-1 0,0 0 0,-1 1-1,1-1 1,-5 2 0,3-2-8,-1 1 0,1 0-1,-1-1 1,1 0 0,-1 0 0,1 0 0,-1 0 0,0-1 0,1 0 0,-1 0-1,0 0 1,0-1 0,1 1 0,-6-3 0,3 1-27,1-1-1,0 1 1,0-1 0,0-1-1,0 1 1,1-1 0,-1 0-1,1-1 1,0 1 0,0-1 0,1 0-1,-1 0 1,1-1 0,0 1-1,1-1 1,-1 0 0,1 0-1,0 0 1,0 0 0,-2-9 0,3 5-196,0 0 0,0 0 0,0 0 1,2-1-1,-1 1 0,1 0 1,1 0-1,-1-1 0,2 1 1,0 0-1,0 0 0,6-17 1,19-44-1997,-13 38 925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5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68 60,'27'36'2791,"-23"-29"-2465,0 0-1,1-1 1,0 0-1,0 0 1,10 10-1,-14-18-268,-1 0-1,1 0 0,-1 0 1,0 0-1,0 0 0,0 0 0,0 0 1,-1 0-1,1 0 0,0 0 0,-1 0 1,1 0-1,-1 0 0,0 0 1,0 0-1,0 1 0,1-1 0,-2 0 1,1 1-1,0-1 0,-2-2 1,-4-2 30,1 1 1,-1 0-1,0 0 1,-1 0-1,1 1 1,-1 0 0,0 1-1,0 0 1,0 0-1,0 0 1,0 1 0,-1 1-1,-13-2 1,20 3-75,0 1 1,0 0 0,0 0 0,0-1 0,0 1-1,1 0 1,-1 1 0,0-1 0,1 0-1,-1 0 1,0 1 0,1-1 0,0 1-1,-3 2 1,2-1 17,-3 2 8,0-1-1,1 1 1,0 0-1,0 1 1,0-1-1,1 0 1,0 1-1,-5 10 1,7-13-25,0 0 1,0 0-1,0 0 1,0 0-1,0 0 1,1 0-1,-1 1 1,1-1-1,0 0 1,0 0-1,0 0 1,0 1-1,1-1 1,0 0-1,-1 0 1,1 0-1,0 0 1,0 0-1,2 4 1,3 3 2,1-1 0,0 1 0,0-1 0,10 9 0,-14-15-16,1 0 0,0 0 0,-1 0 0,1-1 0,0 1 0,0-1 0,1 0 0,-1 0 0,0 0 0,1-1 0,-1 0 0,1 0 0,-1 0 0,1 0 0,6 0 0,-5-1-17,0-1 0,-1 0 0,1 0 0,-1 0 0,1 0 0,-1-1 0,1 0 0,-1 0 0,0 0 0,0-1 0,0 0 0,0 0 0,0 0 0,-1-1 0,1 1 0,-1-1 0,0 0 0,0 0 0,-1-1 0,1 1-1,-1-1 1,0 0 0,0 0 0,0 0 0,-1 0 0,0 0 0,0-1 0,1-5 0,4-11 55,-2 0 0,0 0 0,-1-1 0,-2 0 0,0-38 0,-3 53 114,-3 9-41,4 20-33,40 158-21,-16-91-36,43 204 57,-66-288-75,-1 0 1,0 0-1,-1 0 0,1 0 0,0 0 1,-1 0-1,0-1 0,0 1 0,0 0 1,-1 0-1,1 0 0,-1-1 0,0 1 0,0-1 1,0 1-1,0-1 0,-1 0 0,1 0 1,-1 0-1,0 0 0,0 0 0,0-1 1,0 1-1,0-1 0,-1 0 0,1 0 1,-1 0-1,1 0 0,-1-1 0,0 0 1,0 1-1,0-1 0,0-1 0,0 1 1,1 0-1,-1-1 0,0 0 0,-7 0 0,9-1-10,0 0 0,0 1 0,0-1 0,0 0-1,0 0 1,0 0 0,0 0 0,1-1-1,-1 1 1,0 0 0,1-1 0,-1 1 0,1-1-1,0 0 1,-1 1 0,1-1 0,0 0-1,0 0 1,0 0 0,0 0 0,0 0 0,1 0-1,-2-3 1,-11-49-385,12 40 169,1 0-1,1 0 0,0 0 1,0 0-1,2 0 0,0 0 1,4-13-1,41-90-1511,-29 73 838,113-236-1084,-123 261 2411,-3 8 1575,-7 33-976,-1-3-884,1-1 0,1 0 0,1 1 0,0-1 0,2 1 1,0-1-1,1 0 0,0 0 0,2-1 0,0 1 0,11 21 0,12-1 113,-28-36-249,0-1 1,0 0-1,0 0 0,0 0 0,1 0 1,-1-1-1,0 1 0,1 0 0,-1 0 1,0-1-1,1 1 0,-1-1 1,1 1-1,-1-1 0,1 0 0,-1 1 1,1-1-1,-1 0 0,1 0 0,-1 0 1,1 0-1,-1 0 0,1 0 0,-1-1 1,1 1-1,-1-1 0,1 1 1,-1-1-1,1 1 0,1-2 0,4-3-12,-1 0 0,1-1 0,-1 0-1,-1 0 1,1 0 0,-1-1 0,0 0-1,0 0 1,-1 0 0,0-1-1,0 1 1,-1-1 0,0 0 0,0 0-1,-1 0 1,2-9 0,1-14 409,-1 0 0,-1-1-1,-2-33 1,-2 58-266,-1 11-24,4 20 73,43 136 30,27 102-134,-64-222-66,-2-1 1,-2 1 0,0 44-1,-5-80-22,1-1 1,0 0-1,-1 1 0,0-1 0,0 0 0,0 0 0,0 0 0,0 1 0,-1-1 1,0 0-1,1-1 0,-1 1 0,0 0 0,0 0 0,0-1 0,-1 1 1,1-1-1,-1 0 0,-5 4 0,4-3 9,-1 0 0,1 0 0,-1-1-1,0 0 1,0 0 0,0 0 0,0 0 0,-1-1-1,1 0 1,0 0 0,-10 0 0,13-1-6,-1 0 1,1-1-1,0 1 1,0-1-1,0 0 1,0 0-1,0 0 1,0 0-1,0 0 1,0 0-1,0-1 1,0 1-1,0 0 0,-1-3 1,-3 0-4,1 0-26,1 1 0,-1-1 0,1 0 0,-1 0 1,1 0-1,1 0 0,-1-1 0,0 0 0,1 0 0,0 0 0,0 0 1,1 0-1,-1 0 0,1-1 0,0 1 0,-1-8 0,0-5-455,0 0 0,1-1 0,1-31 0,2 39 205,1-1 1,0 1-1,0 0 1,2 0 0,-1 0-1,7-13 1,5-16-1296,-5 10 201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5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12 368,'8'-12'2490,"-8"24"-736,-1 15-976,6 44 37,-4-36-492,10 56 0,5-6 52,-11-54-115,13 43 0,-22-93-233,1 0 0,1-1 0,1 1 0,1-1 0,2-22 0,-1-5-30,-1 38 3,0 0-1,1 1 0,0-1 1,1 1-1,0-1 0,0 1 0,1 0 1,0 0-1,0 0 0,1 0 1,0 0-1,0 1 0,10-13 0,-12 18 3,-1 0 0,1 1 0,-1-1-1,1 1 1,0 0 0,0-1 0,0 1-1,0 0 1,0 0 0,0 0 0,0 0-1,0 0 1,0 1 0,0-1-1,0 0 1,1 1 0,-1 0 0,0 0-1,0-1 1,1 1 0,-1 1 0,2-1-1,0 1-1,0 0 0,-1 1 0,1-1 0,-1 1-1,0 0 1,1 0 0,-1 0 0,0 0-1,0 0 1,0 1 0,-1-1 0,4 4 0,3 5 3,-1 0 1,0 1 0,-1-1 0,0 1-1,0 1 1,4 14 0,-2-2-18,-2 1 1,-1 0-1,4 39 1,-10-65 12,0 0-1,0 1 1,1-1 0,-1 1 0,0-1 0,0 0 0,0 1-1,0-1 1,0 1 0,0-1 0,0 1 0,0-1-1,0 1 1,0-1 0,0 0 0,-1 1 0,1-1 0,0 1-1,0-1 1,0 0 0,0 1 0,-1-1 0,1 1 0,0-1-1,0 0 1,-1 1 0,1-1 0,0 0 0,-1 1 0,1-1-1,0 0 1,-1 0 0,1 1 0,0-1 0,-1 0 0,1 0-1,-1 0 1,1 1 0,0-1 0,-1 0 0,1 0-1,-1 0 1,1 0 0,-1 0 0,1 0 0,0 0 0,-1 0-1,1 0 1,-2 0 0,1-1 2,0 1 1,0-1-1,0 1 0,0-1 1,0 0-1,0 0 0,0 1 1,0-1-1,0 0 0,0 0 0,0 0 1,0 0-1,1 0 0,-1 0 1,0 0-1,1 0 0,-1-1 1,1 1-1,-1 0 0,1 0 0,0 0 1,-1-2-1,-4-18-4,2 0 1,0 0-1,1 0 0,1 0 1,1 0-1,1 0 0,1 0 1,9-41-1,-7 48 4,19-47 8,-22 58-10,1 0 0,0 1 0,-1-1 0,1 1 0,0-1 0,0 1 0,1 0 0,-1 0 0,0 0 0,1 0 0,-1 0 0,1 0 0,0 1 0,-1 0-1,1-1 1,0 1 0,4-1 0,-6 1 21,14 5-56,-8 1 44,0 0 0,0 0 0,0 1 0,-1 0 1,0 0-1,0 1 0,0-1 0,-1 1 0,0 1 1,0-1-1,-1 1 0,5 10 0,5 16-65,17 60 0,-17-46-297,-12-43 101,0 0-1,0 0 1,0 0-1,1-1 0,-1 1 1,1-1-1,1 1 1,-1-1-1,1 0 1,-1 0-1,1-1 0,0 1 1,0-1-1,9 6 1,-3-6-673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6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 76,'-2'-23'2401,"-3"36"-293,-2 37-714,5-20-1039,2 0 0,1 0 0,9 52 0,-8-70-301,1-1 0,0 0-1,1 0 1,0 0 0,1 0 0,0-1 0,0 0 0,1 0 0,1 0 0,0 0 0,0-1 0,1-1 0,0 1 0,0-1 0,16 11-1,-21-17-43,0-1-1,0 1 0,1-1 0,-1 0 1,1 0-1,-1 0 0,1 0 0,-1-1 1,1 1-1,0-1 0,-1 0 0,1 0 1,0 0-1,-1 0 0,1-1 0,-1 0 0,1 0 1,-1 0-1,1 0 0,-1 0 0,0 0 1,1-1-1,-1 0 0,0 0 0,0 0 1,0 0-1,0 0 0,4-5 0,-2 3 43,-1-1 0,0 0 0,0 0 0,0 0 0,0 0 0,-1-1 0,0 1 0,0-1 0,0 0 0,-1 0 0,0 0 0,0 0 0,-1 0 0,0 0 0,0-1 0,1-7 0,-2 12-39,-1 1 1,1 0-1,0-1 1,0 1-1,-1 0 1,1 0-1,0-1 1,-1 1 0,0 0-1,1 0 1,-1 0-1,0-1 1,1 1-1,-1 0 1,0 0-1,0 0 1,0 0-1,0 0 1,0 1-1,0-1 1,0 0-1,0 0 1,0 1-1,0-1 1,-1 0-1,1 1 1,0 0-1,0-1 1,-1 1-1,1-1 1,0 1-1,-1 0 1,1 0 0,0 0-1,-1 0 1,1 0-1,0 0 1,-1 0-1,-1 1 1,-59 12-169,56-12 54,-10 5-758,0 0 1,0 2 0,-27 15 0,14-4-1231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20 283 372,'1'-1'29,"-1"0"1,0 1-1,0-1 0,1 1 0,-1-1 1,0 0-1,0 1 0,0-1 0,0 0 1,0 1-1,0-1 0,0 0 0,0 0 1,0 1-1,0-1 0,0 0 0,-1 1 1,1-1-1,0 1 0,0-1 0,-1 0 1,1 1-1,0-1 0,-1 1 0,1-1 1,-1 0-1,1 1 0,0-1 0,-1 1 1,1 0-1,-1-1 0,1 1 0,-1-1 1,0 1-1,1 0 0,-1-1 1,1 1-1,-1 0 0,0 0 0,1-1 1,-1 1-1,0 0 0,1 0 0,-1 0 1,-6 0 2973,7-1-2958,1 0-1,0 1 0,0-1 0,0 0 0,0 0 0,0 1 0,0-1 0,0 1 0,0-1 0,1 1 1,-1-1-1,0 1 0,0 0 0,0 0 0,1-1 0,-1 1 0,0 0 0,0 0 0,3 1 1,7 4 56,13 7 140,0 0 1,1-2 0,1-1-1,39 9 1,-62-17-221,-1-1 1,1 1-1,0-1 0,0 0 0,0 0 1,0 0-1,0 0 0,0-1 1,0 1-1,-1-1 0,1 1 1,0-1-1,0 0 0,-1 0 0,1-1 1,0 1-1,-1 0 0,1-1 1,-1 0-1,4-3 0,-1 0-2,-1 0-1,-1 0 0,1-1 0,-1 1 1,0-1-1,0 0 0,0 0 1,2-10-1,-2 7 3,-1 1 0,-1-1-1,0 0 1,0 0 0,0 0 0,-1 0 0,-1 0-1,0 0 1,0 0 0,0 1 0,-1-1 0,-5-13 0,3 10 187,-1 0 1,0 0-1,-1 1 1,0-1 0,-1 1-1,0 0 1,-18-18 0,25 28-196,0 1 0,0 0 0,0 0 0,0 0 0,-1-1 0,1 1 0,0 0 0,0 0 0,0 0 0,0 0 0,0 0 0,-1-1 0,1 1 1,0 0-1,0 0 0,0 0 0,-1 0 0,1 0 0,0 0 0,0 0 0,0 0 0,-1 0 0,1 0 0,0 0 0,0 0 0,0 0 0,-1 0 1,1 0-1,0 0 0,0 0 0,0 0 0,-1 0 0,1 0 0,0 0 0,0 0 0,0 0 0,-1 0 0,1 0 0,0 0 0,0 0 0,0 1 1,0-1-1,-1 0 0,1 0 0,0 0 0,-4 14 212,5 19-99,4-11-157,1 1 1,1-2 0,0 1 0,2-1 0,1 0 0,0-1 0,1 0-1,2-1 1,0 0 0,0-1 0,2 0 0,20 18 0,-31-32-132,1-1 1,0 0 0,0 1 0,1-2 0,-1 1-1,8 2 1,20 1-3738,-23-6 2243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7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76 312,'-3'-7'2729,"3"12"-1018,5 30-376,15 53-895,-16-71-312,1-1 1,1 0 0,1 0-1,14 24 1,-18-35-107,1 1 0,-1-1 0,1-1 0,1 1 0,-1 0 0,0-1 0,1 0 0,0 0 0,0-1 1,1 1-1,-1-1 0,0 0 0,1 0 0,0-1 0,10 3 0,-15-4-72,14-5-140,-9-1 159,1 1 0,-1-1 0,0 1 0,-1-2 1,1 1-1,-1-1 0,0 1 0,-1-2 0,1 1 0,-1 0 1,0-1-1,-1 0 0,0 1 0,0-1 0,0-1 0,-1 1 1,2-8-1,-2 5 18,0-1 0,-1 1 0,0-1 0,-1 1 0,0 0 0,-1-1 0,0 1 0,0-1 0,-1 1 0,-1 0 1,-6-19-1,-4-4 200,7 17 245,-1 0 0,-14-24 0,24 91 361,4-21-665,2-1 1,0-1 0,19 39-1,-23-57-233,0-1-1,0 0 1,1-1 0,0 1-1,0-1 1,1 0-1,0-1 1,1 1 0,-1-1-1,1-1 1,1 0-1,-1 0 1,16 8-1,14-7-3197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8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65 352,'0'-1'72,"0"1"-1,0-1 1,-1 1-1,1 0 1,0-1-1,-1 1 1,1 0-1,0-1 1,-1 1 0,1 0-1,0-1 1,-1 1-1,1 0 1,0 0-1,-1-1 1,1 1-1,-1 0 1,1 0 0,-1 0-1,1 0 1,-1-1-1,1 1 1,-1 0-1,1 0 1,0 0-1,-1 0 1,1 0 0,-1 0-1,1 0 1,-1 0-1,1 1 1,-1-1-1,1 0 1,-1 0-1,0 0 1,-4 19 1311,10 33-428,1-29-756,1 0 0,14 31 0,-17-47-153,0 0-1,0 1 1,0-1 0,1-1 0,-1 1 0,2-1 0,-1 1 0,1-2 0,0 1-1,0-1 1,10 7 0,-14-11-54,-1 0 0,1 0 0,0-1 0,0 1 1,1 0-1,-1-1 0,0 0 0,0 1 0,0-1 0,0 0 0,0 0 0,0 0 0,0 0 0,0-1 0,0 1 0,1-1 0,-1 1 0,0-1 0,0 0 0,0 1 0,-1-1 0,1 0 0,0 0 1,0 0-1,0-1 0,-1 1 0,1 0 0,-1-1 0,1 1 0,-1-1 0,1 0 0,-1 1 0,0-1 0,2-2 0,3-5-10,0 0 0,-1-1 0,0 1 0,0-1 0,3-13 0,-6 16 29,-1 1 1,1-1-1,-1 1 1,-1-1-1,0 0 1,0 1-1,0-1 1,0 0 0,-1 1-1,0-1 1,-1 1-1,-2-8 1,-4-10 338,-22-42 1,20 46 70,-2 1 244,12 18-656,-1 1 1,1 0-1,0 0 0,0 0 1,0 0-1,-1 0 0,1 0 0,0 0 1,0 0-1,0 0 0,0 1 1,-1-1-1,1 0 0,0 0 1,0 0-1,0 0 0,-1 0 0,1 0 1,0 0-1,0 0 0,0 0 1,0 1-1,0-1 0,-1 0 1,1 0-1,0 0 0,0 0 1,0 0-1,0 1 0,0-1 0,0 0 1,0 0-1,0 0 0,0 0 1,0 1-1,-1-1 0,1 0 1,0 0-1,0 0 0,0 1 0,0-1 1,0 0-1,0 0 0,0 0 1,0 0-1,0 1 0,1-1 1,-1 0-1,0 0 0,0 1 0,2 45 478,-1-24-419,2 0-28,1 0 1,1 0-1,1-1 1,1 1-1,0-1 1,2-1-1,0 1 0,15 21 1,-19-33-51,1-1 0,0 0 0,0 0 0,1 0 0,0-1 0,11 9 1,-16-14-72,1 1 1,-1-1 0,1-1 0,0 1 0,0 0 0,-1-1-1,1 1 1,0-1 0,0 0 0,1 0 0,-1 0 0,0 0-1,0-1 1,0 1 0,1-1 0,-1 0 0,0 0 0,0 0-1,1-1 1,-1 1 0,0-1 0,0 1 0,0-1 0,1 0-1,2-2 1,2-1-10,-1-1 0,0 0 0,0-1 0,0 0 0,-1 0 0,1 0 0,-1-1 0,-1 0 0,0 0 0,0 0 0,0-1 0,-1 0 0,0 0 0,0 0 0,-1 0 0,0 0 0,0-1 0,-1 0 0,0 1 0,-1-1 0,0 0 0,0 0 0,-1 0 0,0 0 0,-1 0 0,0 0 0,0 1 0,-1-1 0,0 0 0,0 1 0,-4-10 0,-7-13 390,12 27-154,0 0 0,-1 0 0,0 0 0,1 0 0,-1 0 0,0 1 0,-6-7 0,8 10-122,0 0 0,-1 0 1,1 0-1,0 1 0,-1-1 1,1 0-1,0 0 1,-1 0-1,1 1 0,0-1 1,0 0-1,-1 0 0,1 1 1,0-1-1,0 0 1,-1 1-1,1-1 0,0 0 1,0 1-1,0-1 1,0 0-1,-1 1 0,1-1 1,0 1-1,0-1 0,0 0 1,0 1-1,0-1 1,0 0-1,0 1 0,0-1 1,0 1-1,0-1 1,0 0-1,0 1 0,1-1 1,-1 1-1,-1 17 227,11 25 36,23 64-1,-25-87-412,0 0 0,17 29 0,-23-44-85,1 0 1,1-1 0,-1 1 0,1-1-1,-1 0 1,1 1 0,0-2 0,1 1 0,-1 0-1,1-1 1,0 0 0,-1 0 0,1 0-1,1-1 1,4 2 0,1 0-741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24575,'2'22'0,"0"-1"0,10 41 0,-1-10 0,16 83 0,2-9 0,-7-39 0,-21-84-124,0 0 0,0 0 0,0 0 0,0 0 0,0 0 0,1 0-1,-1 0 1,1-1 0,0 1 0,3 3 0,6 5-6702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8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9 236 80,'0'-2'281,"0"-1"0,0 1 0,1-1-1,-1 1 1,1-1 0,0 1 0,-1-1 0,1 1 0,0 0 0,0-1-1,1 1 1,0-2 0,3-2-75,0 0 1,0 1-1,1 0 0,0 0 0,8-5 0,-9 6-181,0 1-1,-1-1 1,1 1-1,-1-1 0,0-1 1,0 1-1,0-1 1,0 1-1,4-9 0,-7 10-17,4-7 50,0-1-1,-2 0 1,1 0 0,2-13 0,-6 22 21,1 1-54,-1 0 1,1-1 0,-1 1 0,0 0 0,1 0 0,-1-1 0,0 1 0,0 0 0,0 0 0,0-1 0,0 1-1,0 0 1,0-1 0,-1 1 0,1 0 0,0 0 0,-1-1 0,1 1 0,-1 0 0,1 0 0,-1 0 0,0 0-1,1 0 1,-1 0 0,0 0 0,0 0 0,1 0 0,-1 0 0,0 0 0,0 0 0,0 0 0,0 1 0,-1-1-1,0 0 1,0 0 18,1 0 0,-1 0 0,1 1 0,-1-1 0,0 1 0,1-1 0,-1 1 0,0 0 0,1 0-1,-1-1 1,0 1 0,1 0 0,-1 1 0,0-1 0,0 0 0,1 0 0,-1 1 0,1-1 0,-1 1 0,0-1-1,1 1 1,-1 0 0,1 0 0,-1-1 0,1 1 0,0 0 0,-1 0 0,-1 3 0,-5 4 74,1 0 0,1 1 0,0 0 0,0 0 0,0 0 0,1 1-1,1 0 1,0 0 0,0 0 0,1 1 0,0-1 0,-2 17 0,4-21-88,1 0 0,-1 1 0,1-1-1,1 0 1,-1 0 0,1 0 0,0 1-1,1-1 1,-1 0 0,1 0 0,0-1-1,1 1 1,-1 0 0,1-1 0,0 1-1,1-1 1,-1 0 0,1 0 0,0 0-1,0-1 1,1 1 0,-1-1 0,1 0-1,6 3 1,-7-4-78,0-1 1,0 0-1,0 0 0,1-1 0,-1 1 1,1-1-1,-1 0 0,1 0 0,-1 0 1,1-1-1,0 1 0,-1-1 0,1 0 1,0-1-1,-1 1 0,6-2 0,7-2-843,0-1 0,31-13-1,-41 15 552,29-13-1692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09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28 328 128,'25'-29'2408,"1"1"-1212,-17 14-996,-1 0 0,-1-1 0,0 0 1,-1-1-1,0 1 0,-1-1 0,-1 0 0,-1 0 1,0-1-1,-1 1 0,-1-1 0,-1-24 1,0 39-170,0 0 1,-1 0 0,1 0 0,-1 0-1,0 0 1,1 0 0,-1 0 0,0 0 0,0 0-1,0 1 1,-1-1 0,1 0 0,0 1-1,-1-1 1,1 1 0,-1-1 0,1 1 0,-1 0-1,0-1 1,-3-1 0,4 3-5,-1-1-1,1 0 1,0 1 0,-1-1-1,1 1 1,-1-1 0,1 1-1,-1-1 1,1 1 0,-1 0 0,1 0-1,-1 0 1,0 0 0,1 0-1,-1 0 1,1 1 0,-1-1-1,1 0 1,-1 1 0,1-1-1,-1 1 1,1 0 0,0-1 0,-1 1-1,1 0 1,0 0 0,-1 0-1,1 0 1,0 0 0,0 0-1,0 0 1,-1 2 0,-6 7 38,1 0-1,1 1 1,0 0 0,0 0 0,1 0 0,1 1-1,0 0 1,-4 19 0,3-5 73,1 1 0,0 53 0,6-67-123,0 0 0,0 0 0,1 0-1,1 0 1,0-1 0,1 0 0,0 1 0,8 12-1,-10-19-9,0-1 0,0 1-1,0-1 1,0 0 0,1 0-1,0 0 1,0 0 0,0-1-1,1 1 1,0-1 0,-1 0-1,1 0 1,1-1 0,-1 0-1,0 0 1,1 0 0,0 0-1,0-1 1,-1 0 0,1 0-1,1-1 1,-1 0 0,0 0-1,8 1 1,-11-4-1,0 1 0,0 0 0,-1-1-1,1 0 1,0 0 0,-1 0 0,0 0 0,1 0-1,-1 0 1,0 0 0,0-1 0,0 1 0,2-5-1,-1 3 10,-1 1-1,1 0 0,-1 0 0,0 0 1,0 0-1,0-1 0,-1 1 1,1 0-1,-1-1 0,0 1 1,0-1-1,0 1 0,0-1 1,0 0-1,-1-4 0,0 6 58,-4-12 102,0 10-199,1 0 1,-1 1-1,1-1 1,-1 1-1,0 0 1,0 0-1,0 1 1,-1-1-1,1 1 1,-1 0-1,1 0 1,-1 0-1,0 1 1,0-1-1,1 1 1,-1 0-1,0 1 1,0-1 0,0 1-1,0 0 1,0 0-1,0 1 1,-9 1-1,1 3-692,2 1-1,-1 0 1,-18 13 0,3-1-1318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0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66 540,'4'-5'3716,"-2"24"-2458,3-5-1106,0-1 0,1 0 0,1 0 0,0-1 1,0 0-1,1 0 0,1-1 0,0 0 0,13 13 0,-15-18-97,0 0-1,0 0 1,0-1-1,1 0 1,-1 0-1,1 0 1,0-1-1,1 0 1,-1-1-1,1 0 1,0 0-1,0-1 1,0 0-1,0-1 1,11 1-1,-18-2 8,23-4 18,-21 2-72,-1-1-1,1 1 1,-1-1-1,0 0 0,0 0 1,0 0-1,0 0 1,0 0-1,0-1 0,-1 1 1,0-1-1,0 0 1,0 0-1,0 1 0,-1-1 1,1 0-1,-1-1 1,0 1-1,0 0 1,0 0-1,-1 0 0,0-1 1,0 1-1,0 0 1,0 0-1,0-1 0,-2-4 1,-4-5 49,-1 0 1,-1 0 0,0 1-1,-1 0 1,-1 1 0,1 0-1,-2 0 1,0 1 0,0 0-1,-14-9 1,21 17-55,0 1 0,0-1 0,-1 1 1,1 0-1,-1 1 0,1-1 0,-1 1 0,0 0 0,0 0 1,1 0-1,-1 0 0,0 1 0,0 0 0,0 0 1,0 0-1,0 1 0,1 0 0,-1 0 0,0 0 0,0 0 1,1 1-1,-1 0 0,1 0 0,-1 0 0,1 0 1,0 1-1,0 0 0,0 0 0,0 0 0,0 0 0,1 0 1,0 1-1,-1-1 0,1 1 0,0 0 0,1 0 0,-1 1 1,1-1-1,0 0 0,0 1 0,0-1 0,0 1 1,1 0-1,0-1 0,0 1 0,0 0 0,0 6 0,2-5-211,1-1-1,-1 1 0,1-1 0,-1 1 1,1-1-1,1 0 0,-1 0 0,1 0 1,0 0-1,0-1 0,1 1 0,-1-1 1,1 1-1,0-1 0,0-1 0,0 1 1,1 0-1,8 5 0,8 5-1484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0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137 130 32,'1'-1'132,"-1"0"-1,1 1 1,0 0-1,-1-1 1,1 1-1,0-1 1,0 1-1,-1 0 1,1-1-1,0 1 1,0 0 0,-1 0-1,1 0 1,0-1-1,0 1 1,0 0-1,0 0 1,-1 0-1,1 0 1,0 1-1,0-1 1,0 0-1,0 0 1,-1 0 0,1 1-1,0-1 1,0 0-1,-1 1 1,1-1-1,0 1 1,-1-1-1,1 1 1,0-1-1,-1 1 1,1-1 0,0 1-1,-1 0 1,1-1-1,-1 1 1,0 0-1,1-1 1,-1 1-1,1 1 1,0-4-45,0 0-1,0-1 1,0 0 0,0 1 0,-1-1-1,1 1 1,-1-1 0,0 0 0,0-4-1,-1 1-35,-1-1 0,0 1 0,0 0-1,-1 0 1,0 0 0,0 0 0,0 0-1,-1 1 1,-7-10 0,8 12 8,1 0 0,-1 0 0,0 0 0,1 1-1,-1-1 1,-1 1 0,1 0 0,0 0 0,0 0 0,-1 0 0,1 0 0,-1 1 0,0-1 0,1 1 0,-1 0 0,0 0 0,-4 0-1,7 1 34,0 0-82,1 0 1,-1-1-1,0 1 0,1 0 1,-1 0-1,1 0 1,-1 0-1,0 0 1,1 0-1,-1-1 0,0 2 1,1-1-1,-1 0 1,0 0-1,1 0 1,-1 0-1,0 0 0,1 0 1,-1 1-1,1-1 1,-1 0-1,0 1 0,1-1 1,-1 0-1,1 1 1,-1-1-1,1 0 1,-1 1-1,1-1 0,-1 1 1,0 0-1,-15 13 80,12-9-78,0 1 0,0-1 0,0 1 0,1 0 0,-1 0 1,2 0-1,-1 0 0,0 0 0,1 1 0,1-1 0,-1 1 0,1-1 0,0 1 0,0 0 0,1 0 0,0-1 0,0 1 0,0 0 0,1 0 0,0-1 1,1 1-1,-1-1 0,1 1 0,0-1 0,1 1 0,0-1 0,0 0 0,0 0 0,5 6 0,-3-6-20,34 30 18,-38-35-21,1 0 1,-1 0-1,1 0 1,0 0 0,-1 0-1,1-1 1,0 1 0,-1-1-1,1 1 1,0-1-1,-1 0 1,1 1 0,0-1-1,0 0 1,0 0 0,-1 0-1,1 0 1,0-1 0,0 1-1,-1 0 1,1-1-1,0 1 1,0-1 0,-1 0-1,1 0 1,-1 1 0,1-1-1,1-2 1,2 0-6,-1-1 0,0 0 0,0 0-1,0 0 1,-1-1 0,1 1 0,-1-1 0,0 0 0,0 0 0,-1 0 0,1 0 0,-1-1 0,0 1 0,1-8 0,0-5-18,-1-1 1,0 0 0,-2-24 0,-1 38 65,0 0 0,0 1 0,-1-1-1,0 0 1,0 0 0,-5-8 0,-1 7 165,12 35-144,9 14-84,3 0-1,38 73 1,-32-72-228,-1 0 0,19 65 0,-39-104 259,-1 0 0,1-1 0,-1 1 0,0 0 0,0 0 1,0-1-1,-1 1 0,1 0 0,-1-1 0,0 1 0,-1-1 1,1 1-1,-1-1 0,0 1 0,0-1 0,0 0 0,0 0 0,-1 0 1,0 0-1,0-1 0,0 1 0,0-1 0,0 1 0,-1-1 0,0 0 1,1 0-1,-1-1 0,0 1 0,-1-1 0,1 0 0,0 0 0,0 0 1,-1-1-1,1 1 0,-6 0 0,5-2-8,0 1 0,0-1-1,0 0 1,0 0 0,0-1 0,0 1-1,0-1 1,0 0 0,0-1 0,1 1-1,-1-1 1,0 0 0,1 0 0,-1 0-1,1-1 1,0 1 0,0-1 0,0 0-1,0-1 1,0 1 0,1 0 0,-1-1-1,1 0 1,0 0 0,0 0 0,0 0-1,1-1 1,-1 1 0,1-1 0,0 1-1,-2-9 1,4 4-415,-1 1 0,1-1-1,1 0 1,0 0 0,0 0 0,0 0-1,1 0 1,4-10 0,-4 11 302,6-26-1171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60,'0'-1'94,"1"0"0,-1 1 0,1-1 0,-1 1 1,1-1-1,-1 0 0,1 1 0,-1-1 0,1 1 0,0-1 0,-1 1 0,1 0 0,0-1 1,-1 1-1,1 0 0,0-1 0,0 1 0,-1 0 0,1 0 0,0 0 0,0-1 0,0 1 0,-1 0 1,1 0-1,0 0 0,0 0 0,-1 0 0,1 1 0,0-1 0,0 0 0,0 0 0,1 1 1,15 22 1700,-13-16-1896,53 111 1375,-9-16-537,-40-85-625,14 24-162,-36-60 151,1-1 0,2 0 1,-13-26-1,30 42-60,-1 1 0,0 0 0,1-1 0,0 2 0,0-1 0,11-3 0,-13 5-15,4-3-56,-1 0-1,0 0 1,0 0-1,-1-1 0,1 0 1,-1-1-1,9-9 1,-12 12 12,1-1 1,-1 0-1,0 0 1,0 0-1,-1 0 1,1 0 0,-1 0-1,0-1 1,0 1-1,0-1 1,-1 0-1,1 1 1,0-10 0,-2 13 50,-7-34 1072,7 35-1095,-1 0 0,1 0 0,0 0 0,-1 0-1,1 0 1,0 0 0,0 0 0,-1 0 0,1 0-1,0 0 1,-1 0 0,1 1 0,0-1-1,-1 0 1,1 0 0,0 0 0,0 1 0,-1-1-1,1 0 1,0 0 0,0 1 0,0-1 0,-1 0-1,1 0 1,0 1 0,0-1 0,0 0 0,0 1-1,0-1 1,0 0 0,-1 0 0,1 1-1,0-1 1,0 0 0,0 1 0,0-1 0,0 0-1,0 1 1,0-1 0,0 0 0,0 1 0,0-1-1,1 0 1,-1 1 0,-4 18 237,5-7-189,0-1 0,0 0 0,1 0 1,1 0-1,0 0 0,0 0 0,1 0 0,0-1 0,1 1 1,12 18-1,-14-24-92,1 1 0,0-1 0,0 0 0,0 0 1,1-1-1,-1 1 0,1-1 0,0 0 0,1 0 0,-1-1 1,1 1-1,-1-1 0,1 0 0,0-1 0,0 0 0,0 0 1,1 0-1,-1 0 0,0-1 0,13 1 0,-16-3 12,0 0-1,0 1 1,0-1-1,-1-1 1,1 1-1,0 0 1,-1-1-1,1 1 1,-1-1-1,1 0 1,-1 0-1,0 0 1,1 0-1,-1 0 1,0 0 0,0-1-1,-1 1 1,1-1-1,-1 1 1,1-1-1,-1 0 1,0 1-1,1-4 1,2-2-3,-1-1 1,0 1 0,0-1 0,-1 0-1,0 1 1,-1-1 0,1-11 0,-2 13 173,-1-26 390,1 32-529,0 0 0,0 0 0,0 0 1,0 0-1,0 0 0,0 0 0,-1 1 1,1-1-1,0 0 0,-1 0 1,1 0-1,0 1 0,-1-1 0,1 0 1,-1 0-1,1 1 0,-1-1 1,0 0-1,1 1 0,-1-1 0,0 1 1,1-1-1,-1 1 0,0-1 1,0 1-1,1-1 0,-1 1 0,0 0 1,0-1-1,0 1 0,-1 0 1,1 0 5,1 1 0,-1 0 0,1 0 0,-1 0 1,1-1-1,-1 1 0,1 0 0,-1 0 1,1 0-1,0 0 0,0 0 0,-1 0 1,1 0-1,0 0 0,0 0 0,0-1 1,0 1-1,0 0 0,0 0 0,0 0 1,0 0-1,1 0 0,-1 0 0,0 0 1,0 0-1,2 1 0,5 28 69,-4-22-61,1-1-1,0 1 1,1-1-1,-1 1 1,1-1 0,9 8-1,-12-12-29,1 0 1,0-1-1,0 1 0,0-1 0,0 0 0,0 0 1,0 0-1,0 0 0,1 0 0,-1-1 0,1 1 1,0-1-1,-1 0 0,1 0 0,0 0 0,5 0 1,-8-1-4,21-3-20,-17 1 21,0 0 0,0 0 0,-1-1 0,1 1 1,-1-1-1,0 0 0,0 0 0,0-1 1,0 1-1,0-1 0,-1 0 0,1 0 0,-1 0 1,0 0-1,0-1 0,-1 1 0,1-1 1,-1 1-1,0-1 0,0 0 0,2-10 0,-3 8 17,0-1 0,0 1 0,0-1 0,-1 0 1,0 1-1,-1-1 0,1 1 0,-2-1 0,1 1 0,-1-1 0,0 1 0,0 0 0,-1 0 0,-4-9 0,4 11 50,1-1 0,-1 1 1,0 0-1,-1 0 0,1 0 1,-1 1-1,0-1 0,0 1 1,-1 0-1,1 0 1,-1 0-1,0 1 0,0-1 1,0 1-1,0 0 0,-1 1 1,1-1-1,-1 1 0,0 0 1,0 1-1,1-1 1,-1 1-1,0 1 0,0-1 1,-11 1-1,16 0-52,-1 1 0,1-1 0,-1 1 0,1-1-1,-1 1 1,1 0 0,0 0 0,-1 0 0,1 0 0,0 0 0,0 0 0,-1 0 0,1 0-1,0 0 1,-1 3 0,0-2 8,-2 3-115,1 0 0,0-1 0,0 1 0,0 1 0,1-1 0,-1 0 0,1 1 0,1-1 0,-1 1 0,1 0 0,0-1 1,0 1-1,0 0 0,1 0 0,0 0 0,1 11 0,-1-13-253,0 1 181,1-1 1,0 0 0,0 1-1,0-1 1,0 0 0,1 1-1,-1-1 1,1 0 0,0 0 0,0 0-1,1-1 1,-1 1 0,6 6-1,1 2-1022,4 6-723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3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0 368 84,'1'-1'141,"-1"0"-1,1 0 1,-1 0-1,1 1 1,-1-1-1,1 0 1,0 1-1,-1-1 1,1 1-1,0-1 1,0 1-1,-1-1 1,1 1-1,0-1 1,0 1-1,0 0 1,0-1-1,0 1 1,-1 0-1,1 0 1,0 0-1,0 0 1,0 0-1,0 0 1,0 0-1,0 0 1,0 0-1,0 0 1,-1 0 0,3 1-1,14 22 2121,-16-20-2170,1-1-1,-1 1 1,1 0 0,0 0 0,0 0 0,0-1 0,0 1 0,0-1 0,1 0 0,4 4 0,-4-4-96,0-1 1,0 0 0,0 0 0,0 0-1,0 0 1,0 0 0,0 0 0,0-1-1,0 0 1,1 1 0,-1-1 0,0 0-1,0-1 1,0 1 0,0 0 0,1-1-1,-1 0 1,0 0 0,0 0 0,0 0 0,0 0-1,-1-1 1,1 1 0,0-1 0,0 0-1,-1 1 1,1-1 0,-1-1 0,0 1-1,0 0 1,1 0 0,-2-1 0,1 1-1,3-5 1,0-1-21,0 0-1,-1-1 1,0 1-1,0-1 1,0 0-1,-1 0 1,-1 0 0,0 0-1,0-1 1,0 1-1,-1 0 1,-1-1-1,0 1 1,0-1-1,-1 1 1,0-1 0,0 1-1,-1 0 1,-6-18-1,1 9 126,4 9 100,0 1 1,0 0-1,-1-1 1,0 2 0,-1-1-1,0 0 1,-7-8-1,5 15 200,4 11-216,4 14-33,4-8-89,-1 0 0,2-1 1,0 1-1,1-1 1,1-1-1,0 1 1,12 15-1,-16-24-100,0-1 1,1 1-1,-1-1 0,1 0 0,0 0 1,1-1-1,-1 0 0,1 0 1,0 0-1,0 0 0,0-1 1,1 0-1,-1 0 0,1-1 0,-1 0 1,1 0-1,0 0 0,0-1 1,9 1-1,-12-3 31,-1 0-1,0 0 1,1 0 0,-1 0 0,0 0-1,0-1 1,0 1 0,0-1 0,0 0-1,0 0 1,-1 0 0,1 0 0,-1-1-1,1 1 1,-1-1 0,0 1 0,0-1-1,0 0 1,0 0 0,0 0 0,2-6-1,1-1-24,0 0 0,-1 0 0,-1-1 0,0 1-1,3-16 1,-5 20 99,-1 1 1,0-1-1,0 1 0,0-1 1,0 1-1,-1 0 0,0-1 1,0 1-1,-1 0 0,0 0 0,0-1 1,0 1-1,0 0 0,-1 1 1,1-1-1,-8-8 0,9 16-5,0 1 0,0-1 0,0 0 0,0 1 0,1-1-1,-1 1 1,1-1 0,0 5 0,2 3-36,0 0 1,1 0-1,0 0 1,0-1-1,2 1 0,-1-1 1,1 0-1,1 0 1,10 16-1,-14-24-47,0 1 0,1-1 0,-1 1 0,1-1 1,-1 0-1,1 0 0,-1 0 0,1 0 0,0-1 0,0 1 0,0-1 0,0 1 0,0-1 0,1 0 1,-1 0-1,0 0 0,0-1 0,1 1 0,6-1 0,-6-1-15,0 1 0,1-1-1,-1 0 1,0-1 0,0 1-1,0-1 1,0 0 0,0 0-1,0 0 1,0-1 0,0 1 0,-1-1-1,5-4 1,-1 0-1,0 0 0,-1-1 0,0 1 0,0-1 0,-1 0 0,0 0 0,-1-1 0,1 0-1,-2 0 1,1 0 0,-1 0 0,-1 0 0,3-14 0,-3-51 306,-2 73-263,0-1 1,0 1-1,0 0 0,0-1 1,0 1-1,0 0 0,-1-1 1,1 1-1,0 0 1,-1-1-1,1 1 0,-1 0 1,1 0-1,-1-1 0,0 1 1,1 0-1,-1 0 0,0 0 1,0 0-1,0 0 1,0 0-1,0 0 0,0 0 1,0 0-1,0 0 0,0 1 1,0-1-1,-1 0 1,1 1-1,-2-1 0,2 1 2,1 1 0,-1-1 0,0 1-1,1 0 1,-1-1 0,1 1 0,-1 0 0,1 0-1,-1-1 1,1 1 0,0 0 0,-1 0 0,1 0-1,0 0 1,0 0 0,-1-1 0,1 1 0,0 0-1,0 0 1,0 0 0,0 0 0,0 0 0,0 0-1,1 0 1,-1-1 0,0 1 0,1 1 0,4 30-17,-1-21 14,0 0 0,1 0 0,0 0 1,0 0-1,9 10 0,-12-17-27,0-1 1,1 0-1,-1 0 0,1 0 1,-1 0-1,1 0 0,0 0 0,0-1 1,1 0-1,-1 1 0,0-1 1,1 0-1,-1-1 0,1 1 0,0-1 1,0 1-1,-1-1 0,1 0 1,6 0-1,-9-1 23,24-3-146,-21 1 139,-1-1 0,0 1 0,0-1 0,0 0 0,0 0 0,0 0 0,-1 0 0,0-1 0,1 1 0,-1-1 1,0 1-1,0-1 0,1-6 0,12-56-57,-4 12 261,-11 53-115,1-21 187,1 10-119,-2 12-150,0 0-1,0 0 0,0 0 0,0 0 0,0 0 0,0 1 0,0-1 0,0 0 0,0 0 0,1 0 1,-1 0-1,0 0 0,0 0 0,0 0 0,0 0 0,0 0 0,0 0 0,0 0 0,0 0 0,0 0 0,0 0 1,0 0-1,0 0 0,0 0 0,1 0 0,-1 0 0,0 0 0,0 0 0,0 0 0,0 0 0,0 0 1,0 0-1,0 0 0,0 0 0,0 0 0,0 0 0,0 0 0,1 0 0,-1 0 0,0 0 0,0 0 0,0 0 1,0 0-1,0 0 0,0 0 0,0 0 0,0 0 0,0 0 0,0-1 0,0 1 0,0 0 0,0 0 1,0 0-1,0 0 0,0 0 0,0 0 0,0 0 0,0 0 0,0 0 0,0 0 0,0 0 0,0 0 0,0-1 1,16 39 1,-3 0-1,14 65 1,-12-44 40,20 60-62,-17-64-363,-3 0 1,-2 1-1,-2 0 0,6 99 0,-18-150 429,0-1 0,0 1 0,0 0 0,0-1 0,-1 1 0,0-1 0,0 1 0,0-1 0,0 0 0,-1 0 0,1 0 0,-1 0 0,0 0 0,-1-1 0,1 1 0,0-1 0,-1 0 0,0 0 0,0 0 0,0-1 0,0 1 0,0-1 0,0 0 0,-1 0 0,1 0 0,-1-1 0,1 0 0,-1 1 0,0-2 0,0 1 0,1 0 0,-1-1 0,0 0 0,0 0 0,-9-2 0,7 0-11,1-1 0,-1 1 0,1-2 0,0 1 0,0 0 0,0-1 0,0 0 0,0-1 0,1 1 0,0-1 0,0 0 0,0 0 0,0-1 0,1 1 0,0-1 0,0 0 0,1 0 0,0-1 0,0 1 1,0-1-1,1 1 0,-3-10 0,3 4-104,0-1 0,0 1 0,1-1 0,1 0 0,0 1 0,1-1 0,0 1 0,1-1 0,0 1 0,1 0 0,7-19 1,-3 13-698,0-1 0,2 1 0,0 1 0,16-23 1,0 7-1240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3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48 167 392,'0'0'2738,"0"3"-2400,0 12-3,0-11 210,-2 1-338,1-4-193,1 0 1,-1-1-1,1 1 0,0-1 0,-1 1 0,1 0 1,0-1-1,-1 1 0,1 0 0,0-1 0,0 1 1,0 0-1,0 0 0,0-1 0,0 1 1,0 0-1,0 0 0,0-1 0,0 1 0,0 0 1,0-1-1,0 1 0,1 0 0,-1-1 0,0 1 1,1 0-1,-1-1 0,0 1 0,1 0 1,-1-1-1,1 1 0,-1-1 0,1 1 0,-1-1 1,1 1-1,0 0 0,1-1 37,1 0 0,0 0 0,0 0 0,-1 0 0,1-1 0,0 1-1,-1-1 1,1 1 0,-1-1 0,1 0 0,-1 0 0,1 0 0,3-3 0,1 1-22,-1 0 1,0 0-1,0-1 1,-1 0-1,1 0 1,-1 0-1,0 0 1,0-1-1,0 0 1,0 0-1,-1-1 1,0 1-1,0-1 1,-1 0 0,1 0-1,-1 0 1,-1 0-1,1-1 1,-1 1-1,0-1 1,0 1-1,1-14 1,-3 18 0,0 0-11,0 1-1,0-1 1,1 0 0,-1 0-1,0 0 1,-1 0 0,1 1-1,0-1 1,-1 0-1,1 0 1,-1 0 0,-1-2-1,0 0 25,-1 0 0,0 0 0,0 1 0,0 0 1,0-1-1,0 1 0,-1 0 0,0 1 0,1-1 0,-1 1 0,0-1 0,0 1 0,-1 0 0,1 1 0,0-1 0,-1 1 0,1 0 0,-1 0 0,1 0 0,-7 0 0,7 2-21,1 0-1,-1-1 0,0 2 1,0-1-1,1 0 0,-1 1 1,1 0-1,-1-1 0,1 1 0,0 1 1,0-1-1,0 0 0,0 1 1,0 0-1,0-1 0,1 1 1,-1 0-1,1 0 0,0 1 0,0-1 1,0 0-1,0 1 0,1-1 1,-3 7-1,0 1 43,0 0 0,0 1 0,1 0 0,0 0 1,1 0-1,-1 23 0,4-28-48,0 1 0,0-1-1,1 1 1,0-1 0,1 1 0,-1-1 0,1 0 0,1 0 0,-1-1-1,1 1 1,0-1 0,1 1 0,-1-1 0,1 0 0,10 8-1,-12-10-128,2 0 0,-1-1 0,0 1 0,1-1 0,0 0 0,-1 0-1,1 0 1,0-1 0,1 1 0,-1-1 0,0-1 0,1 1-1,-1-1 1,1 0 0,-1 0 0,1 0 0,0-1 0,-1 0 0,1 0-1,-1 0 1,1-1 0,9-2 0,-7 0-182,0 0 0,0-1 0,0 0 0,-1-1 0,0 1 0,0-1 0,11-10 0,-2-1-679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4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42 340,'-15'-37'2695,"13"32"-853,10 27-850,16 44-406,54 136-44,-78-202-614,0 0 0,0 1 0,1-1 0,-1 0 0,0 0 0,1 0 0,-1 1 0,0-1 0,1 0 1,-1 0-1,0 0 0,1 0 0,-1 0 0,0 0 0,1 0 0,-1 0 0,0 0 0,1 0 0,-1 0 0,0 0 1,1 0-1,-1 0 0,1 0 0,-1 0 0,0 0 0,1 0 0,-1 0 0,0-1 0,0 1 0,1 0 0,-1 0 0,0 0 1,1-1-1,-1 1 0,0 0 0,0 0 0,1-1 0,-1 1 0,0 0 0,0-1 0,0 1 0,1 0 0,-1 0 1,0-1-1,0 0 0,14-19-559,15-50-1373,-18 45 1250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4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3 332,'-1'-1'110,"0"1"0,0 0-1,0-1 1,-1 1 0,1 0 0,0 0-1,0 0 1,0 0 0,0 0 0,0 0 0,-1 0-1,1 0 1,0 0 0,0 0 0,0 1-1,0-1 1,0 1 0,0-1 0,0 0 0,0 1-1,0 0 1,0-1 0,0 1 0,0 0-1,0-1 1,0 1 0,0 0 0,1 0 0,-1 0-1,0 0 1,0 1 0,-28 31 939,29-32-1005,-7 7 203,1 0-1,1 0 0,0 1 0,0 0 0,1 0 0,0 1 0,-4 15 0,7-21-206,0-1 0,0 1 0,1-1 0,0 1 0,-1-1 0,1 1 0,1-1 0,-1 1-1,0 0 1,1-1 0,0 1 0,0-1 0,0 0 0,0 1 0,1-1 0,-1 0 0,1 0 0,0 0 0,0 0 0,0 0 0,0 0 0,0 0 0,1-1 0,-1 1-1,5 3 1,-2-4-294,-1 0-1,1-1 1,0 1 0,0-1-1,0 0 1,0 0-1,0-1 1,0 1-1,0-1 1,0 0-1,0-1 1,0 1-1,0-1 1,7-2-1,27-11-1121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4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70 156,'-5'-9'1369,"-11"-29"1834,16 37-3167,0 0 0,0 0 1,0 0-1,0 0 1,0 1-1,0-1 1,0 0-1,1 0 0,-1 0 1,0 0-1,0 1 1,1-1-1,-1 0 1,0 0-1,1 1 0,-1-1 1,1 0-1,-1 0 1,1 1-1,-1-1 0,1 1 1,0-1-1,-1 0 1,1 1-1,0-1 1,-1 1-1,1 0 0,0-1 1,0 1-1,-1 0 1,1-1-1,0 1 1,0 0-1,0 0 0,-1-1 1,1 1-1,0 0 1,0 0-1,0 0 0,0 0 1,0 0-1,-1 0 1,1 1-1,2-1 1,0 1-7,0-1 1,1 1 0,-1 0 0,0 0 0,0 0 0,0 0-1,0 1 1,0 0 0,0-1 0,0 1 0,0 0-1,0 0 1,-1 0 0,1 1 0,-1-1 0,0 1 0,0-1-1,0 1 1,2 3 0,0-1 1,-1-1 0,-1 1-1,1 0 1,-1 0 0,0 0 0,0 0 0,0 0-1,0 0 1,-1 0 0,1 11 0,-2-15 40,0 2-31,-1-1-1,1 0 1,-1 1-1,1-1 0,-1 0 1,0 0-1,0 1 1,0-1-1,0 0 0,0 0 1,-1 0-1,-2 3 1,1-2 48,1 1 1,-1-1-1,0 0 1,-1-1 0,1 1-1,0 0 1,-1-1-1,1 0 1,-1 0-1,0 0 1,0 0-1,0-1 1,0 1 0,0-1-1,0 0 1,0 0-1,-9 0 188,51 9-208,-17 1-86,-2 1 1,0 1-1,0 1 0,-1 1 1,16 16-1,-26-22 13,1-1 1,-2 2-1,1-1 0,-1 1 1,-1 0-1,0 0 0,0 1 1,-1-1-1,0 1 0,-1 1 1,5 19-1,-8-28 10,-1 0 0,1 1 0,-1-1 0,0 0 0,0 0 0,-1 1 0,1-1 0,-1 0 0,1 0 0,-1 1 1,0-1-1,0 0 0,0 0 0,-1 0 0,1 0 0,-1 0 0,0 0 0,1-1 0,-1 1 0,0 0 0,-1-1 0,1 0 0,0 1 0,-1-1 0,0 0 0,1 0 1,-1-1-1,0 1 0,0 0 0,0-1 0,0 0 0,0 1 0,-4 0 0,0 0 23,1-1-1,-1 1 1,0-1 0,0 0 0,0-1-1,1 0 1,-1 0 0,0 0 0,0-1-1,0 0 1,1 0 0,-1-1 0,0 1 0,-9-6-1,8 4-58,1-1 0,0 0 1,1-1-1,-13-9 0,17 12-116,1 0-1,-1 0 1,0 0 0,1 0 0,-1 0 0,1 0 0,-1-1-1,1 1 1,0 0 0,0-1 0,0 1 0,0-1 0,1 1-1,-1-1 1,1 1 0,-1-6 0,1-7-4112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47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1 201 100,'0'0'106,"0"0"-1,0 0 1,0-1 0,0 1-1,0 0 1,0 0-1,0 0 1,0 0 0,0-1-1,1 1 1,-1 0 0,0 0-1,0 0 1,0-1-1,0 1 1,0 0 0,1 0-1,-1 0 1,0 0 0,0 0-1,0 0 1,0 0 0,1-1-1,-1 1 1,0 0-1,0 0 1,0 0 0,1 0-1,-1 0 1,0 0 0,0 0-1,1 0 1,-1 0-1,0 0 1,0 0 0,0 0-1,1 0 1,-1 0 0,0 0-1,0 0 1,0 0-1,1 0 1,-1 1 0,0-1-1,0 0 1,0 0 0,0 0-1,1 0 1,-1 0 0,0 0-1,0 1 1,0-1-1,0 0 1,1 0 0,-1 0-1,0 0 1,0 1 0,16 18 2067,14 15-2140,-29-32 2,0-1-1,0 0 1,0 0 0,0 0-1,1 0 1,-1-1 0,0 1-1,1 0 1,-1 0 0,1-1 0,-1 1-1,1-1 1,-1 1 0,1-1-1,-1 0 1,1 1 0,-1-1-1,1 0 1,0 0 0,-1 0-1,1 0 1,1-1 0,0 0-35,0 0-1,0-1 1,-1 1 0,1 0-1,0-1 1,-1 0 0,1 0-1,-1 0 1,1 0 0,-1 0-1,0 0 1,0-1 0,0 1-1,0-1 1,-1 1 0,1-1-1,1-3 1,0-1 7,-1 0 0,1 0 1,-2 0-1,1 0 0,-1 0 0,1-15 0,-2-4 238,-1 1-1,-1-1 1,-6-27 0,7 49-231,-5-24 1374,1 53-538,3-5-705,1 1 0,1-1 0,4 37 0,-4-53-158,1 0 1,-1 0-1,1 0 0,0-1 1,0 1-1,0 0 0,1 0 1,-1-1-1,1 1 0,0-1 1,0 1-1,0-1 0,1 0 1,-1 1-1,1-1 0,-1-1 1,1 1-1,0 0 0,0-1 1,1 1-1,-1-1 0,0 0 1,1 0-1,-1 0 0,1-1 1,6 3-1,-8-4-11,0 0 0,1 0 0,-1 0 0,1 0 1,-1-1-1,0 1 0,0-1 0,1 1 0,-1-1 0,0 0 1,0 0-1,0 0 0,0 0 0,1 0 0,-2 0 0,1-1 0,0 1 1,0-1-1,0 1 0,-1-1 0,1 0 0,-1 0 0,1 0 1,-1 1-1,0-1 0,1-1 0,-1 1 0,0 0 0,0-3 1,4-5-17,-1 1 0,-1-1 0,0 0 0,-1 0 0,2-12 0,3-82 378,-12 144 170,3-28-467,0-1 0,1 1-1,0 0 1,1 0 0,0 0-1,3 18 1,-1-24 2,0 0 0,0 0 0,0 0 0,1-1 0,0 1 0,0-1 0,0 0 0,6 7 0,15 5-1180,-22-16 779,0-1 0,0 1 0,0-1 0,0 1 0,0-1 0,0 0-1,0 0 1,0 0 0,0 0 0,0-1 0,0 1 0,0-1 0,4 0 0,10-7-2031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8.0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24575,'-3'0'0,"0"0"0,-1 0 0,1 1 0,0 0 0,-1-1 0,1 1 0,0 0 0,0 1 0,0-1 0,0 0 0,0 1 0,0 0 0,0 0 0,0 0 0,1 0 0,-1 0 0,1 0 0,-1 1 0,1-1 0,0 1 0,0 0 0,0 0 0,1-1 0,-1 1 0,0 0 0,1 0 0,0 1 0,-2 4 0,2-4 0,0 1 0,0-1 0,1 0 0,-1 1 0,1-1 0,0 0 0,0 1 0,0-1 0,1 0 0,-1 1 0,1-1 0,0 0 0,0 1 0,1-1 0,-1 0 0,1 0 0,0 0 0,0 0 0,1-1 0,-1 1 0,5 5 0,6 3 0,1-1 0,0 0 0,21 11 0,-20-13 0,0 2 0,0-1 0,13 14 0,-24-20 0,0 0 0,0 0 0,-1 1 0,0-1 0,0 1 0,0 0 0,0 0 0,-1 0 0,0 0 0,0 0 0,0 0 0,-1 1 0,1-1 0,-1 7 0,0-4 0,0 1 0,-1-1 0,0 1 0,0-1 0,-1 1 0,0-1 0,-1 0 0,0 1 0,0-1 0,-1 0 0,0 0 0,-6 11 0,7-16 0,0 0 0,0 0 0,-1 0 0,1 0 0,-1 0 0,0-1 0,0 1 0,0-1 0,0 1 0,0-1 0,-1 0 0,1 0 0,0-1 0,-1 1 0,0-1 0,1 0 0,-1 0 0,0 0 0,0 0 0,1 0 0,-1-1 0,0 0 0,0 0 0,0 0 0,0 0 0,1-1 0,-1 1 0,0-1 0,-5-2 0,4 2-76,0-1 1,0 1-1,0-1 0,0-1 0,1 1 0,-1 0 0,1-1 0,0 0 1,-1 0-1,1-1 0,1 1 0,-1-1 0,0 0 0,1 0 1,0 0-1,0 0 0,-4-8 0,0-5-6750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5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0 251 332,'7'-2'330,"0"0"-1,-1-1 1,1 1-1,-1-2 1,0 1 0,0-1-1,0 0 1,-1 0 0,1 0-1,6-8 1,-1 3-163,-3 3-80,-1 0 0,0 0-1,0-1 1,0 0 0,-1-1 0,0 1-1,-1-1 1,1 0 0,-1 0 0,-1-1-1,0 0 1,0 1 0,-1-1 0,0-1-1,0 1 1,-1 0 0,2-20 0,-4 28 37,-3-15 288,2 14-373,0 1 1,0 0-1,0 0 0,0-1 0,0 1 0,0 0 0,0 0 1,-1 0-1,1 0 0,-1 1 0,1-1 0,0 0 0,-1 0 0,1 1 1,-1-1-1,0 1 0,1-1 0,-1 1 0,1 0 0,-1 0 1,0 0-1,-1 0 0,0 0 22,1 1 1,-1 0 0,0 0-1,1 0 1,-1 0-1,1 0 1,-1 0 0,1 1-1,0-1 1,0 1-1,0 0 1,0 0 0,0-1-1,0 1 1,-2 3-1,-1 1 19,1 1-1,0 0 0,0 0 0,0 0 1,1 0-1,0 1 0,1-1 0,-1 1 1,1 0-1,1 0 0,0-1 0,0 1 1,0 0-1,1 0 0,1 9 1,-1-14-98,1 0 0,0 0 0,0-1 0,0 1 0,1 0 0,-1 0 0,1-1 0,-1 1 0,1-1 0,0 1 0,0-1 0,0 0 0,1 0 0,-1 0 0,0 0 0,1 0 0,4 3 0,2 0-232,-1 1 0,1-1 0,0-1 0,13 5-1,12-1-3004,-22-8 1739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5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16 305 348,'0'0'67,"0"1"-1,0-1 1,0 0-1,0 1 1,0-1-1,1 1 1,-1-1-1,0 0 0,0 1 1,0-1-1,0 0 1,0 1-1,-1-1 1,1 1-1,0-1 1,0 0-1,0 1 1,0-1-1,0 0 1,0 1-1,-1-1 1,1 0-1,0 1 1,0-1-1,0 0 1,-1 0-1,1 1 1,0-1-1,0 0 1,-1 0-1,1 1 1,0-1-1,-1 0 1,1 0-1,0 0 1,-1 1-1,1-1 1,0 0-1,-1 0 1,1 0-1,0 0 1,-1 0-1,1 0 1,-1 0-1,1 0 1,0 0-1,-1 0 1,1 0-1,0 0 1,-1 0-1,1 0 1,0 0-1,-1 0 1,1 0-1,-1-1 1,1 1-1,0 0 1,0 0-1,-1 0 1,1-1-1,0 1 1,-1 0-1,1 0 1,0-1-1,0 1 1,-1 0-1,1-1 1,0 3 24,0 1 0,0-1 1,0 0-1,0 0 0,1 1 1,-1-1-1,1 0 0,-1 0 0,1 0 1,0 1-1,0-1 0,0 0 1,2 2-1,-2-3-84,0 0 1,0 1 0,0-1-1,1 0 1,-1 0-1,0 0 1,1 0-1,-1-1 1,1 1 0,-1 0-1,1-1 1,0 1-1,-1-1 1,1 1-1,-1-1 1,1 0 0,0 1-1,0-1 1,-1 0-1,1 0 1,0 0-1,-1 0 1,1-1-1,2 0 1,-1 0-33,1 0 0,-1-1 0,1 0 0,-1 0 0,1 0 1,-1 0-1,0-1 0,0 1 0,0-1 0,3-3 0,1-2-39,-1 0 0,0-1 0,0 0 0,0 0 0,-1 0 0,-1 0 0,5-12 0,-6 8 198,-1 0 1,0 0-1,-1 0 1,-1-26 0,0 21 428,0 16-511,0 0-1,-1 0 0,1 1 1,-1-1-1,1 0 0,-1 0 0,1 1 1,-1-1-1,0 0 0,0 1 1,0-1-1,0 0 0,0 1 1,0 0-1,0-1 0,-1 1 1,1 0-1,0-1 0,-1 1 0,1 0 1,-1 0-1,-2-1 0,4 2-26,-1 0-1,1-1 0,0 1 0,-1 0 0,1 0 1,-1 0-1,1 0 0,-1 0 0,1 0 0,-1 0 1,1-1-1,-1 1 0,1 1 0,-1-1 0,1 0 1,-1 0-1,1 0 0,0 0 0,-1 0 0,1 0 1,-1 0-1,1 1 0,-1-1 0,1 0 0,0 0 1,-1 1-1,1-1 0,-1 0 0,1 1 0,-1 0 1,1 0-2,-1 1 1,0-1 0,1 1 0,0-1 0,-1 1 0,1-1 0,0 1 0,0-1 0,0 1 0,0 0 0,0-1 0,0 1-1,0-1 1,1 1 0,0 1 0,1 7-36,0 0 0,1 0-1,0-1 1,1 0 0,0 0-1,1 0 1,0 0 0,0 0-1,1-1 1,0 0 0,0 0-1,13 11 1,-16-16-90,1 0-1,-1 0 0,1-1 1,-1 1-1,1-1 0,0 0 1,0 0-1,0 0 1,1-1-1,-1 1 0,0-1 1,0 0-1,1 0 1,-1 0-1,1-1 0,-1 0 1,1 0-1,-1 0 1,1 0-1,-1-1 0,0 1 1,1-1-1,-1 0 1,0-1-1,1 1 0,-1-1 1,0 0-1,0 0 0,4-2 1,-2-1 75,1 0 0,-1 0 0,0-1-1,0 1 1,-1-1 0,0 0 0,0-1 0,0 1 0,-1-1 0,0 0 0,0 0 0,-1-1-1,1 1 1,-2-1 0,1 1 0,-1-1 0,0 0 0,-1 0 0,0 0 0,0 0-1,-1 0 1,0 0 0,0 0 0,-1 0 0,0 0 0,0 0 0,-1 0 0,0 0 0,-5-12-1,1 1 520,6 17-410,0 1 0,-1 0 0,1-1 0,0 1 0,0-1 0,-1 1 1,1-1-1,-1 1 0,1 0 0,-1 0 0,0-1 0,1 1 0,-1 0 0,0 0 0,0 0 0,0-1 1,0 1-1,0 0 0,0 0 0,-3-1 0,3 8 68,0 0-1,1 0 1,0 0 0,0 1 0,0-1-1,2 11 1,-2-14-142,5 34 260,13 50 1,-16-78-439,1 0 0,0 0 1,0-1-1,1 1 1,0-1-1,1 0 0,-1 0 1,2-1-1,-1 1 1,1-1-1,9 9 0,5-5-2127,-10-9 789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6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9 148,'0'0'94,"0"-1"1,0 1-1,-1-1 1,1 1-1,0-1 1,-1 1-1,1-1 1,0 1-1,-1-1 1,1 1-1,-1 0 1,1-1-1,-1 1 1,1 0-1,-1-1 1,1 1-1,-1 0 0,1 0 1,-1-1-1,1 1 1,-1 0-1,1 0 1,-1 0-1,1 0 1,-1 0-1,0 0 1,1 0-1,-1 0 1,1 0-1,-1 0 1,0 0-1,0 0 1,0 19 1344,14 32-705,86 230 218,-115-306-928,12 9 4,0-1 0,2 0 1,0 0-1,1 0 1,2-30-1,-1 12-2,1 26-15,0 1 0,1-1-1,-1 1 1,2-1 0,-1 1-1,1 0 1,6-12 0,-8 17-5,1 0 1,-1 0-1,1 0 1,-1 0 0,1 0-1,0 1 1,0-1 0,0 0-1,0 1 1,1 0 0,-1-1-1,1 1 1,0 0 0,-1 0-1,1 1 1,0-1-1,0 0 1,0 1 0,0 0-1,0 0 1,0 0 0,5-1-1,-4 3-3,-1 0-1,0 0 0,0 0 0,1 0 1,-1 1-1,0-1 0,0 1 0,0 0 0,-1 0 1,1 0-1,0 0 0,-1 1 0,1-1 1,-1 1-1,0-1 0,0 1 0,0 0 1,0 0-1,0 0 0,1 4 0,33 70 40,-34-72-42,15 50-359,-15-45 197,0 1 0,1-1 0,1 1 1,0-1-1,0 0 0,1-1 0,0 1 0,12 16 0,-7-22-1658,-6-3 954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6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0 492,'-2'62'5116,"-2"43"-4342,4 117-1763,0-222 947,0 1-1,1-1 1,-1 0-1,0 1 1,0-1-1,0 1 1,0-1-1,0 0 1,0 1-1,0-1 1,0 1-1,0-1 1,0 0 0,0 1-1,0-1 1,0 1-1,0-1 1,0 0-1,0 1 1,0-1-1,-1 1 1,1-1-1,0 0 1,0 1-1,0-1 1,-1 0-1,1 1 1,0-1-1,0 0 1,-1 1 0,1-1-1,0 0 1,-1 0-1,1 1 1,0-1-1,-1 0 1,1 0-1,-1 0 1,-2-20-1587,8-64 1365,-6-87 0,-1 58 2608,20 145-1442,-2 0 1,17 50-1,-22-51-780,21 45 0,-27-66-523,1 0 0,-1-1 0,2 1 0,-1-2 0,1 1 0,1-1 0,-1 0 0,11 9 0,-11-13-461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7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1 279 280,'0'0'3802,"4"17"-2588,-2-15-1161,0 1-1,0-1 1,0 0-1,0 1 1,0-1-1,1 0 1,-1 0-1,1 0 1,-1-1-1,1 1 1,0-1-1,-1 1 1,1-1-1,0 0 1,0 0-1,0 0 0,0 0 1,0-1-1,0 1 1,0-1-1,0 0 1,6 0-1,-8 0-53,1 0-21,3 0 17,-1-1 0,1 0-1,-1 0 1,1-1 0,-1 1 0,0-1-1,0 0 1,1 0 0,-1 0 0,-1 0 0,1-1-1,0 0 1,-1 1 0,1-1 0,-1-1 0,0 1-1,0 0 1,5-8 0,-4 6 2,0-1 0,0 0 0,-1 0 1,0-1-1,0 1 0,0-1 0,-1 1 0,0-1 1,0 0-1,-1 0 0,2-13 0,-3 11 87,-1 1 0,0-1 0,0 1 0,0-1 0,-1 1-1,-1 0 1,1 0 0,-1 0 0,0 0 0,-1 0 0,0 0 0,0 1-1,-1 0 1,0 0 0,0 0 0,-1 0 0,0 1 0,0 0 0,0 0-1,-1 1 1,0 0 0,0 0 0,0 0 0,0 1 0,-1 0 0,-13-5-1,20 9-57,0 0 0,0-1 0,0 1 0,0 0-1,0 0 1,0 0 0,0 0 0,0 0-1,0 1 1,0-1 0,0 0 0,0 0-1,0 1 1,0-1 0,0 1 0,0-1 0,0 1-1,0-1 1,0 1 0,0-1 0,1 1-1,-1 0 1,0-1 0,0 1 0,1 0 0,-1 0-1,1-1 1,-1 1 0,1 0 0,-1 0-1,1 0 1,-1 0 0,1 0 0,0 0-1,-1 0 1,1 0 0,0 0 0,0 0 0,0 0-1,0 2 1,-2 1 5,2 0 0,-1 0-1,0 1 1,1-1 0,0 0 0,0 1-1,0-1 1,1 1 0,-1-1 0,3 8-1,2 1-28,0-1 0,1 1 0,1-2-1,0 1 1,0 0 0,1-1 0,0-1 0,14 14 0,-16-19-343,0 1 1,1-1-1,-1 0 1,1-1 0,0 0-1,0 0 1,1 0-1,-1-1 1,1 0 0,0 0-1,-1-1 1,1 0 0,0-1-1,1 1 1,13-1-1,-8-1-1187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21 104,'-15'-20'2486,"15"20"-2454,0 0 0,0 0-1,1 0 1,-1 0 0,0 0-1,0 0 1,0 0 0,0 1-1,0-1 1,0 0 0,0 0-1,0 0 1,0 0 0,0 0-1,0 0 1,0 0 0,0 0-1,0 1 1,0-1 0,0 0-1,0 0 1,0 0 0,0 0-1,0 0 1,0 0 0,0 0-1,0 0 1,0 1 0,0-1-1,0 0 1,0 0 0,0 0-1,0 0 1,0 0 0,0 0-1,0 0 1,0 0 0,0 1-1,0-1 1,0 0 0,0 0-1,0 0 1,0 0 0,0 0-1,-1 0 1,1 0 0,0 0-1,0 0 1,0 0 0,0 0-1,0 0 1,0 0 0,0 0-1,0 0 1,-1 0 0,1 0-1,0 1 1,0-1 0,0 0-1,0 0 1,0-1 0,15 44 1769,-10-31-2012,33 88 849,105 281-1005,-142-379 256,14 28-2736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17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16 165 312,'-4'-12'496,"1"0"1,0 0-1,1 1 0,0-2 1,1 1-1,0-16 0,2 25-454,-1 0 0,1 1 0,0-1 0,0 1 0,0-1 0,0 1-1,0 0 1,0-1 0,1 1 0,-1 0 0,1 0 0,0 0 0,0 0 0,0 0-1,-1 0 1,2 1 0,-1-1 0,0 1 0,0-1 0,0 1 0,1 0 0,-1 0-1,5-2 1,0 0 75,1 0 1,-1 1-1,1 0 0,-1 0 0,1 0 1,12 0-1,-12 2-76,-1 1-1,1 0 1,0 0 0,-1 1 0,0 0-1,1 0 1,-1 1 0,0 0 0,0 0 0,0 0-1,-1 1 1,1 0 0,-1 1 0,0-1-1,0 1 1,0 0 0,-1 1 0,0-1-1,0 1 1,0 0 0,-1 0 0,1 1-1,-2-1 1,1 1 0,-1 0 0,0 0 0,0 0-1,-1 0 1,0 1 0,0-1 0,-1 1-1,0-1 1,0 1 0,-1 15 0,-1-18-4,0 1 1,0-1 0,0 1 0,-1-1-1,0 1 1,0-1 0,-1 0-1,0 0 1,0 0 0,0 0 0,0 0-1,-1-1 1,1 0 0,-1 1-1,-7 5 1,1-2 34,1 0-1,-1 0 0,0-1 1,-1 0-1,1-1 1,-17 7-1,23-11-147,0-1 0,0 0-1,0 0 1,0 0 0,0 0 0,0 0 0,0-1 0,0 0-1,-6 0 1,8 0-58,0-1 1,1 1-1,-1-1 0,0 1 0,1-1 1,-1 0-1,1 1 0,-1-1 0,1 0 1,-1 0-1,1 0 0,0 0 0,0 0 1,-1 0-1,1 0 0,0-1 0,0 1 1,0 0-1,0-1 0,0 1 0,0-1 1,1 1-1,-1-1 0,-1-2 0,0-3-1214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20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68 108,'0'-19'581,"0"15"-25,-1 5-481,0-1 0,0 0-1,0 0 1,1 0-1,-1 1 1,0-1-1,0 0 1,0-1 0,0 1-1,0 0 1,0 0-1,0 0 1,0 0 0,1-1-1,-1 1 1,0 0-1,0-1 1,0 1-1,0-1 1,-1 0 0,2-2 69,-1 0 0,0 1 0,0-1 0,0 0 0,0 1 0,-1-1 0,1 0 0,-1 1 0,1 0 0,-1-1 0,0 1 0,0 0 0,0 0 0,-3-3 0,3 4-266,8 10 601,-1 1 0,-1 1 0,1-1-1,-1 1 1,-1-1 0,0 1 0,2 17-1,16 50-120,-10-48-212,-10-22-95,2 0 0,-1-1 0,1 0 0,0 0 0,0 0 0,1 0 0,-1 0 0,2-1 0,8 12 0,-12-17-89,0-1 0,0 1-1,-1-1 1,1 1 0,0-1-1,0 1 1,0-1 0,0 0-1,0 0 1,0 1 0,0-1 0,0 0-1,0 0 1,0 0 0,0 0-1,0 0 1,0 0 0,-1 0-1,1 0 1,0 0 0,0-1 0,0 1-1,0 0 1,0-1 0,0 1-1,1-1 1,22-22-820,-18 15 263,-1 0 1,0-1-1,-1 0 0,6-15 0,-7 5-1017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1:20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45 724,'-20'-12'692,"4"2"-52,6 4 36,1-1-84,1 5-64,2-2-20,2 2-64,0 0-80,0 2 461,6 4-757,0 0-364,4 3-469,0-3-439,2 2 252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1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93 184,'1'-1'17,"-1"0"1,0 1-1,0-1 0,1 0 0,-1 1 0,0-1 1,0 0-1,0 1 0,0-1 0,0 0 1,0 1-1,0-1 0,0 0 0,0 1 1,0-1-1,0 0 0,-1 1 0,1-1 1,0 0-1,0 1 0,-1-1 0,1 0 1,0 1-1,-1-1 0,1 1 0,-1-1 1,1 1-1,-1-1 0,1 1 0,-1-1 1,1 1-1,-1-1 0,1 1 0,-1 0 1,0-1-1,1 1 0,-1 0 0,1 0 1,-1-1-1,0 1 0,1 0 0,-1 0 0,0 0 1,1 0-1,-1 0 0,0 0 0,0 0 1,1 0-1,-1 0 0,-1 0 0,-1 0 475,-4-5-189,-79-49 3014,73 43-1527,29 19-1210,28 20-376,10 17 174,38 33 172,183 119-1,-244-179-730,1-1 1,0-1-1,1-2 0,1-1 1,0-2-1,1-1 0,61 8 1,-63-10-3352,-28-8 2115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0 104 24575,'1'-2'0,"-1"1"0,1 0 0,0-1 0,-1 1 0,1 0 0,0-1 0,0 1 0,-1 0 0,1 0 0,0 0 0,0-1 0,0 1 0,1 1 0,-1-1 0,0 0 0,0 0 0,0 0 0,3 0 0,29-17 0,-26 15 0,9-4 0,0 1 0,0 0 0,1 1 0,0 1 0,0 1 0,0 0 0,28 0 0,-28 1 0,70-17-1365,-68 16-5461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2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40 72,'-15'-12'1044,"-29"-15"2106,43 29-3057,0 0 0,1 0 0,-1 0 0,1 0-1,-1 0 1,1 0 0,0 0 0,0 0 0,0 0-1,0 0 1,0 0 0,0 0 0,1 0 0,-1 0-1,2 4 1,6 28 220,2 0-1,25 59 0,-13-36-115,-20-53-198,3 12 8,1-1 0,0 0 0,1 0 0,1 0 0,0-1 0,17 22 0,-28-62-1281,-111-214 955,113 239 411,0-1 1,0 0-1,0 0 1,0 1-1,1-1 1,-1 0-1,1 0 0,-1 0 1,1 0-1,0 0 1,0 0-1,0 0 1,0 0-1,0 0 1,0 0-1,1 0 1,-1 0-1,1 0 0,0-2 1,0 3-45,0 0 0,0 0-1,0 1 1,0-1 0,0 0 0,0 0 0,0 1-1,0-1 1,0 0 0,0 1 0,1-1 0,-1 1-1,0 0 1,0-1 0,1 1 0,-1 0 0,0 0-1,0 0 1,1 0 0,-1 0 0,2 0 0,11 2 127,-1 0 1,1 1-1,-1 1 1,17 7-1,-15-6-15,151 39 46,-55-30-4253,-94-13 2234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4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194 107 384,'0'-1'157,"0"0"0,-1 0-1,1 0 1,0 1 0,0-1 0,0 0 0,0 0-1,0 0 1,0 0 0,0 0 0,0 0 0,1 0-1,-1 0 1,0 0 0,0 0 0,1 0 0,-1 1-1,1-1 1,-1 0 0,1 0 0,0 0 0,2 0 40,1 0 0,0-1-1,-1 1 1,1-1 0,-1 1 0,0-1 0,1 0 0,-1 0 0,0 0 0,0-1 0,0 1 0,3-5 0,-2 4-457,-3 2 342,1 0 1,-1 0-1,1 1 0,-1-1 1,1 0-1,-1 1 0,1-1 1,0 1-1,-1 0 0,1 0 1,0-1-1,2 1 0,8-2 410,-20-12-348,3 10-133,0 1-1,0-1 1,0 1-1,-1 0 1,1 1 0,-1-1-1,0 1 1,0 0 0,0 0-1,0 1 1,0 0-1,0 0 1,0 0 0,0 1-1,0 0 1,0 0-1,-8 1 1,8-1 34,0 1-32,1 0 0,0 0 0,0 0 0,0 1 1,0 0-1,0 0 0,0 0 0,1 0 0,-1 1 0,1-1 0,-1 1 0,1 1 0,0-1 0,-5 6 1,1-1 48,0 0 0,1 0 1,0 1-1,1 0 1,0 0-1,-6 11 0,7-10 7,1 0 0,0 1 0,0-1 0,1 1 0,1 0 0,0 0 0,0 0 0,1 0-1,0 0 1,1 0 0,2 18 0,-1-21-54,1-1 0,0 0 0,0 0 0,0 0 0,1-1-1,0 1 1,0 0 0,1-1 0,0 0 0,0 0 0,0 0 0,1 0 0,0-1-1,0 0 1,0 0 0,1 0 0,0-1 0,8 6 0,13-4-666,-13-5-2661,-14-1 3073,10 0-1634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4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21 532,'-1'0'79,"1"0"0,0 1 0,-1-1 0,1 0 0,-1 0 0,1 0 0,0 0 0,-1 0 0,1-1 0,-1 1 0,1 0 0,0 0 0,-1 0 0,1 0 0,0 0 0,-1 0 0,1-1 0,-1 1 0,1 0 0,0 0 1,-1 0-1,1-1 0,0 1 0,0 0 0,-1-1 0,1 1 0,0 0 0,0-1 0,-1 1 0,1 0 0,0-1 0,0 1 0,0 0 0,0-1 0,-1 1 0,1-1 0,0 1 0,0 0 0,0-1 0,0 1 0,0-1 0,0 0 0,20-5 1602,28 2-1127,-48 4-564,119 0-2921,-89 0 1855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187 123 176,'8'4'4623,"5"2"-2711,-12-7-1899,-1 0 0,1 0 0,-1 1 0,1-1 0,-1 0 0,1 0 0,-1 0 0,0 0 0,0 0 0,1 1 0,-1-1-1,0 0 1,0 0 0,0 0 0,0 0 0,0 0 0,0 0 0,0 0 0,0 0 0,0 0 0,0 1 0,-1-1 0,1 0-1,0 0 1,-1-1 0,-1-4 17,0 1-1,0-1 0,-1 1 1,0-1-1,0 1 0,0 0 1,0 0-1,-1 0 1,0 1-1,0-1 0,0 1 1,0 0-1,-1 0 0,0 0 1,0 1-1,0-1 0,0 1 1,0 1-1,-1-1 1,1 1-1,-1 0 0,0 0 1,0 0-1,-9-1 0,14 3 69,0 0-85,-1 0 1,1 0 0,0-1-1,-1 1 1,1 0 0,0 0 0,0 0-1,-1 0 1,1 0 0,0 1-1,0-1 1,-1 0 0,1 1-1,0-1 1,0 0 0,0 1-1,-1 0 1,1-1 0,0 1-1,-1 1 1,-5 4 14,1 1 0,-1 0 0,2 0 1,-1 0-1,1 1 0,0 0 0,1 0 0,-1 0 0,2 1 0,-1-1 1,1 1-1,1 0 0,-1 0 0,0 9 0,3-16 9,3 24 21,-2-24-60,0 0-1,0 0 0,0 0 0,0 0 0,0 0 0,1-1 0,-1 1 0,1 0 0,-1-1 0,1 1 0,-1-1 0,1 0 0,0 1 0,0-1 0,0 0 0,0 0 0,0 0 0,0 0 0,0-1 0,0 1 0,0 0 0,0-1 1,0 0-1,4 1 0,-3-2-9,1 1 0,0-1 1,-1 0-1,1 0 0,0 0 1,-1-1-1,0 1 1,1-1-1,-1 0 0,0 0 1,0 0-1,0 0 0,4-3 1,2-4-16,-1 0 0,1 0 1,-1 0-1,-1-1 0,1 0 0,-2-1 1,1 1-1,4-13 0,0-38 311,-8 43 241,-2 16-301,0 7-72,52 265 119,-11-75-340,-37-160-117,-2-1 1,-2 37-1,-1-67 183,-1 0 0,0 0-1,0 0 1,0-1 0,0 1 0,-1 0-1,1 0 1,-1-1 0,0 1 0,0-1-1,0 0 1,-1 1 0,1-1-1,-1 0 1,0 0 0,1-1 0,-1 1-1,-1 0 1,1-1 0,0 0 0,-1 0-1,1 0 1,-1 0 0,1 0 0,-1-1-1,0 0 1,0 0 0,-5 1-1,5-1 13,0-1-1,0 0 0,0 0 1,0 0-1,0 0 0,0-1 1,0 1-1,0-1 0,0 0 1,1 0-1,-1-1 0,0 1 1,1-1-1,-1 0 0,1 0 1,-1 0-1,1 0 0,0-1 0,0 1 1,0-1-1,0 0 0,0 1 1,1-2-1,-1 1 0,1 0 1,0 0-1,0-1 0,-3-6 1,2 3-151,-1 0 1,1-1 0,0 0-1,1 0 1,0 0-1,0 0 1,1 0 0,0 0-1,0 0 1,1 0-1,0 0 1,0 0 0,4-16-1,8-7-828,1 0 0,2 1 1,34-52-1,-33 59 166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5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76,'9'-9'257,"-8"7"-21,0 1 0,0 0 0,0-1 1,0 1-1,0 0 0,0 0 0,1 0 0,-1 0 0,1 0 1,-1 0-1,1 0 0,-1 0 0,3 0 0,-3 2-134,0-1-1,0 1 0,0 0 1,0-1-1,0 1 1,0 0-1,0 0 0,-1 0 1,1 0-1,0 0 1,0 0-1,-1 0 0,1 0 1,-1 0-1,1 0 1,-1 0-1,1 1 0,-1-1 1,0 0-1,1 0 0,-1 1 1,0 0-1,12 51 623,7 23 48,-17-71-828,-1-1 0,1 0-1,0 1 1,0-1-1,1 0 1,-1 0 0,1-1-1,0 1 1,0 0 0,0-1-1,0 0 1,1 0-1,3 3 1,-6-5 10,-1-1-1,1 0 1,-1 0-1,1 1 1,-1-1 0,1 0-1,0 0 1,-1 0-1,1 0 1,0 0 0,-1 0-1,1 0 1,-1 0-1,1 0 1,0 0 0,-1 0-1,1 0 1,-1 0 0,1 0-1,0-1 1,-1 1-1,1 0 1,-1 0 0,1-1-1,-1 1 1,1 0-1,-1-1 1,1 1 0,0-1-1,15-21-514,4-28 181,-20 48 337,3-10 7,0 1-1,-1-2 0,1-19 0,1-6 324,-4 36-91,0-41 2555,1 62-2594,1 1 0,1-1-1,0 1 1,2-1-1,0-1 1,1 1-1,1-1 1,1 0 0,0 0-1,1-1 1,1 0-1,18 23 1,-27-39-257,1 0 1,-1 1-1,1-1 0,0 0 1,-1 0-1,1 0 1,0 0-1,0 0 0,-1-1 1,1 1-1,0-1 1,0 1-1,0-1 0,0 1 1,0-1-1,0 0 1,4 0-1,18-4-3016,10-17 1608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60 120,'-5'-29'1487,"2"18"1411,1 42-1407,1-1-999,5 56-1,-2-74-523,0 0 0,0 1-1,1-1 1,0 0 0,1-1-1,1 1 1,7 13 0,6 21-1492,-17-40 7,-10-32 1303,-1-2 809,6 18-156,0 0 0,1 0 0,0 0 1,1 0-1,-2-14 0,4 23-130,43 9 151,-38-8-523,0 1 0,0-2 0,0 1 0,0 0 1,0-1-1,0 0 0,0 0 0,0-1 0,0 1 0,-1-1 1,1 0-1,-1 0 0,1-1 0,-1 1 0,0-1 0,0 0 1,0 0-1,0 0 0,-1-1 0,1 1 0,-1-1 1,0 0-1,4-6 0,-2 2 87,0 0 0,0 0 0,-1-1 0,0 0 0,-1 1 0,0-2 0,0 1 0,-1 0 0,0 0 0,-1-1 0,1-15 484,-3 9 698,-2 12-804,0 11-87,-1 26 109,1 45 12,3-59-412,1 0 0,1-1-1,1 1 1,1-1 0,0 0-1,1 0 1,14 31 0,6-7-330,-24-41 254,0 0 0,0 0 0,0 0 0,0 0 0,0 0 0,0 0 0,0 0 0,0 0 0,0 0 0,1 0 0,-1-1-1,0 1 1,1-1 0,-1 1 0,0-1 0,1 1 0,-1-1 0,1 0 0,-1 1 0,1-1 0,-1 0 0,1 0 0,-1 0 0,1 0 0,-1 0 0,1-1 0,-1 1 0,1 0 0,-1-1 0,0 1 0,1-1 0,1 0 0,4-5-30,0 0 0,0 1 0,-1-2-1,0 1 1,0-1 0,0 0-1,-1 0 1,0-1 0,-1 0 0,1 0-1,-1 0 1,-1 0 0,0 0-1,0-1 1,-1 1 0,3-13 0,1-12 447,-2 0 1,-1-1 0,-1-36-1,-2 68 12,-13-5-5,8 4-152,1 20 61,2 150 430,3-160-722,0-1 1,0 0-1,0 1 0,1-1 0,0 0 0,0 0 0,1 0 1,0-1-1,0 1 0,0 0 0,0-1 0,5 5 0,7 15-212,-14-24 194,-1 0 0,1 0 0,-1 0 0,1-1 0,-1 1 0,1 0 0,-1 0 0,1-1 0,0 1 0,-1 0 0,1-1 0,0 1 0,0 0 0,-1-1 0,1 1 0,0-1 0,0 1 0,0-1 0,0 0 0,0 1 0,-1-1 0,1 0 0,0 0 0,0 0 0,0 0 0,0 1 0,2-1 0,-1-1-24,0 0 0,-1 1 0,1-1-1,0 0 1,0 0 0,-1 0 0,1 0-1,-1 0 1,1-1 0,-1 1 0,1 0-1,1-4 1,4-3-81,-1-1-1,-1 1 0,1-2 1,4-10-1,-1-5 301,-1 0 0,-2 0 0,0-1 0,-1 0 0,-2 1 0,-1-2 0,-1-34 0,-2 53 596,-2 22-349,0 25-51,6-5-214,9 43 1,-9-66-200,0 0 0,0 0 0,1 0 0,1 0 0,0-1-1,0 1 1,11 13 0,-15-23 2,0 1-1,0-1 0,1 1 0,-1-1 1,0 0-1,1 1 0,-1-1 0,1 0 1,0 0-1,-1 0 0,1 0 0,0 0 1,-1-1-1,1 1 0,0 0 0,0-1 1,0 0-1,0 1 0,2-1 0,-3 0-230,14-3-244,-9 0 463,0-1 0,0 0 0,0 0 0,0 0 0,-1-1 0,0 0 0,0 0 0,0-1 0,0 1 0,-1-1 0,0 0 0,0 0 0,-1-1 0,0 1 0,0-1 0,0 1 0,2-10 0,1-3 311,-1 0-1,-1 0 1,-1-1 0,0 0-1,-1-25 661,-2 34-381,2 35-381,1 0-1,1 0 1,0 0 0,2-1-1,1 0 1,16 36 0,2-21-311,-24-37 119,-1 0 1,1 0-1,0 0 0,0 0 1,0 0-1,0 0 0,1-1 1,-1 1-1,0 0 0,0-1 1,0 1-1,1-1 0,-1 1 1,0-1-1,1 1 0,-1-1 1,0 0-1,1 0 0,-1 1 1,0-1-1,1 0 0,-1 0 1,0 0-1,1-1 0,-1 1 1,0 0-1,1-1 0,-1 1 1,0 0-1,1-1 0,-1 0 1,1 0-1,5-4-29,-1 0 0,0 0 0,0-1-1,-1 0 1,0 0 0,0-1 0,0 1 0,-1-1 0,0 0-1,0 0 1,0-1 0,-1 1 0,0-1 0,-1 0-1,0 1 1,2-11 0,1-13 586,-2 0-1,0-58 1,-3 87-208,-1 0-84,-8-14-75,5 15-93,3 10 112,3 12-353,2 0 1,0 0-1,1-1 1,2 0-1,0 0 0,1 0 1,18 33-1,-16-33 76,-8-14-156,1 0 0,0 0 0,0-1 0,1 1 0,-1-1 0,1 0 0,1 0 0,-1 0 0,0 0 0,1-1 0,0 1 0,10 6-1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68 140,'0'-4'624,"2"2"-44,0 0-40,2-2 8,4 0-20,-1 2-84,15-9-32,2 3 4,1 0-72,-1 0-236,0 4-188,5-7-484,-7 11-516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8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96,'0'19'305,"0"-15"319,0 0-330,-5 26 282,4-29-517,0 1 1,0 0-1,1 0 0,-1 0 1,1 0-1,-1 0 1,1 0-1,0-1 0,0 1 1,0 0-1,0 0 0,0 0 1,0 0-1,0 0 0,1 0 1,-1 0-1,1 0 0,-1 0 1,1 0-1,0-1 1,0 1-1,0 0 0,0 0 1,0-1-1,2 3 0,-10-22 2177,-2 12-1232,-1 18-389,9-9-568,0-1 0,0 1-1,0 0 1,1 0-1,-1-1 1,1 1 0,0 0-1,0 0 1,0 0-1,0 0 1,0-1-1,1 1 1,0 3 0,-1-5-54,0 1 0,1-1 0,-1 0-1,1 0 1,-1 1 0,1-1 0,-1 0 0,1 0 0,-1 0 0,1 0 0,0 0 0,0 0 0,0 0 0,0 0 0,0 0 0,0 0 0,0 0 0,0-1 0,0 1 0,0 0 0,0-1-1,0 1 1,0 0 0,1-1 0,-1 0 0,0 1 0,0-1 0,1 0 0,1 1 0,-2-1-3,-1-1 1,1 1-1,-1 0 0,1 0 0,-1 0 1,1-1-1,-1 1 0,1 0 1,-1 0-1,1-1 0,-1 1 1,1-1-1,-1 1 0,1 0 0,-1-1 1,1 1-1,-1-1 0,0 1 1,1-1-1,-1 1 0,0-1 0,0 1 1,1-1-1,-1 1 0,0-1 1,0 0-1,0 1 0,0-1 0,0 1 1,0-1-1,0 0 0,0 1 1,0-1-1,0 1 0,0-1 0,0 0 1,0 1-1,0-1 0,0 1 1,0-1-1,-1 1 0,1-1 1,0 1-1,-1-1 0,1 1 0,0-1 1,-1 0-1,-15-26-89,13 25 118,0 0 0,0-1 0,-1 1 0,1 1 0,-1-1-1,0 0 1,1 1 0,-1 0 0,0 0 0,0 0 0,0 0 0,0 0-1,-6 1 1,8 0 19,-14 4 96,10 0-115,0 0 0,1 0 1,-1 1-1,1 0 1,0 0-1,0 0 0,1 1 1,-1 0-1,1 0 1,1 0-1,-1 0 0,1 0 1,0 1-1,0 0 1,1-1-1,0 1 0,0 0 1,1 0-1,0 0 1,0 0-1,0 1 0,1-1 1,0 0-1,1 0 0,-1 0 1,1 0-1,1 0 1,-1 0-1,1 0 0,1 0 1,-1 0-1,1-1 1,0 1-1,1-1 0,-1 0 1,1 0-1,0 0 1,1 0-1,0-1 0,-1 0 1,2 0-1,-1 0 1,1 0-1,-1-1 0,1 0 1,9 4-1,-6-4-51,0-2 1,0 1-1,1-1 0,-1 0 1,1-1-1,0 0 0,-1-1 1,1 0-1,0 0 0,-1-1 0,1-1 1,0 1-1,-1-2 0,0 1 1,1-1-1,-1 0 0,0-1 1,0 0-1,-1-1 0,10-6 1,-9 6-7,0-1 1,0-1 0,0 0 0,-1 0-1,0-1 1,-1 0 0,1 0 0,-1 0 0,-1-1-1,0 0 1,0-1 0,-1 1 0,0-1 0,-1 0-1,0 0 1,0-1 0,3-18 0,-6 25 118,0 0 1,-1-1-1,0 1 1,0-1-1,0 1 1,0-1 0,-1 1-1,0 0 1,0-1-1,0 1 1,0 0-1,-1-1 1,1 1-1,-1 0 1,-4-7-1,1 5 183,-2-2 475,8 12-229,7 17-368,8 26 151,-2-6-238,-1 1 0,-2 0 1,6 55-1,-15-82-67,0 8-377,-4-35 52,1-3 291,0-1 0,1 0 0,0 1 0,2-1 0,0 1 0,0-1 0,1 1 0,1 0 0,1 0 0,7-17 0,-10 27 37,1 0 0,-1 1 0,1-1 0,-1 1 0,1 0 0,1 0 0,-1 0 1,1 0-1,-1 0 0,1 1 0,0-1 0,0 1 0,1 0 0,-1 0 0,0 1 1,1-1-1,0 1 0,0 0 0,0 1 0,-1-1 0,2 1 0,5-1 1,-10 2 7,1 0 21,0 0-19,0 1 1,0-1 0,0 1-1,0 0 1,0 0 0,0 0-1,0 0 1,0 0 0,0 0-1,0 1 1,0-1 0,-1 0-1,1 1 1,-1 0-1,1-1 1,-1 1 0,0 0-1,1 0 1,-1 0 0,0 0-1,0 0 1,0 0 0,-1 0-1,2 3 1,-1-1 5,4 9-15,0 1-1,-2 0 1,0 0 0,0 0 0,0 19-1,-3-22-8,1 0-1,1 0 1,0 0-1,0 0 1,1 0-1,0-1 1,0 0-1,2 1 1,6 12-1,-9-21-22,-1 0 0,1 0 0,-1 0 0,1 0 0,0-1 0,0 1 0,0-1 0,0 1 0,0-1 1,0 0-1,0 0 0,0 0 0,1 0 0,-1 0 0,0 0 0,1-1 0,-1 1 0,0-1 0,1 1 0,-1-1 0,1 0 0,-1 0 0,1 0 0,-1 0 0,0-1 0,1 1 0,-1-1 0,1 1 0,-1-1 0,0 0 0,0 0 0,1 0 0,-1 0 0,0 0 0,0-1 0,4-2 0,2-1-22,-1-1-1,1 0 1,-1 0-1,0-1 1,-1 0-1,0 0 1,0 0-1,7-12 1,-6 8 130,-1 0-1,0-1 1,-1 0 0,0 0 0,-1 0 0,0-1 0,-1 0 0,0 1 0,-1-1-1,0-18 511,-2 32-545,-1 0 0,1 1 0,-1-1 0,1 0 0,0 0 0,-1 1 0,1-1 0,0 0 0,0 0 0,0 1 1,0-1-1,0 0 0,0 1 0,0-1 0,1 0 0,-1 0 0,0 1 0,1-1 0,-1 0 0,1 0 0,-1 1 0,2 0 0,12 38 51,-9-29-63,0-1 0,0 1 0,1-1 0,1 0 0,0-1 0,0 0 0,9 9 0,-11-14-61,-1 0 0,1 0 0,-1-1 0,1 1 0,0-1 0,0-1 0,0 1 0,1-1 0,-1 0 0,1 0 0,-1 0 0,1-1 0,-1 0 0,1 0 0,11 0 0,-14-2 32,-1-1-1,1 0 0,-1 0 1,1 1-1,-1-2 0,0 1 0,0 0 1,0 0-1,0-1 0,0 1 1,-1-1-1,1 1 0,-1-1 1,0 0-1,2-3 0,0-3 39,0-1-1,-1 1 1,0-1 0,0 1-1,-1-1 1,-1 0 0,1 0-1,-2 0 1,1 1 0,-1-1-1,-1 0 1,0 1 0,0-1-1,-1 1 1,0-1 0,0 1-1,-1 0 1,-1 0 0,1 1-1,-1-1 1,-1 1 0,-11-13-1,16 19-6,0 1 1,-1-1-1,1 1 0,-1 0 0,1-1 0,-1 1 1,0 0-1,1 0 0,-1 0 0,0 0 0,0 0 1,0 1-1,0-1 0,0 0 0,0 1 0,0 0 1,0-1-1,0 1 0,0 0 0,0 0 0,0 0 1,0 0-1,0 0 0,0 1 0,0-1 0,0 1 1,0-1-1,1 1 0,-1 0 0,0-1 0,0 1 1,0 0-1,1 0 0,-1 1 0,0-1 0,1 0 1,-3 3-1,1-1-127,-1 0-1,1 1 1,1-1 0,-1 1-1,0 0 1,1 0 0,0 0-1,0 0 1,0 0 0,0 1-1,1-1 1,0 1 0,0-1-1,0 1 1,-1 7 0,2-10-472,3 4-186,0 2 419,15 25-1731,-10-22 526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9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54 112,'1'-1'93,"-1"1"1,0-1-1,0 1 1,0-1-1,0 1 0,0-1 1,0 1-1,1-1 1,-1 1-1,0-1 0,0 1 1,1 0-1,-1-1 1,0 1-1,1-1 0,-1 1 1,0 0-1,1-1 1,-1 1-1,0 0 0,1-1 1,-1 1-1,1 0 1,-1 0-1,1-1 1,-1 1-1,1 0 0,-1 0 1,1 0-1,-1 0 1,1 0-1,-1 0 0,1-1 1,-1 1-1,1 0 1,-1 0-1,1 1 0,12 14 2238,-13-13-2283,1-1-1,-1 0 1,1 1-1,0-1 0,-1 0 1,1 0-1,0 0 0,0 0 1,0 1-1,0-1 1,0-1-1,0 1 0,0 0 1,0 0-1,1 0 0,-1 0 1,0-1-1,2 2 1,-2-3-55,-1 0 1,1 1 0,-1-1-1,1 1 1,-1-1 0,0 0-1,1 1 1,-1-1 0,0 0-1,1 1 1,-1-1 0,0 0-1,0 0 1,0 1 0,0-1-1,0 0 1,0 0 0,0 1-1,0-1 1,0 0 0,0 0-1,0 1 1,0-1 0,0 0-1,-1 0 1,1 1 0,0-1-1,-1 0 1,1 1 0,0-1-1,-1 0 1,0 0 0,-10-27 64,10 27-21,0-1 0,0 0 0,-1 0 0,1 1 1,0-1-1,0 1 0,-1-1 0,1 1 0,-1-1 0,0 1 0,1 0 0,-1 0 0,0 0 1,0 0-1,1 0 0,-1 0 0,0 0 0,0 1 0,0-1 0,0 1 0,0-1 1,0 1-1,-4-1 0,4 2-1,-1 0 0,1 0 0,0 0 0,-1 0 0,1 0 0,0 0 0,0 0 0,-1 1 0,1-1 0,0 1 0,1 0 0,-1-1 0,0 1 0,0 0 0,1 0 0,-3 3 0,-1 3 38,0 0 0,0 1 0,1 0 0,0-1 0,1 2 0,0-1 0,0 0 0,1 0 0,-2 13 0,3-9-20,2 1 0,-1-1 1,2 0-1,-1 1 0,6 17 0,-5-25-50,0 1 0,0 0 0,1-1 0,0 0-1,0 1 1,0-1 0,1-1 0,0 1 0,0 0 0,0-1-1,1 0 1,7 7 0,-9-10-55,1 0-1,0 0 0,0 0 1,0-1-1,0 1 0,0-1 1,1 0-1,-1 0 1,8 0-1,-3 1-182,-7-2 21,20-4-295,-15 0 428,0 0-1,0 0 0,-1-1 1,0 1-1,0-1 0,0-1 1,0 1-1,-1-1 0,0 0 1,0 0-1,-1-1 0,0 1 1,0-1-1,0 0 0,4-12 1,-3 3 312,0 0 0,-2 0 1,1-1-1,-2 1 1,0-1-1,-1-24 0,-1 41-217,0 0 0,0 1 0,0-1 0,0 1-1,0-1 1,0 0 0,0 1 0,0-1-1,0 1 1,0-1 0,0 0 0,0 1 0,0-1-1,0 0 1,-1 1 0,1-1 0,0 0 0,0 1-1,-1-1 1,1 0 0,0 1 0,0-1-1,-1 0 1,1 0 0,0 1 0,0-1 0,-1 0-1,1 0 1,0 1 0,-1-1 0,1 0 0,-1 0-1,1 0 1,0 0 0,-1 0 0,1 0-1,0 1 1,-1-1 0,1 0 0,-1 0 0,1 0-1,0 0 1,-1 0 0,1-1 0,-1 1-1,1 0 1,0 0 0,-1 0 0,1 0 0,0 0-1,-1 0 1,1-1 0,0 1 0,-1 0 0,1 0-1,0 0 1,-1-1 0,1 1 0,0 0-1,-1-1 1,1 1 0,0 0 0,0-1 0,0 1-1,-1 0 1,1-1 0,0 1 0,0-1 0,-1 10 77,1 1 0,0-1 0,1 0 0,0 1 0,0-1 0,4 11 1,-4-15-273,0 0 0,0 0 0,1 0 0,0-1 0,0 1 1,0-1-1,1 1 0,-1-1 0,1 0 0,0 0 0,0 0 1,8 7-1,1-8-2500,-5-1 1055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09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45 520,'-37'-44'4466,"36"55"-2826,9 12-2269,33 31-2092,-28-38 1629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1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24575,'0'37'0,"-1"0"0,2-1 0,1 1 0,13 66 0,-11-77 15,0 2-1,-2-1 1,-1 0-1,-2 30 1,-1-37-159,1 0 0,1 0 0,1-1 1,0 1-1,2 0 0,0-1 0,2 1 1,0-1-1,9 22 0,-6-26-6682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0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125 294 388,'1'3'312,"0"1"1,-1-1-1,1 0 1,-1 0-1,0 1 0,0-1 1,0 0-1,0 1 1,-1-1-1,1 0 0,-1 0 1,0 1-1,0-1 0,-2 4 1,1 4 140,-2 5-161,1 1 0,1-1 0,1 1 1,1 28-1,1-36-244,0-1-1,0 1 1,1-1-1,0 0 1,1 1-1,0-1 1,0 0-1,1-1 1,0 1 0,0-1-1,8 10 1,-11-15-45,0 0 0,0-1 1,0 1-1,1 0 0,-1-1 0,1 1 1,-1-1-1,1 0 0,0 1 1,-1-1-1,1 0 0,0 0 1,0 0-1,0 0 0,0-1 0,-1 1 1,1 0-1,0-1 0,1 1 1,-1-1-1,0 0 0,0 0 0,0 0 1,0 0-1,0 0 0,0 0 1,0 0-1,0-1 0,0 1 1,0-1-1,0 1 0,0-1 0,0 0 1,0 0-1,0 0 0,-1 0 1,1 0-1,0 0 0,0 0 0,-1-1 1,1 1-1,1-3 0,0 0-2,0 1-1,0-1 1,0 0-1,-1 1 1,1-1-1,-1-1 1,0 1-1,-1 0 1,1 0-1,-1-1 1,1 1-1,-1-1 1,-1 1-1,1-1 1,-1 0-1,1 1 1,-1-1-1,0 1 1,-1-1-1,0-5 1,-3-2 28,0 0 1,0 0 0,-1 0-1,-1 0 1,0 0-1,-1 1 1,0 0 0,-11-12-1,-8-7 331,-42-36 0,37 37 557,-31-36-1,61 64-886,0-1 0,0 1 0,1 0 0,-1 0 0,1 0-1,-1 0 1,1 0 0,-1-1 0,1 1 0,0 0 0,-1 0 0,1-1-1,0 1 1,0 0 0,0-1 0,0 1 0,0 0 0,0-1 0,1 1-1,-1 0 1,0 0 0,1-1 0,-1 1 0,1 0 0,-1 0 0,1 0-1,-1 0 1,1-1 0,0 1 0,0 0 0,-1 0 0,1 0 0,2-1-1,37-29 106,-5 11-624,68-28-1,-5 18-3202,-65 21 1355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1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45 300,'0'0'2354,"0"5"-2110,3 12-76,1 0 0,1 0 1,0 0-1,8 18 0,10 28 253,-15-25-168,12 32 321,-20-70-327,-19 0-20,13-13-185,1 0 1,0-1 0,1 1 0,0-1-1,1 0 1,1-1 0,1 1 0,0 0-1,0 0 1,3-19 0,-2 17 47,0 9-85,1 0 1,0 0-1,1 0 1,-1 1 0,2-1-1,-1 0 1,0 1-1,1 0 1,1-1-1,-1 1 1,7-9 0,-7 11 14,-1 1 0,1-1 0,0 1 0,0 0 0,0 0 0,0 0 0,1 0 0,-1 0 0,1 1 0,0 0 0,-1-1 0,1 1 0,0 1 0,0-1 0,1 0 0,-1 1 0,0 0 0,0 0 0,6 0 0,-9 1 53,1-1-52,-1 1 0,1 0 1,-1 0-1,1 0 0,-1 0 0,1 0 0,-1 0 0,1 0 0,-1 0 0,1 1 0,-1-1 0,1 1 1,-1-1-1,1 1 0,-1-1 0,2 2 0,3 2 20,0 1 0,0 0 0,-1 0 0,1 1 0,-1-1 0,0 1 0,-1 0 0,0 1 0,0-1 0,4 8 0,25 74 435,-27-68-405,1 0 1,1 0-1,12 22 0,-19-40-101,0-1-1,-1 1 1,1-1 0,0 1 0,0-1-1,0 1 1,0-1 0,0 0-1,0 1 1,1-1 0,-1 0-1,0 0 1,1 0 0,-1 0 0,1 0-1,-1 0 1,1 0 0,-1 0-1,1-1 1,0 1 0,-1 0 0,1-1-1,0 0 1,0 1 0,-1-1-1,1 0 1,0 0 0,2 0-1,-1-1 10,0-1-1,0 1 0,0-1 1,-1 1-1,1-1 0,0 0 1,-1 0-1,0 0 1,1-1-1,-1 1 0,0 0 1,0-1-1,0 1 0,2-5 1,3-6-9,0 1 0,-1-2 0,0 1 1,-1-1-1,0 1 0,2-16 1,1-40 519,-8 68-105,-2-15 415,0 11-487,1 16-59,2 3-207,0 0 1,1 0 0,0 0-1,1-1 1,1 1 0,0 0-1,1-1 1,1 0-1,0 0 1,0-1 0,1 0-1,1 0 1,11 14 0,-15-22-102,1 0 0,0 0 1,0 0-1,1 0 1,-1-1-1,1 0 0,-1 0 1,1 0-1,0-1 1,11 4-1,-16-6-59,13-3-256,-11-2 365,1 0-1,-1 0 0,0 0 1,0 0-1,0 0 1,-1-1-1,0 1 0,0-1 1,0 0-1,-1 0 1,0 1-1,0-1 0,0 0 1,-1 0-1,0 0 1,0 0-1,0 0 0,-1 0 1,0 0-1,0 0 1,-1 1-1,1-1 0,-1 0 1,0 1-1,-5-9 1,4 6 92,-1 1 1,1-1 0,-1 1 0,-1 0-1,1 0 1,-1 1 0,-1-1 0,1 1-1,-1 0 1,0 0 0,-1 1 0,1 0-1,-1 0 1,0 0 0,0 1 0,0 0-1,-1 1 1,0-1 0,-8-2 0,14 6-87,1 0-1,0 0 1,-1-1 0,1 1 0,0 0 0,-1 0 0,1 0 0,-1 1 0,1-1 0,0 0 0,-1 0 0,1 1 0,0-1-1,0 1 1,-1-1 0,1 1 0,0-1 0,0 1 0,0 0 0,0 0 0,0-1 0,-1 1 0,1 0 0,1 0 0,-1 0 0,0 0-1,0 0 1,-1 3 0,1-1-327,-1-1-1,1 1 1,0 0-1,0 0 1,1 0-1,-1 0 0,1 0 1,-1 0-1,1 0 1,0 0-1,0 0 1,1 3-1,0 2-1687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2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133 122 340,'1'0'188,"-1"-1"0,1 1 1,0 0-1,0 0 0,0 0 0,0 0 1,0 0-1,0 0 0,-1 0 0,1 0 1,0 1-1,0-1 0,0 0 0,0 0 0,0 1 1,-1-1-1,1 0 0,0 1 0,0-1 1,-1 1-1,1-1 0,0 1 0,0 0 0,-1-1 1,1 1-1,-1 0 0,1-1 0,0 2 1,8 3 1035,-6-30-1066,-3 21-113,-1 0 0,0 0 0,0-1 0,0 1 1,-1 0-1,1 0 0,-1 1 0,0-1 0,0 0 0,-1 0 0,-4-5 0,5 6 1,1 1 1,-1 0-1,0-1 0,0 1 1,-1 0-1,1 0 1,0 0-1,-1 1 0,1-1 1,-1 0-1,1 1 0,-1 0 1,0-1-1,0 1 1,0 0-1,0 1 0,-3-2 1,5 2 115,-6 1 172,-12 3-181,12 2-94,1 0 0,0 0 0,1 0 0,-1 1 0,1 0 0,0 0 0,1 0 0,0 0 0,0 1 0,1 0-1,-5 14 1,6-16-21,0 1-1,1-1 0,0 0 0,1 0 1,-1 0-1,1 1 0,0-1 0,1 0 0,-1 1 1,1-1-1,0 0 0,1 0 0,0 0 1,0 0-1,0 0 0,5 8 0,-2-5-38,0-1 0,1 1 0,1-1-1,-1 0 1,1-1 0,15 13 0,-19-17-78,0-1 1,0 0-1,0 0 1,0 0-1,1-1 1,-1 1-1,1-1 0,-1 0 1,1 1-1,-1-2 1,1 1-1,0 0 1,-1-1-1,1 0 1,0 1-1,-1-1 1,1-1-1,0 1 1,-1-1-1,1 1 1,0-1-1,6-2 0,-1-1-70,1-1 0,-1 0-1,0 0 1,0-1-1,0 0 1,-1-1-1,0 1 1,0-2-1,-1 1 1,0-1-1,0 0 1,0-1-1,-1 1 1,-1-1-1,0 0 1,0-1-1,0 1 1,-1-1-1,-1 0 1,4-13 0,1-45 10,-1 7 1038,-7 59-373,6-18 1005,9 93-610,-4-30-811,5 60 1,-15-92-367,1 0 1,0-1-1,0 1 1,6 12-1,-8-23 133,-20-43-82,14 20 341,2-1-1,0 1 1,2-1-1,0 1 1,3-27-1,0 46-124,0 0 0,0 0 0,0 0 0,1 0 0,0 0-1,0 1 1,0-1 0,0 0 0,1 1 0,-1-1 0,1 1-1,0 0 1,0 0 0,0 0 0,1 1 0,-1-1 0,0 1-1,1-1 1,0 1 0,0 0 0,-1 0 0,1 1 0,0-1 0,0 1-1,1 0 1,-1 0 0,8 0 0,-8 1-10,0 2 1,0-1 0,0 0-1,-1 1 1,1-1-1,0 1 1,-1 0-1,1 1 1,-1-1 0,0 0-1,1 1 1,-1 0-1,-1 0 1,1 0 0,0 0-1,-1 0 1,1 0-1,-1 1 1,3 5-1,1 1-4,0 1 0,0 1 0,-1-1 0,0 1 0,4 17 0,-3 29 105,-6-56-79,-3 35-78,3-36 54,0-1 0,0 1 0,-1 0 0,1 0-1,-1-1 1,1 1 0,0 0 0,-1 0 0,1-1 0,-1 1-1,1-1 1,-1 1 0,0 0 0,1-1 0,-1 1 0,0-1 0,1 0-1,-1 1 1,0-1 0,0 1 0,1-1 0,-1 0 0,0 0-1,0 1 1,1-1 0,-1 0 0,0 0 0,0 0 0,0 0 0,0 0-1,1 0 1,-1 0 0,0 0 0,0 0 0,-1-1 0,1 0-4,0-1 1,0 0 0,-1 1-1,1-1 1,1 0-1,-1 0 1,0 0 0,0 0-1,1 0 1,-1 0 0,1 0-1,-1 0 1,1 0 0,0 0-1,0 0 1,0 0 0,0-4-1,0-21-23,-1 9 18,2 0 1,3-32-1,-2 44 12,-1 0-1,1-1 1,0 1 0,0 0-1,1 0 1,0 0 0,0 1 0,0-1-1,1 1 1,0 0 0,7-8-1,-10 12 2,1 0-1,-1 0 0,1 0 0,-1 0 0,1 0 1,0 0-1,-1 0 0,1 1 0,0-1 0,-1 1 1,1-1-1,0 1 0,0 0 0,0 0 0,-1 0 1,1 0-1,0 0 0,0 0 0,0 0 0,-1 1 1,1-1-1,0 1 0,0-1 0,-1 1 0,1-1 1,0 1-1,-1 0 0,1 0 0,-1 0 0,3 2 1,2 1 11,0 0 0,-1 0 0,0 1 1,0 0-1,0 0 0,-1 0 0,7 9 1,-2 3-45,0 0 0,-1 1 0,-1 0 0,7 28 0,4 11-1934,-6-37-962,-5-15 1546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3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46 420,'1'0'106,"-1"-1"-1,1 1 1,0 0 0,-1-1-1,1 1 1,-1 0-1,1 0 1,-1 0 0,1-1-1,0 1 1,-1 0 0,1 0-1,0 0 1,-1 0-1,1 0 1,-1 0 0,1 0-1,0 1 1,-1-1 0,1 0-1,-1 0 1,1 0-1,0 1 1,-1-1 0,1 0-1,-1 0 1,1 1-1,-1-1 1,1 0 0,-1 1-1,1-1 1,-1 1 0,1-1-1,-1 1 1,0-1-1,1 1 1,-1-1 0,0 1-1,1-1 1,-1 1 0,0 0-1,0-1 1,0 1-1,1-1 1,-1 1 0,0 0-1,0-1 1,0 2 0,0-1-60,0 0 0,1 0 0,-1 0 0,0-1 0,0 1 0,1 0 1,-1 0-1,1 0 0,-1 0 0,1 0 0,-1-1 0,1 1 1,0 0-1,-1-1 0,1 1 0,0 0 0,-1-1 0,1 1 0,0-1 1,0 1-1,0-1 0,0 1 0,-1-1 0,1 1 0,0-1 1,0 0-1,0 0 0,1 1 0,-1-2-49,-1 1 0,1-1-1,-1 1 1,1-1 0,-1 1 0,0-1-1,1 0 1,-1 1 0,0-1 0,1 1 0,-1-1-1,0 0 1,0 1 0,0-1 0,0 0-1,1 1 1,-1-1 0,0 0 0,0 1 0,0-1-1,0 0 1,-1 0 0,1 1 0,0-1 0,0 0-1,0 1 1,0-1 0,-1 0 0,1 1-1,0-1 1,-1 1 0,1-1 0,0 0 0,-2 0-1,-9-26 196,10 26-160,0-1-1,0 0 0,0 1 1,0-1-1,0 0 0,0 1 1,-1-1-1,1 1 0,0 0 1,-1-1-1,1 1 0,-1 0 1,0 0-1,1 0 1,-1 0-1,0 0 0,0 1 1,0-1-1,1 0 0,-1 1 1,0-1-1,0 1 0,0 0 1,0 0-1,-2-1 0,1 2 6,0 0-1,0 0 1,0 0-1,1 1 1,-1-1-1,0 0 1,1 1-1,-1 0 0,1 0 1,0 0-1,-1 0 1,1 0-1,0 0 1,-3 4-1,-1 3 41,-1 1 0,1-1 0,1 1 0,0 1 0,0-1 0,1 0 0,-5 21 0,8-28-109,0 1 0,1 0 1,0-1-1,-1 1 0,2-1 1,-1 1-1,0 0 0,1-1 1,-1 1-1,1 0 0,0-1 0,0 1 1,0-1-1,1 0 0,-1 1 1,1-1-1,0 0 0,0 0 1,0 0-1,4 4 0,-4-5-42,0-1 0,0 0 1,0 0-1,0 0 0,0 0 0,0 0 0,0 0 0,1 0 0,-1-1 0,0 1 1,1-1-1,-1 0 0,0 1 0,1-1 0,-1 0 0,0-1 0,1 1 0,-1 0 0,0-1 1,1 1-1,-1-1 0,0 1 0,0-1 0,1 0 0,-1 0 0,0 0 0,0-1 1,0 1-1,0 0 0,0-1 0,-1 1 0,3-3 0,1 0 74,-1-1 0,0 1 0,0-1 0,0 0 0,0 0 0,-1-1 0,0 1 0,0-1 1,0 1-1,-1-1 0,0 0 0,0 0 0,0 0 0,-1 0 0,0 0 0,0-1 0,0 1 0,-1-9 0,0 14 259,0-20 993,1 11-468,0 18-208,-1 8-594,2-1 0,0 0 1,0 0-1,2 0 0,0 0 1,0 0-1,2-1 0,-1 0 1,14 22-1,-18-33-270,1-1 0,0 0 1,0 0-1,0 0 0,0-1 0,0 1 0,1-1 1,-1 1-1,0-1 0,1 1 0,-1-1 0,6 1 0,0 0-1328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3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42 419 472,'16'-40'1586,"-1"-1"-1,10-46 1,-21 73-1268,4-16-10,-2 0 0,-2-1 0,0 0 0,-1-31 0,-4 59-273,1 0 0,-1 0 0,0 0 0,0-1 0,0 1-1,0 0 1,0 1 0,-1-1 0,1 0 0,-1 0 0,0 1 0,0-1-1,-2-2 1,3 4-14,0 0 0,1 0 0,-1 1 0,0-1 0,0 0 0,1 1 0,-1-1-1,0 1 1,0-1 0,0 1 0,0-1 0,0 1 0,1-1 0,-1 1 0,0 0 0,0 0 0,0-1-1,0 1 1,0 0 0,0 0 0,0 0 0,0 0 0,0 0 0,0 0 0,0 0 0,0 1 0,0-1-1,0 0 1,0 1 0,0-1 0,0 0 0,0 1 0,0-1 0,0 1 0,0-1 0,1 1-1,-1 0 1,0-1 0,0 1 0,1 0 0,-1-1 0,0 1 0,1 0 0,-1 0 0,1 0 0,-2 1-1,-6 13 64,0 0-1,1 1 0,0-1 1,1 1-1,1 0 0,0 1 1,-2 20-1,1 2 47,2 1 0,1 41 0,4-66-104,1 0-1,0 1 1,1-1-1,0 0 1,1 0-1,9 19 0,-11-26-80,1-1-1,1 0 0,-1 0 1,1 0-1,0 0 0,1-1 0,0 0 1,0 0-1,0 0 0,1 0 1,-1-1-1,1 0 0,1 0 1,8 5-1,-14-9 30,1 0 0,-1-1 0,1 1 0,0-1 0,-1 1 0,1-1 0,0 0 0,-1 0 0,1 0 0,0 0 0,0 0 0,-1 0 0,1 0 0,0 0 0,-1-1 0,1 1 0,0 0 0,-1-1 0,1 0 0,-1 1 0,1-1 1,-1 0-1,1 0 0,-1 0 0,1 0 0,-1 0 0,0 0 0,1 0 0,-1-1 0,0 1 0,0 0 0,0-1 0,0 1 0,0-1 0,0 1 0,-1-1 0,2-2 0,1-2 65,-1-1 0,1 1 0,-1-1 0,0 0 0,-1 0 0,0 0 0,0 0 0,0-8 0,-1 11 34,0 0 0,-1-1-1,1 1 1,-1 0 0,0 0-1,0 0 1,0 0 0,-1 0-1,0 0 1,1 0 0,-1 0-1,-1 0 1,1 1 0,0-1-1,-1 1 1,0 0 0,0 0-1,0 0 1,0 0 0,0 0-1,0 1 1,-1-1-1,0 1 1,1 0 0,-1 0-1,0 0 1,0 0 0,0 1-1,0 0 1,0 0 0,0 0-1,0 0 1,-6 0 0,7 2-77,0 0 0,0 0 0,1 0 0,-1 0 0,0 1 0,1-1 0,-1 1 0,0 0 0,1 0 0,0 0 0,-1 0 0,1 0 1,0 0-1,0 1 0,1-1 0,-1 0 0,0 1 0,-1 3 0,0-1-146,0 0 1,0 0-1,0 1 1,1-1-1,0 1 0,0-1 1,0 1-1,1 0 0,-1 6 1,2-8-97,0 6-2956,0 0 1277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4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1 140 716,'1'-2'325,"-1"1"-1,0-1 0,1 0 1,-1 0-1,0 1 1,0-1-1,0 0 1,0 0-1,0 1 1,0-1-1,0 0 1,-1 1-1,0-3 1,3 21 3340,3 1-3333,1 0 0,0 0 0,1-1 0,19 32-1,-23-44-374,0 0 0,0-1 0,0 1 0,1-1-1,0 0 1,-1 0 0,1-1 0,1 1 0,-1-1-1,0 0 1,1 0 0,0 0 0,0 0 0,0-1-1,0 0 1,0 0 0,0 0 0,0-1-1,1 0 1,-1 0 0,8 1 0,-11-2-182,13-5-178,-11 2 371,1 0 0,-1 0 0,1-1 0,-1 0 0,0 0 0,0 0 0,-1-1 0,1 1 0,-1-1 0,0 0 0,0 1 0,-1-2 0,1 1 0,-1 0 0,0 0 0,0-1 0,0-6 0,2-9 6,-1-1-1,-2 1 1,0-28 0,-1 38 79,-1 6-17,1 0 0,-1 0 0,0 0 0,0 0 0,-1 0 0,0 1 0,1-1 0,-5-7 0,3 8 138,1 0 1,0-1 0,1 0 0,-1 1 0,1-1 0,-1 0 0,1 0-1,0-7 1,2 29 89,1 1-1,1-1 1,0 1-1,2-1 0,9 25 1,-3-12-927,2-1 1,22 37 0,-30-57-74,0-1 0,1 0 0,0 0 0,11 10 1,-7-9-1330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5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21 108 36,'-3'-19'824,"3"14"-322,-1 0 1,0 0-1,0 0 1,0 0-1,0 0 1,-1 0-1,1 1 1,-1-1-1,-5-8 1,9 19-76,0 0 0,0-1-1,-1 1 1,0 0 0,0 0 0,0 9 0,3 13-182,61 213 405,-78-390-1255,12 37 776,2 109-166,0 0 0,0 1 1,1-1-1,-1 1 0,0 0 1,1 0-1,0-1 0,-1 1 1,1 0-1,0 0 1,0 0-1,0 1 0,0-1 1,1 0-1,-1 1 0,0-1 1,1 1-1,3-2 1,-2 3-6,0 0 0,0-1 0,0 1 0,0 1 0,0-1 0,0 0 0,0 1 0,0 0 1,0 0-1,0 0 0,0 1 0,-1-1 0,1 1 0,-1 0 0,1 0 0,-1 0 0,1 0 1,-1 0-1,0 1 0,0 0 0,0 0 0,3 4 0,6 6-39,-1 0 0,0 1 0,15 27 0,14 46-191,-15-26-348,-22-53 447,-8-12 39,-6-17 33,5-17 42,2 0 1,0-68-1,5 97 21,0 1 1,1-1-1,0 1 0,0-1 0,5-10 1,-6 14 14,1 1 0,0 0 0,0 0 0,0 0 1,0 0-1,0 1 0,1-1 0,0 0 0,0 1 1,0 0-1,7-6 0,-9 9-13,0-1 0,0 1 1,0 0-1,1 0 0,-1 0 0,0 0 0,0 0 1,1 0-1,-1 0 0,0 0 0,0 1 0,1-1 1,-1 0-1,0 1 0,0-1 0,0 1 0,0-1 0,0 1 1,0 0-1,0-1 0,0 1 0,0 0 0,0 0 1,0 0-1,0-1 0,0 1 0,0 0 0,-1 0 1,1 1-1,0-1 0,-1 0 0,1 0 0,0 2 1,20 44 104,-18-40-100,19 58 30,-18-49-49,0 0 1,2 0-1,0-1 0,1 1 0,0-1 0,1-1 0,1 1 0,10 12 0,-17-25-12,-1-1 1,0 1-1,1-1 0,-1 1 1,1-1-1,-1 0 1,1 1-1,0-1 1,-1 0-1,1 0 0,0 0 1,0-1-1,0 1 1,0 0-1,0-1 0,0 1 1,0-1-1,0 1 1,0-1-1,0 0 1,0 0-1,0 0 0,0 0 1,0-1-1,3 0 1,-2 0 7,0-1 0,0 0 1,0 0-1,0 0 0,0 0 0,-1 0 1,1-1-1,-1 1 0,1-1 1,-1 0-1,0 1 0,0-1 0,2-5 1,3-6-13,0 0 0,-1-1 0,-1 1 0,0-1-1,4-26 1,-9 36 35,7-38 991,-1-49 0,-6 90-651,-15-8 94,14 19-365,-1 1-1,2-1 0,-1 0 0,2 1 0,-1-1 1,1 1-1,0-1 0,1 0 0,0 0 1,6 15-1,-1-6-190,0-1 1,1 0 0,1-1 0,16 24-1,-24-38 39,0-1 0,0 1 0,1 0-1,-1 0 1,0 0 0,1-1 0,-1 1 0,1-1-1,-1 1 1,1-1 0,0 0 0,0 0 0,0 1-1,-1-1 1,1 0 0,0-1 0,0 1-1,1 0 1,-1-1 0,0 1 0,0-1 0,0 1-1,4-1 1,-3-1 5,-1 0-1,0 0 1,1 0-1,-1 0 1,0 0-1,0-1 1,0 1-1,0-1 0,0 1 1,0-1-1,0 0 1,-1 0-1,1 0 1,-1 0-1,1 0 1,-1 0-1,2-2 1,3-9-46,0 0-1,0 0 1,-2-1 0,1 1 0,4-28 0,0-71 2542,7 152-2007,-4-5-533,-8-24-235,0 0 0,0 1 0,-2-1 0,1 1 0,-1 0 0,0 18 0,2-2-1478,12 26-137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6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3 36,'0'0'2548,"-3"4"-2193,1 1-246,1 0 0,-1-1 0,1 1 0,0 0 0,0 0 0,0 0-1,1 0 1,0 0 0,0 0 0,0 0 0,0 0 0,1 0 0,0 0 0,0 0 0,0 0 0,1-1 0,-1 1 0,1 0 0,0-1 0,5 8-1,-2-2 30,2 2 280,-9-24-141,-1 3-233,0 1 0,0 0 1,-1-1-1,0 2 0,-1-1 1,-9-12-1,12 17 6,-1-1 0,1 1 0,-1 0 0,0 1 0,0-1 0,0 0 0,0 1 0,0 0 0,-1 0 0,1 0 0,-1 0 0,1 0 0,-1 1 0,0-1 0,0 1 0,1 0 0,-1 0 0,-5 0 0,5 2-31,0 0-1,0 0 1,0 0 0,0 1-1,0 0 1,0 0-1,0 0 1,0 0 0,1 0-1,-1 1 1,1-1-1,0 1 1,-1 0-1,1 0 1,1 0 0,-1 1-1,0-1 1,1 1-1,-4 7 1,-1-1 34,2 1-1,-1 0 1,1 0 0,1 0 0,0 1-1,-3 16 1,5-14-16,0 0 0,1 0 1,1 0-1,0 0 0,1 0 0,0-1 1,1 1-1,5 17 0,-5-26-59,-1 0-1,1 0 1,0 0 0,0-1-1,0 1 1,1-1 0,-1 0-1,1 1 1,0-1 0,0 0-1,1-1 1,-1 1 0,1-1 0,0 1-1,0-1 1,0 0 0,0-1-1,0 1 1,1-1 0,-1 1-1,1-1 1,0-1 0,0 1-1,0-1 1,8 2 0,-5-3-129,1 0 0,-1 0 0,0-1 0,0 0 0,1-1 0,-1 0 0,0 0 0,0 0 0,-1-1 0,1-1-1,0 1 1,7-6 0,-1 2-170,-7 3 211,1 0 1,-1-1-1,-1 0 1,1 0-1,-1-1 1,0 0-1,0 0 1,-1-1 0,0 1-1,0-1 1,0 0-1,-1 0 1,0-1-1,0 1 1,4-14-1,-3 3 307,0 0-1,0 0 1,-2-1-1,0 1 1,0-37-1,-1 31 850,-2 24-1031,0 0 1,0 0 0,1 0-1,-1-1 1,0 1 0,0 0-1,0 0 1,0 0 0,0 0-1,0 0 1,0 0 0,1 0-1,-1 0 1,0 0 0,0 0-1,0 0 1,0 0 0,0 0-1,0 0 1,1 0 0,-1 0-1,0 0 1,0 0 0,0 0-1,0 0 1,0 0 0,0 0-1,1 0 1,-1 0 0,0 0-1,0 0 1,0 0 0,0 0-1,0 1 1,0-1-1,0 0 1,0 0 0,1 0-1,-1 0 1,0 0 0,0 0-1,0 0 1,0 0 0,0 1-1,0-1 1,0 0 0,0 0-1,0 0 1,0 0 0,0 0-1,0 0 1,0 1 0,0-1-1,0 0 1,0 0 0,0 0-1,0 0 1,0 0 0,0 0-1,0 1 1,0-1 0,0 0-1,0 0 1,0 0 0,0 0-1,11 42 1192,-7-29-1321,3 13 298,1 8-95,2 0 0,1-1 0,18 37 0,-11-43-1336,-16-32 356,-6-17 737,-22-42 1650,26 63-1372,96 5-852,-91-5 684,-1 0-1,0-1 0,0 1 0,0-1 0,0 0 0,-1 0 1,1 0-1,0 0 0,-1-1 0,0 1 0,1-1 0,3-4 1,35-41-600,-40 42 655,1 1 1,-1-1-1,0 0 0,0 0 0,0 0 0,-1 0 1,0 0-1,0 0 0,-1-13 541,-15 20 145,11 21-331,4-11-312,0-1-1,1 0 0,1 1 0,-1-1 0,2 0 0,-1 0 0,2 0 1,-1 0-1,1 0 0,1-1 0,10 18 0,-11-22-95,0 0 1,0 0-1,0-1 1,1 1-1,0-1 0,-1 0 1,2 0-1,-1-1 1,0 1-1,1-1 0,-1 0 1,1-1-1,0 1 1,0-1-1,0 0 0,0-1 1,0 0-1,0 0 1,1 0-1,9 0 0,-13-2 14,1 1 0,0-1 0,0 0 0,-1 0 1,1 0-1,0-1 0,-1 0 0,1 1 0,-1-1 0,0 0 0,0-1 0,0 1 0,0 0 0,0-1 0,0 0 0,0 1 0,-1-1 0,0 0 0,1-1 0,1-3 0,0 1-14,-1 0 1,1 0-1,-1-1 0,0 0 1,-1 1-1,0-1 0,0 0 1,0 0-1,-1 0 1,1-12-1,-3 9 84,0 0-1,0-1 1,-1 1-1,0 0 1,-1 0 0,0 0-1,-1 0 1,0 1 0,0-1-1,-1 1 1,0 0 0,-1 1-1,-7-10 1,8 11 70,0 1-1,-1 1 1,0-1 0,1 1 0,-2 0-1,1 0 1,0 1 0,-1 0 0,0 0-1,0 0 1,0 1 0,-1 0 0,1 0-1,-1 1 1,1 0 0,-1 1 0,0-1-1,-12 1 1,15 2-74,1 0-1,-1 0 1,0 1-1,1 0 1,-1 0-1,1 0 1,-1 1-1,1-1 1,0 1-1,0 0 1,0 0-1,0 1 1,1-1-1,-1 1 1,1 0-1,0-1 1,0 2-1,-3 4 1,3-5-191,0 0 0,0 1 0,1 0 1,-1-1-1,1 1 0,0 0 0,0 0 0,1 0 1,-1 0-1,1 1 0,0-1 0,0 0 1,1 1-1,0-1 0,0 0 0,0 1 1,1-1-1,0 6 0,14 19-1481,-3-7-154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7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145 112 764,'9'-2'3917,"-4"10"-1515,-7-14-2336,-1 0 0,1 0 0,-1 0 1,0 1-1,0-1 0,-1 1 0,0-1 0,0 1 1,0 0-1,0 1 0,-1-1 0,0 1 1,0 0-1,-7-5 0,9 9-50,0 0 0,1 0 0,-1 0 0,0 1 0,1-1 0,-1 1 0,1-1 0,-1 1 0,1 0 0,-1 0 0,1 0 0,-1 0 1,1 1-1,0-1 0,0 1 0,0-1 0,0 1 0,0 0 0,0 0 0,0-1 0,0 2 0,1-1 0,-1 0 0,1 0 0,-1 0 0,1 1 0,-2 3 0,-2 3 14,0 1-1,1 0 1,0 0-1,0 1 1,-3 16-1,3 27 143,4-52-163,3 26 13,0-21-29,1 0 0,0 0 0,0 0 0,9 10 0,-13-16-7,1 0 0,-1 0 0,1 0 0,0 0 1,-1 0-1,1-1 0,0 1 0,-1 0 0,1-1 0,0 1 0,0 0 0,0-1 0,0 1 0,0-1 0,0 1 0,0-1 0,0 0 0,-1 1 1,1-1-1,1 0 0,-1 0 0,0 0 0,0 1 0,0-1 0,0 0 0,0 0 0,0-1 0,0 1 0,0 0 0,0 0 0,0 0 0,0-1 1,0 1-1,0 0 0,0-1 0,0 1 0,-1-1 0,1 0 0,0 1 0,0-1 0,0 1 0,0-1 0,-1 0 0,1 0 0,0 1 0,-1-1 1,1 0-1,-1 0 0,1 0 0,-1 0 0,1 0 0,-1 0 0,1-1 0,5-10-39,0-1 0,-1 0-1,0 0 1,-1 0 0,0-1 0,2-22 0,-2-4 733,-3-40 0,-1 72-441,0 6-85,-3-9 84,4 23-49,6 24-49,14 22-114,37 69 0,-36-84-441,-2 2-1,27 90 0,-46-131 413,0 1-1,0-1 1,-1 0-1,0 0 1,1 0-1,-2 1 1,1-1-1,0 0 1,-1 0-1,0 0 1,0 1-1,0-1 1,0 0-1,-1 0 1,0-1-1,0 1 0,0 0 1,0 0-1,0-1 1,-1 0-1,1 1 1,-1-1-1,0 0 1,0 0-1,0 0 1,-1-1-1,1 1 1,-1-1-1,1 0 1,-1 0-1,0 0 1,0 0-1,0 0 0,0-1 1,0 0-1,0 0 1,0 0-1,0-1 1,0 1-1,-9-1 1,11 0 67,2 0-65,-1 1 0,1-1-1,-1 0 1,1 0 0,-1 0-1,1 0 1,-1 0 0,1 0-1,-1 0 1,0 0 0,1 0-1,-1 0 1,1 0 0,-1 0-1,1 0 1,-1 0-1,1 0 1,-1 0 0,1-1-1,-1 1 1,1 0 0,-1 0-1,1-1 1,-1 1 0,1 0-1,-1-1 1,1 1 0,-1 0-1,1-1 1,0 1 0,-1-1-1,1 0 1,-4-3-90,0-1 0,0 0 0,1 0 0,0 0 0,0 0 0,0-1 1,1 1-1,0-1 0,0 0 0,0 1 0,1-1 0,-1 0 0,1 0 0,1 0 0,-1 0 0,1 0 1,0 0-1,1 0 0,-1 0 0,4-11 0,28-96-975,93-209 0,-123 317 1094,-2 4 15,0 1 0,0-1 0,0 0 0,0 0 0,1 1 0,-1-1 0,0 0-1,0 1 1,1-1 0,-1 0 0,1 1 0,-1-1 0,0 0 0,1 1 0,-1-1 0,1 1-1,-1-1 1,1 1 0,0-1 0,-1 1 0,1-1 0,0 1 0,-1-1 0,1 1-1,0 0 1,-1 0 0,1-1 0,0 1 0,-1 0 0,1 0 0,0 0 0,0 0 0,0 0-1,1 1 1,-1 0-1,0 0 0,0 0 0,0 0 0,0 0 0,0 0 0,0 1 0,0-1 0,0 1 0,0-1 1,0 1-1,-1-1 0,1 1 0,0 1 0,17 66 300,-17-64-245,3 13 57,1 1 0,1-1 0,12 28 0,-15-40-161,1 1-1,-1-1 0,1 0 0,0 0 0,0 0 1,1 0-1,0-1 0,0 0 0,0 0 0,1 0 1,0-1-1,6 5 0,-10-8-165,23-5-467,-18 1 602,-1-1-1,0 0 1,-1-1 0,1 1-1,-1-1 1,0 0-1,0 0 1,0-1 0,-1 1-1,0-1 1,0 0-1,0-1 1,-1 1 0,0 0-1,0-1 1,-1 0-1,0 0 1,0 1-1,1-9 1,2-14 616,-1 0 1,-1-1-1,-2-37 0,-1 65-29,-9-2-88,6 4-179,7 18-85,-3-15-180,10 39 106,30 76 0,-33-100-1092,1-1 1,1 1 0,21 27 0,-12-22-1165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8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1 358 316,'28'-28'2344,"3"-4"-710,40-52-1,-63 73-1542,-1 0 0,0 0 1,-1-1-1,0 0 0,0 0 0,-2-1 0,1 1 0,-2-1 0,4-17 1,-7 26-28,0 0 1,0 0-1,0 1 1,0-1-1,-1 0 1,0 0-1,1 1 0,-1-1 1,-1 0-1,1 1 1,-1-1-1,1 1 1,-1 0-1,-3-6 1,4 8-32,0 0 0,0-1 0,-1 1-1,1 0 1,0 0 0,0 0 0,-1 0 0,1 0 0,0 0 0,-1 0 0,1 0-1,-1 1 1,1-1 0,-1 1 0,1-1 0,-1 1 0,0-1 0,1 1 0,-1 0 0,1 0-1,-1 0 1,0 0 0,1 0 0,-1 0 0,0 0 0,1 0 0,-1 1 0,0-1 0,1 1-1,-1-1 1,1 1 0,-1 0 0,1-1 0,-1 1 0,1 0 0,0 0 0,-3 2-1,-4 4 27,1 1-1,-1 0 1,1 0-1,1 0 1,-1 1-1,1 0 1,1 0-1,0 1 1,0 0-1,1 0 1,0 0-1,1 0 1,0 0-1,-2 17 1,-2 11 110,2 1 0,1 68 0,5-94-144,0-1-1,1 1 0,1-1 0,0 0 1,0 1-1,2-1 0,-1-1 1,1 1-1,1-1 0,0 0 0,14 18 1,-16-24-63,0-1 0,0 0 0,0 0 0,1-1 0,0 0 0,-1 1 0,1-2 0,0 1 0,1 0 0,-1-1 0,0 0 0,1 0 0,-1-1 0,1 1 0,0-1 0,-1-1 0,1 1 0,8-1 0,-10-1-4,0 0 1,0 0-1,-1 0 0,1-1 0,0 1 1,-1-1-1,0 0 0,1 0 0,-1-1 0,0 1 1,0-1-1,5-5 0,30-35-211,-35 38 244,-1 0-1,1 0 1,-1-1 0,1 1-1,-2 0 1,1-1 0,0 0-1,-1 1 1,0-1 0,-1 0-1,1 1 1,-1-1 0,0 0-1,0 0 1,-1 0 0,0 1-1,0-1 1,-2-6 0,2 8 48,-1 0 1,1-1 0,-1 1-1,0 0 1,-1 0 0,1 1-1,0-1 1,-1 0 0,0 1-1,0 0 1,0-1 0,-1 1-1,1 1 1,0-1 0,-1 0-1,0 1 1,0-1 0,0 1-1,0 0 1,0 1 0,0-1-1,-8-1 1,10 2 66,-2 2-85,1 0 0,-1-1 0,0 1 0,1 1 1,-1-1-1,1 0 0,0 1 0,-1 0 0,1 0 0,0 0 0,0 0 0,0 0 1,0 1-1,0-1 0,1 1 0,-1-1 0,1 1 0,0 0 0,0 0 0,-3 6 1,1-3-476,0 0 1,1 1 0,0-1-1,0 1 1,1-1 0,0 1-1,0 0 1,1 0 0,-2 13-1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4:20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376 24 24575,'-55'-20'0,"48"18"0,0 2 0,0-1 0,0 1 0,0 0 0,1 0 0,-1 1 0,0 0 0,0 0 0,0 1 0,0 0 0,1 0 0,-13 6 0,9-3 0,0 1 0,1 1 0,-1 0 0,1 0 0,1 0 0,-1 1 0,-7 11 0,-3 5 0,1 1 0,2 1 0,0 0 0,-22 56 0,31-63 0,1 0 0,1 0 0,1 0 0,0 0 0,2 0 0,0 1 0,1 0 0,1-1 0,1 1 0,0-1 0,6 25 0,-5-39 0,0 0 0,0 0 0,1-1 0,-1 1 0,1-1 0,0 1 0,0-1 0,0 0 0,1 0 0,0-1 0,-1 1 0,1-1 0,0 0 0,1 0 0,-1 0 0,10 4 0,8 4 0,0-2 0,34 10 0,-23-8 0,-30-10 0,1 1 0,-1-1 0,0 0 0,0 0 0,1 0 0,-1-1 0,0 1 0,1-1 0,-1 0 0,0 0 0,1 0 0,-1 0 0,1 0 0,-1-1 0,0 1 0,1-1 0,-1 0 0,0 0 0,0-1 0,0 1 0,0-1 0,0 1 0,0-1 0,0 0 0,0 0 0,-1 0 0,1 0 0,-1-1 0,1 1 0,-1-1 0,0 1 0,0-1 0,0 0 0,0 0 0,-1 0 0,1 0 0,-1 0 0,0 0 0,0-1 0,0 1 0,0 0 0,0-1 0,0-5 0,1-1 0,-1 1 0,1-1 0,-2 0 0,1 0 0,-1 0 0,-1 0 0,0 0 0,0 0 0,-4-13 0,3 19 0,0 0 0,0 0 0,0 0 0,0 0 0,-1 0 0,0 1 0,1-1 0,-2 1 0,1-1 0,0 1 0,0 0 0,-1 0 0,0 1 0,1-1 0,-1 1 0,0 0 0,0 0 0,-1 0 0,1 0 0,0 1 0,-1-1 0,-5 0 0,1 0 14,0 1-1,0 0 0,1 0 0,-1 1 1,0 0-1,0 0 0,0 1 1,-13 3-1,20-4-55,0 1-1,-1-1 1,1 1-1,0 0 1,-1 0-1,1 0 1,0 0 0,0 0-1,-1 0 1,1 1-1,0-1 1,1 1-1,-1-1 1,0 1 0,0 0-1,1 0 1,-1 0-1,1 0 1,-1 0-1,1 0 1,0 0 0,0 0-1,0 0 1,0 1-1,0-1 1,0 0-1,1 1 1,-1-1 0,1 1-1,0-1 1,0 1-1,-1-1 1,2 1-1,-1 3 1,3 9-6784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8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21 372,'7'-20'2525,"-7"20"-2489,0 0 1,0 0 0,0 0 0,0 0-1,0 0 1,0 0 0,0 0 0,0 0 0,1 0-1,-1 0 1,0 0 0,0 0 0,0-1-1,0 1 1,0 0 0,0 0 0,0 0 0,1 0-1,-1 0 1,0 0 0,0 0 0,0 0-1,0 0 1,0 0 0,0 0 0,0 0 0,1 0-1,-1 0 1,0 0 0,0 0 0,0 1-1,0-1 1,0 0 0,0 0 0,0 0 0,1 0-1,-1 0 1,0 0 0,0 0 0,0 0-1,0 0 1,0 0 0,0 0 0,0 1-1,0-1 1,0 0 0,0 0 0,0 0 0,0 0-1,0 0 1,0 0 0,1 0 0,-1 0-1,0 1 1,0-1 0,0 0 0,0 0 0,0 0-1,0 0 1,0 1 0,6 33 2747,-4-15-2897,0-9 129,21 80 1072,-20-82-1502,0 1 0,1-1 1,0 1-1,0-1 0,1 0 0,0-1 0,11 14 1,-12-18-936,2 0-71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9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60 192,'-6'-14'744,"2"1"-28,-1 3-80,1 0 68,2 6-148,0 0-48,0 2-32,2 0-44,0 4-20,2 0-91,-2 0-149,4 0-128,-2 4-204,0 2-145,13 11-227,-7-5-224,0 0-420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9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8 132,'0'0'69,"0"0"-1,0-1 1,0 1 0,0 0 0,0-1-1,0 1 1,0 0 0,0-1 0,0 1-1,1 0 1,-1-1 0,0 1 0,0 0-1,0 0 1,1-1 0,-1 1-1,0 0 1,0 0 0,1-1 0,-1 1-1,0 0 1,0 0 0,1 0 0,-1 0-1,0-1 1,1 1 0,-1 0 0,0 0-1,1 0 1,-1 0 0,0 0 0,1 0-1,-1 0 1,0 0 0,1 0-1,-1 0 1,0 0 0,1 0 0,-1 0-1,0 0 1,1 0 0,-1 0 0,0 0-1,1 1 1,-1-1 0,0 0 0,1 0-1,11 20 1562,1 26-713,38 200 490,-50-231-2063,-1-14 423,0 1-1,0 0 1,1 0 0,-1 0 0,0 0-1,1 0 1,-1 0 0,1 0-1,-1-1 1,1 1 0,0 0 0,0 0-1,2 2 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19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18 160,'3'-17'2086,"-15"18"-266,-17 19-331,22-14-1312,1 0 1,-1 0 0,1 1 0,0 0-1,0 0 1,1 0 0,0 1 0,1 0-1,-1 0 1,1 0 0,1 1 0,0-1 0,0 1-1,1 0 1,0 0 0,0 0 0,1 0-1,-1 9 1,2-16 12,1 0-176,-1 0-1,0 0 1,0 0 0,1 0-1,-1 0 1,1-1-1,0 1 1,-1 0 0,1 0-1,0 0 1,0-1 0,0 1-1,0-1 1,0 1-1,1 0 1,-1-1 0,0 0-1,3 3 1,-1-2-112,0 0 0,0 0 1,0-1-1,1 1 0,-1-1 0,0 1 0,1-1 1,-1 0-1,1 0 0,-1-1 0,1 1 0,0-1 1,-1 1-1,1-1 0,-1 0 0,1-1 1,0 1-1,-1-1 0,8-1 0,5-2-677,1-1-1,25-12 0,-21 7-458,-3-2-54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0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89 548,'-1'-20'4592,"-1"43"-2750,-1 45-1070,6-40-822,2-1 0,0 1 0,2-1 1,1 0-1,1-1 0,16 34 0,-24-58 17,6 13-1283,-11-32 839,-12-28 569,-24-40 1776,43 87-1826,0 0 0,0 0 0,0 0 0,0 0-1,0-1 1,0 0 0,1 1 0,-1-1-1,0 0 1,1-1 0,-1 1 0,5 0 0,-1 0-203,0 0 1,0 0-1,0-1 1,1 1 0,-1-1-1,0-1 1,12-2-1,-12 1 161,0-1 0,0 1 0,0-2 0,0 1 0,0-1 0,-1 0-1,0 0 1,0-1 0,0 0 0,0 0 0,-1 0 0,0-1 0,0 0 0,0 0-1,-1 0 1,0 0 0,0-1 0,0 0 0,-1 1 0,0-1 0,0-1 0,-1 1-1,0 0 1,0-1 0,-1 1 0,1-10 888,-2 16-835,0 1 1,0-1-1,0 1 0,0-1 0,0 1 1,0 0-1,0-1 0,0 1 1,0-1-1,0 1 0,0-1 1,0 1-1,0-1 0,0 1 0,0-1 1,0 1-1,0 0 0,-1-1 1,1 1-1,0-1 0,0 1 0,-1 0 1,1-1-1,0 1 0,0 0 1,-1-1-1,0 0-36,1 1 0,-1 0-1,1 0 1,0-1 0,-1 1 0,1 0 0,-1 0 0,1 0 0,-1-1-1,1 1 1,-1 0 0,1 0 0,-1 0 0,1 0 0,-1 0-1,1 0 1,-1 0 0,1 0 0,-1 0 0,1 0 0,-1 0 0,1 1-1,-1-1 1,1 0 0,0 0 0,-1 0 0,1 1 0,-1-1 0,1 0-1,-1 0 1,1 1 0,0-1 0,-1 0 0,1 1 0,0-1 0,-1 1-1,-6 24 483,7-15-411,0-1 0,0 0-1,1 1 1,0-1 0,3 11 0,0-7-70,1 0 0,0 0 0,0-1 0,1 0 0,1 0 0,12 17 0,-16-24-111,1-1 0,-1 0 0,1 0-1,0 0 1,0 0 0,1 0 0,-1-1 0,1 0 0,0 0-1,0 0 1,0 0 0,0-1 0,0 0 0,1 0 0,-1 0-1,0-1 1,1 0 0,0 0 0,7 0 0,-9-2 49,0 0 0,-1 0 0,1 0-1,-1 0 1,1-1 0,-1 0 0,1 1 0,-1-1 0,0 0 0,0-1 0,0 1 0,0-1 0,0 1-1,-1-1 1,1 0 0,-1 0 0,1 0 0,-1 0 0,0-1 0,-1 1 0,1 0 0,2-8 0,1 1 75,-1 0 1,-1 0-1,1 0 1,-2-1-1,0 1 1,0-1-1,1-11 1,-3-24 2169,0 45-1975,-5-7 412,10 27-446,0 1 0,2-1 0,10 23 0,-15-38-258,-1 0-1,1-1 1,0 1 0,0 0-1,0-1 1,1 0-1,-1 1 1,1-1-1,0 0 1,0-1 0,0 1-1,0 0 1,0-1-1,0 0 1,1 1 0,-1-1-1,1-1 1,0 1-1,0 0 1,-1-1 0,1 0-1,0 0 1,7 1-1,-10-2-221,14-5-272,-8-1 526,0 0 0,-1 0 1,1-1-1,-1 0 1,-1-1-1,1 0 1,-1 1-1,0-2 1,-1 1-1,0 0 1,0-1-1,-1 0 1,0 0-1,-1 0 1,0 0-1,0 0 1,-1 0-1,0-1 1,-1 1-1,0-15 0,-1 19 98,0-1 0,0 1 0,0-1-1,0 1 1,-1 0 0,0 0-1,0-1 1,-1 1 0,1 0-1,-1 1 1,0-1 0,0 0-1,-1 1 1,1 0 0,-1 0-1,0 0 1,0 0 0,0 1-1,-1-1 1,0 1 0,1 0-1,-1 0 1,0 1 0,0-1-1,0 1 1,-1 0 0,1 1-1,0-1 1,-12 0 0,15 2-133,-12 3-595,10 0 373,0-1-1,1 1 1,-1 0-1,1 0 1,0 0-1,0 0 1,0 1 0,0-1-1,0 1 1,1 0-1,0 0 1,-3 5 0,2 5-1826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0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72,'2'-4'844,"0"2"-72,2-5 8,1 3-28,5 0-128,8-6-44,-2 4-100,6-2-68,-3 3-3,5 1-173,-2 0-224,-9 2-328,5 2-213,-2 0-1579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1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49 121 116,'0'0'652,"1"-1"-557,-1 0 1,0 0-1,0 0 0,0 0 0,0 0 1,0 0-1,0 0 0,0 0 0,0 0 0,0 0 1,0 0-1,0 0 0,-1 0 0,1 0 1,0 0-1,-1 0 0,1 0 0,-1 0 1,0-1-1,-1 2 174,-1 0-1,1 0 1,-1 0 0,1 0-1,-1 1 1,1-1 0,-1 1-1,1-1 1,-1 1 0,1 0-1,0 0 1,-1 0 0,1 0 0,-3 2-1,4-2-248,1 0 0,-1 1 0,0-1 0,0 1 0,1-1 0,-1 1 0,1-1 0,-1 1 0,1-1 0,0 1 0,-1-1 0,1 1 0,0-1 0,0 1 0,0 0 0,0-1 0,1 1 0,-1-1 0,0 1 0,1-1 0,-1 1 0,1-1 0,-1 1 0,1-1 0,0 1 0,1 1 0,0 2 18,0 1 1,0-1-1,1 0 1,0 0-1,0 0 1,0 0-1,1 0 1,0-1-1,-1 0 1,2 0-1,-1 0 0,0 0 1,1 0-1,0-1 1,-1 0-1,1 0 1,1 0-1,-1-1 1,0 0-1,1 0 1,-1 0-1,1 0 1,-1-1-1,1 0 1,0 0-1,0-1 1,0 0-1,6 0 1,-9 0-34,-1-1 0,0 1 0,0-1 0,0 0 0,-1 0 0,1 0 0,0 0 0,0 0 1,0 0-1,-1 0 0,1 0 0,0-1 0,-1 1 0,3-3 0,0 0 6,-1 2-1,1-1-1,-1 0 1,0 0-1,0 0 1,0-1 0,0 1-1,-1-1 1,1 1-1,-1-1 1,0 0-1,0 0 1,0 0 0,-1 0-1,1 0 1,-1 0-1,0-1 1,0 1 0,-1 0-1,1-1 1,-1 1-1,0 0 1,0-1-1,0 1 1,-1-1 0,0-4-1,-1 2 25,0-1 0,-1 1 0,1 0 0,-1 0 0,-1 0 0,1 0 0,-1 1 0,0-1 0,-1 1 0,0 0 0,0 0 0,0 1 0,-8-7 0,11 10-20,0 0 1,0 1 0,-1-1-1,1 1 1,0-1 0,-1 1-1,1 0 1,-1 0 0,1 0-1,-1 0 1,1 1 0,-1-1-1,0 1 1,1-1-1,-1 1 1,0 0 0,0 0-1,1 0 1,-1 0 0,-4 2-1,3-1 9,0 1-1,0 0 0,0-1 1,0 2-1,0-1 0,1 0 1,-1 1-1,1 0 0,0 0 1,0 0-1,0 0 0,-3 4 0,1 0-200,-1 0-1,1 1 0,1 0 0,0 0 1,0 0-1,0 0 0,1 1 0,0 0 1,1-1-1,0 1 0,-2 16 0,4-21-32,0 0-1,0 0 1,0 0-1,0 0 1,1 0-1,0 0 1,0 0-1,0 0 1,0 0-1,0 0 1,1-1-1,0 1 1,0-1-1,0 1 1,0-1-1,0 0 1,6 6-1,0-2-1060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1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11 348,'4'-10'4243,"4"25"-2635,9 37-1319,-14-44 62,15 58 278,12 35-74,-26-90-1184,1 0 0,0-1 1,12 17-1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2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7 131 200,'-1'-2'127,"0"-1"0,0 0 0,0 1 0,0-1 0,1 0-1,-1 1 1,1-1 0,0 0 0,0 0 0,0 0 0,0 1 0,0-1 0,1 0 0,-1 0 0,1 1 0,0-1 0,0 0-1,0 1 1,0-1 0,0 1 0,1-1 0,-1 1 0,1 0 0,-1-1 0,1 1 0,0 0 0,0 0 0,0 0-1,0 0 1,0 1 0,0-1 0,1 0 0,-1 1 0,1 0 0,-1-1 0,1 1 0,-1 0 0,4-1 0,12-4 25,0 1 0,0 0 0,1 1 0,27-2 0,-32 4-156,72-2-902,-62 4 370,0-1 1,35-7 0,-58 8 582,0 0 0,-1 0-1,1 0 1,0 0 0,-1 0-1,1 0 1,0 0-1,-1 0 1,1 0 0,0 0-1,-1 0 1,1 1 0,0-1-1,-1 0 1,1 0 0,-1 1-1,1-1 1,0 0 0,-1 1-1,1-1 1,-1 1 0,1-1-1,-1 1 1,1-1-1,-1 1 1,0-1 0,1 2-1,7 22 921,-8 40 176,-1-46-898,2-3-129,1 0 1,0-1-1,1 1 1,5 16-1,6 31 213,-9-27-396,1 0 0,2 0 0,2-1 0,1 0 0,2 0 0,17 32 0,-10-41-2918,-15-23 1481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2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14 152 348,'-2'-3'129,"0"0"-1,1 0 1,-1-1 0,1 1-1,0-1 1,0 1-1,0-1 1,0 1 0,0-1-1,1 0 1,0 1-1,0-1 1,0 0 0,0 0-1,0 1 1,1-1 0,-1 0-1,1 1 1,0-1-1,0 1 1,1-1 0,-1 1-1,1 0 1,0-1 0,-1 1-1,1 0 1,1 0-1,-1 0 1,5-4 0,-2 2 42,0 1 1,0-1 0,1 1-1,0 1 1,-1-1-1,1 1 1,1 0 0,-1 0-1,0 1 1,1 0 0,-1 0-1,1 1 1,-1-1-1,1 1 1,11 0 0,-14 2-140,-1 0 0,1 0 0,0 0 0,0 0 0,-1 0 0,1 1 0,-1 0 0,0 0 0,1 0 0,-1 0 0,0 0 0,0 1 0,0-1 0,-1 1 0,1 0 0,0 0 0,-1 0 0,0 0 0,0 0 0,3 5 0,-2-2 30,1 1 0,0-1 1,-1 1-1,0 0 0,-1 0 0,0 0 0,0 1 0,0-1 1,0 13-1,-2-11-12,-1 0 0,0 0 0,-1 0 0,0 0 0,0 0 0,-1-1 1,0 1-1,-1-1 0,0 0 0,-5 9 0,-2 0-649,-1 0 1,0-1-1,-20 19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2.9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0 528 24575,'2'-6'0,"0"1"0,0 0 0,1-1 0,-1 1 0,1 0 0,0 1 0,1-1 0,-1 0 0,9-7 0,6-12 0,55-107 0,60-152 0,-124 257 0,-9 21 0,-8 14 0,-9 21 0,0 1 0,2 0 0,1 1 0,2 0 0,1 1 0,1 0 0,2 1 0,2 0 0,1 0 0,-1 54 0,5 9 0,5 125 0,1-193-1365,2-7-5461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2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0 428,'0'0'96,"1"0"-1,-1 1 1,1-1 0,-1 0 0,0 0-1,1 0 1,-1 0 0,1 1 0,-1-1-1,1 0 1,-1 0 0,0 1 0,1-1-1,-1 0 1,0 1 0,1-1-1,-1 0 1,0 1 0,1-1 0,-1 1-1,0-1 1,0 1 0,1-1 0,-1 0-1,0 1 1,0-1 0,0 1-1,0-1 1,0 1 0,0-1 0,0 1-1,0-1 1,0 1 0,0-1 0,0 1-1,0-1 1,0 1 0,0 0-1,6 31 963,-6-27-610,5 19-63,0 1 0,1-1 1,11 27-1,-15-46-415,0 0 0,0 0 0,0 0-1,1 0 1,-1-1 0,1 1 0,0-1-1,1 0 1,-1 0 0,1 0 0,-1 0 0,1-1-1,0 1 1,1-1 0,-1 0 0,1-1-1,-1 1 1,1-1 0,0 1 0,0-1-1,8 2 1,-10-4-13,-1-1-1,0 1 1,0-1 0,0 1-1,0-1 1,0 0-1,0 0 1,0 0-1,-1 0 1,1 0 0,0 0-1,0-1 1,-1 1-1,1 0 1,-1-1-1,1 1 1,-1-1-1,0 0 1,1 1 0,-1-1-1,0 0 1,0 0-1,0 0 1,0 0-1,-1 0 1,1 0 0,-1 0-1,1 0 1,0-3-1,2-5 61,0-1 0,-1 0-1,0 1 1,0-19 0,-2-37 2109,0 64-1700,-1-6-43,0 14-61,4 28-132,0-20-679,2 0 0,0-1-1,0 1 1,1-1-1,1 0 1,0 0-1,1-1 1,0 0-1,18 19 1,-16-23-804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3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9 281 348,'-8'-24'6239,"9"27"-6210,0-1 0,0 1-1,1 0 1,-1 0 0,1-1-1,-1 1 1,1-1 0,0 0 0,0 1-1,0-1 1,0 0 0,1 0-1,-1 0 1,1-1 0,-1 1-1,1 0 1,-1-1 0,1 0-1,0 1 1,0-1 0,-1 0 0,1-1-1,0 1 1,0 0 0,0-1-1,0 0 1,0 1 0,5-2-1,-6 1-233,9-2-92,-6-1 272,-1 1 1,0-1 0,0 0-1,0 0 1,0-1-1,-1 1 1,1-1 0,-1 1-1,0-1 1,0 0 0,0 0-1,0-1 1,-1 1-1,0-1 1,0 1 0,0-1-1,0 0 1,1-6 0,0-7 203,0 0 0,-1 0 0,-1-33 1,-1 44-54,-1-1 1,0 1 0,-1 0 0,0 0 0,0 0-1,0 0 1,-1 0 0,-4-6 0,-4-14 1358,7 39 0,5 17-1137,4-8-334,1-1 0,1 0 0,0 0 0,2-1-1,0 0 1,14 21 0,-19-34-265,0 1 1,0-1 0,1 0-1,0 0 1,0 0-1,0-1 1,1 0-1,0 0 1,0 0 0,0 0-1,0-1 1,1 0-1,0-1 1,0 1-1,0-2 1,0 1 0,0 0-1,1-1 1,-1-1-1,14 2 1,-18-4 182,0 0 1,0 0-1,0 0 1,0-1-1,-1 1 1,1-1-1,-1 0 1,1 0-1,-1 0 1,1 0-1,-1 0 1,0 0-1,0-1 1,0 1-1,0-1 1,2-4-1,1-1-94,0 0-1,0 0 0,-1-1 1,6-15-1,-3-12 550,-1 0 0,-2-1 1,-1-72-1,19 215 1412,-20-93-2152,1 1 0,1-1-1,1 1 1,-1-1 0,2-1-1,0 1 1,1-1-1,0 0 1,0 0 0,10 10-1,-5-12-970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4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212 101 264,'-7'-23'4001,"5"18"-3776,-2 1 1,1 0-1,0 0 1,-1 0-1,0 0 1,-5-4-1,-1 0-64,0 0-1,-1 1 0,0 1 0,-20-9 1,29 14 77,-26 5 396,23-1-576,-1 1 0,1 0 1,0 1-1,0-1 0,0 1 0,1 0 0,-1 1 0,1-1 0,0 1 0,1-1 0,0 1 0,0 0 0,0 0 0,0 1 0,1-1 0,0 0 0,0 1 0,1-1 1,0 1-1,0 0 0,1 0 0,0 12 0,1-15-66,0 1 1,0 0 0,1-1-1,-1 0 1,1 1 0,0-1-1,1 0 1,-1 0 0,1 0-1,0 0 1,0 0 0,4 3-1,0 2-131,1-1-1,0-1 0,1 1 0,9 6 1,-17-13 101,1 0-1,0-1 1,-1 1 0,1 0 0,0-1 0,0 1 0,-1-1-1,1 1 1,0-1 0,0 0 0,0 0 0,0 0 0,-1 0-1,1 0 1,0 0 0,0 0 0,0 0 0,0-1 0,-1 1 0,1-1-1,0 0 1,0 1 0,-1-1 0,1 0 0,0 0 0,-1 0-1,1 0 1,-1 0 0,0-1 0,1 1 0,-1 0 0,0-1-1,1 1 1,-1 0 0,0-1 0,0 0 0,0 1 0,-1-1-1,1 0 1,1-3 0,2-2 76,-1 0-1,0-1 0,-1 0 1,1 0-1,-2 0 1,1 0-1,1-14 0,-4 9 265,0 1-1,0 0 0,-1 0 1,0 0-1,-5-12 0,0-11 860,12 54 256,-1-5-1502,0 1-1,0-1 1,2 0-1,0-1 1,0 1 0,1-1-1,1-1 1,0 1-1,18 20 1,-22-29-540,-1-1 1,1 0-1,0 1 1,0-1-1,1-1 1,6 4-1,-3-1-1360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42 386 20,'-8'-46'3280,"-25"-85"0,105 267-324,-54-91-2852,-8-22-235,0 1-1,10 43 1,-7-22-676,-13-44 681,-2-6 78,0 1 1,0-1-1,0 0 1,0 0 0,1 0-1,0 0 1,0 0-1,-1-10 1,2 13 34,-5-48-83,3-75 0,3 77 225,-1 43-114,1 1-1,0 0 1,0-1 0,0 1 0,1 0-1,0 0 1,0 0 0,0 0 0,0 0-1,0 1 1,6-7 0,-7 8-9,0 1 0,0 0-1,0-1 1,0 1 0,0 0 0,0 0 0,0 0 0,1 0 0,-1 0 0,0 0 0,1 1 0,-1-1 0,1 0 0,-1 1-1,1-1 1,-1 1 0,1-1 0,-1 1 0,1-1 0,-1 1 0,1 0 0,0 0 0,-1 0 0,1 0 0,-1 0 0,1 1-1,0-1 1,-1 0 0,1 1 0,-1-1 0,1 1 0,-1-1 0,1 1 0,-1 0 0,0 0 0,1-1 0,-1 1-1,2 2 1,5 5 5,0 0 0,-1 0 0,0 1-1,0 0 1,-1 1 0,-1-1 0,9 18-1,24 80-405,-35-100 307,-2 0-129,-5-16 105,-4-24 10,7 5 92,2 0 0,1 1 0,1-1 0,2 1 0,13-50 0,-18 76 17,1 0 0,-1 0 0,0 0 0,0 1 0,0-1 0,0 0 0,1 0 0,-1 0 0,0 0 0,1 1 0,-1-1 0,1 0-1,-1 0 1,1 1 0,-1-1 0,1 0 0,-1 1 0,1-1 0,0 1 0,-1-1 0,1 1 0,0-1 0,0 1 0,-1-1 0,1 1 0,0 0 0,0-1 0,0 1-1,-1 0 1,1 0 0,0-1 0,0 1 0,0 0 0,0 0 0,0 0 0,-1 0 0,1 0 0,0 0 0,0 0 0,0 1 0,0-1 0,-1 0 0,1 0-1,0 1 1,0-1 0,0 0 0,-1 1 0,1-1 0,0 1 0,0-1 0,-1 1 0,1-1 0,0 1 0,-1 0 0,2 0 0,1 3 11,1 0-1,-1 0 1,1 0 0,-1 0 0,0 0 0,-1 1 0,1-1 0,2 7 0,3 12-37,0-1 1,2 0-1,1 0 0,1-1 1,0-1-1,25 31 1,-37-50-4,1 0-1,0 0 1,0 0 0,0 0 0,0 0 0,1 0 0,-1 0 0,0 0-1,0-1 1,1 1 0,-1 0 0,0-1 0,1 1 0,-1-1 0,0 1-1,1-1 1,-1 0 0,1 0 0,-1 1 0,1-1 0,-1 0 0,1 0-1,-1-1 1,1 1 0,-1 0 0,0 0 0,1-1 0,-1 1 0,1 0-1,-1-1 1,0 0 0,1 1 0,-1-1 0,0 0 0,0 0 0,1 1-1,-1-1 1,0 0 0,0 0 0,0 0 0,0-1 0,0 1 0,0 0 0,-1 0-1,1 0 1,1-2 0,2-4 8,0-1 1,0 1-1,0-1 1,-1 1-1,0-1 0,-1 0 1,2-8-1,4-40 897,-3 0-1,-2-77 1,-3 131-610,-6-4 539,12 37-573,1-1 1,18 48-1,-21-68-297,0 0 0,1 0 0,0-1 0,1 0 0,0 0 0,0 0-1,1-1 1,0 0 0,1 0 0,0-1 0,11 8 0,-18-14-7,0 0 1,0 0-1,0 0 1,1 0-1,-1-1 1,0 1-1,1-1 1,-1 1-1,0-1 1,1 1-1,-1-1 1,1 0-1,-1 0 1,0 1-1,1-1 1,-1 0-1,1 0 1,-1-1-1,1 1 1,-1 0-1,0 0 1,1-1-1,-1 1 1,0-1-1,1 1 1,-1-1-1,2 0 1,0-2 18,0 1-1,-1 0 1,1-1-1,-1 0 1,0 0-1,0 0 1,0 0-1,0 0 1,0 0-1,2-6 1,1-4 14,-1 1-1,0-1 1,-1 0 0,-1 0-1,2-16 1,-2-111 1491,-2 139-1443,0 0 0,0 0 0,0 1 1,0-1-1,0 0 0,0 1 0,0-1 0,-1 0 1,1 1-1,0-1 0,0 0 0,-1 1 0,1-1 1,-1 0-1,1 1 0,0-1 0,-1 1 0,1-1 0,-1 1 1,1-1-1,-1 1 0,0-1 0,0 0 0,1 1-4,-1 0 0,0-1 0,1 1 0,-1-1 0,1 1 0,-1-1 0,1 1 0,0-1 0,-1 1 0,1-1 0,-1 1 0,1-1 0,0 0 0,0 1 0,-1-1 0,1 1 0,0-1 0,0 0-1,0 1 1,0-1 0,0 0 0,-1-1 0,3 9 106,0-1 0,0 0 0,0 0 0,1 0 0,0 0 1,0 0-1,4 5 0,4 9-68,95 181-4416,-87-166 2165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6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62 552,'0'0'4166,"-4"-6"-3816,4 6-318,-2-1 0,1-1 0,-1 1 0,1-1 0,0 0 0,0 0 1,-1 1-1,1-1 0,0 0 0,1 0 0,-1 0 0,0 0 1,1 0-1,-1 0 0,1 0 0,-1 0 0,1 0 0,0-3 1,1 3 17,0 1 1,1-1 0,-1 1 0,0-1 0,1 1 0,-1 0 0,1 0 0,-1 0 0,1 0 0,0 0 0,0 0 0,-1 0 0,1 0-1,0 1 1,0-1 0,0 1 0,0-1 0,-1 1 0,1 0 0,0 0 0,0 0 0,0 0 0,0 0 0,0 0 0,0 0 0,0 1-1,0-1 1,0 1 0,-1-1 0,1 1 0,0 0 0,0-1 0,2 3 0,-2-2-18,1 1 1,0 0-1,-1 0 1,1 0-1,-1 0 1,1 1-1,-1-1 0,0 1 1,0-1-1,0 1 1,-1 0-1,1 0 1,0 0-1,-1 0 1,0 0-1,0 0 0,0 0 1,0 0-1,0 3 1,0 1 9,-1-1 1,-1 0 0,1 1-1,-1-1 1,0 0 0,0 0-1,-1 0 1,0 0 0,0 0-1,0 0 1,-1 0 0,0-1-1,0 1 1,0-1 0,-1 0-1,1 0 1,-1 0 0,-1 0-1,1-1 1,-1 1 0,-9 6-1,13-10-29,0-1-1,1 1 0,-1-1 1,1 0-1,-1 1 0,0-1 1,1 0-1,-1 1 0,0-1 0,1 0 1,-1 0-1,0 0 0,0 0 1,1 0-1,-1 1 0,0-1 1,0 0-1,1-1 0,-1 1 0,0 0 1,1 0-1,-1 0 0,0 0 1,1 0-1,-1-1 0,0 1 0,1 0 1,-1-1-1,0 1 0,1-1 1,-1 1-1,1 0 0,-1-1 1,0 1-1,1-1 0,-1 1 0,1-1 1,0 0-1,-1 1 0,1-1 1,-1 0-1,7-7 105,17 11-149,-3 4 38,-1 2 0,0 0 0,-1 1 1,1 1-1,-2 0 0,30 26 0,-38-28-27,1 0 0,-1 1-1,-1 0 1,0 1 0,0-1-1,-1 2 1,-1-1 0,1 1-1,-2 0 1,0 0 0,0 0-1,3 19 1,-3-10-16,-2 0 0,0 1-1,0 28 1,-4-47 33,1 0 0,-1-1 0,0 1 0,0 0 0,0-1 0,0 1 0,-1-1 0,1 1 0,-1-1 0,1 1 0,-1-1 0,0 0 0,0 0-1,0 0 1,0 0 0,0 0 0,-1-1 0,1 1 0,-5 2 0,3-1 24,-1-1 0,0 1-1,0-1 1,0 0 0,0 0 0,0 0 0,0-1-1,0 0 1,-10 1 0,12-2-12,-1-1 0,1 1 0,-1-1 0,1 0 0,-1 0 0,1-1 1,0 1-1,0-1 0,-1 0 0,1 1 0,0-1 0,1-1 0,-1 1 0,0 0 0,1-1 0,-1 1 0,1-1 1,0 0-1,0 0 0,0 0 0,0 0 0,0 0 0,-2-6 0,0 0-16,0 0 0,1 1-1,1-1 1,-1 0 0,1-1-1,1 1 1,-2-16 0,4 7-367,1 0 0,0 1 1,1-1-1,1 1 0,0 0 1,1 0-1,1 0 0,1 1 1,0 0-1,2 0 0,19-29 0,-5 16-1342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6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2 460,'0'-1'64,"0"1"0,0 0 0,0 0-1,-1 0 1,1 0 0,0 0 0,-1 0 0,1 0 0,0 0-1,0 0 1,-1 0 0,1-1 0,0 1 0,0 1 0,-1-1-1,1 0 1,0 0 0,0 0 0,-1 0 0,1 0 0,0 0 0,-1 0-1,1 0 1,0 0 0,0 0 0,0 1 0,-1-1 0,1 0-1,0 0 1,0 0 0,-1 0 0,1 1 0,0-1 0,0 0-1,0 0 1,0 0 0,0 1 0,-1-1 0,1 0 0,0 0-1,0 1 1,0-1 0,0 0 0,0 1 0,0-1 0,0 0 0,-2 23 1076,10 30-474,4 16-783,-2-1-1,1 97 0,-11-163-497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7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0 416,'-7'3'258,"0"-1"1,0 1-1,1 0 1,-1 0-1,1 1 0,0 0 1,0 0-1,0 1 0,0-1 1,1 1-1,0 1 1,0-1-1,0 1 0,1-1 1,0 1-1,0 1 1,0-1-1,1 0 0,0 1 1,0 0-1,0 0 0,1 0 1,0 0-1,1 0 1,-1 0-1,2 0 0,-1 13 1,1-17-239,0 1 1,1-1-1,-1 1 1,1-1-1,0 0 0,0 1 1,1-1-1,-1 0 1,0 0-1,1 0 1,0 0-1,0 0 1,0 0-1,0-1 0,0 1 1,1 0-1,-1-1 1,1 0-1,0 0 1,3 3-1,-1-2-128,0 0 0,0 0 0,1 0 0,-1-1 0,1 0 0,0 0 0,-1 0 0,1-1 1,0 0-1,0 0 0,9 0 0,-8-1 51,1-1 0,-1 0-1,1 0 1,-1-1 0,0 0 0,0 0 0,0-1 0,0 0 0,0 0 0,0 0 0,-1-1 0,1 0 0,-1 0 0,0-1 0,-1 0 0,1 0 0,-1 0 0,0-1 0,0 0 0,5-8 0,-7 9 315,0 0 0,0 0 1,-1-1-1,0 1 0,0-1 1,-1 1-1,1-1 0,-1 0 0,0 1 1,0-12-1,-1 17-246,0 0 1,0-1-1,0 1 0,0 0 1,0-1-1,0 1 0,0 0 1,0 0-1,0-1 0,0 1 0,0 0 1,0-1-1,0 1 0,-1 0 1,1 0-1,0-1 0,0 1 1,0 0-1,0 0 0,0-1 1,-1 1-1,1 0 0,0 0 0,0 0 1,0-1-1,-1 1 0,1 0 1,0 0-1,0 0 0,-1 0 1,1-1-1,0 1 0,0 0 1,-1 0-1,1 0 0,0 0 0,-1 0 1,1 0-1,0 0 0,0 0 1,-1 0-1,1 0 0,0 0 1,-1 0-1,1 0 0,0 0 0,0 0 1,-1 0-1,1 0 0,0 0 1,-1 0-1,1 1 0,0-1 1,0 0-1,-1 0 0,1 0 1,0 0-1,-1 1 0,-13 12 632,11-6-538,0 0 0,0 0 1,1 1-1,0-1 0,0 1 1,1-1-1,0 1 0,0 0 1,1-1-1,0 1 0,0 0 1,3 13-1,-2-17-103,-1 0-1,1 0 1,0 0-1,0 0 1,1 0-1,-1-1 1,1 1 0,-1 0-1,1-1 1,0 1-1,1-1 1,-1 0-1,1 0 1,-1 0-1,1 0 1,0 0-1,0 0 1,0-1 0,1 1-1,-1-1 1,0 0-1,1 0 1,-1-1-1,1 1 1,7 2-1,-6-3-64,0-1-1,0 1 0,-1-1 0,1 0 0,0 0 0,0-1 1,0 1-1,-1-1 0,1 0 0,0 0 0,-1-1 0,1 1 0,-1-1 1,1 0-1,-1 0 0,0-1 0,0 1 0,0-1 0,0 0 1,0 0-1,-1 0 0,1-1 0,-1 1 0,0-1 0,5-7 1,-3 3 26,0 0 1,0-1-1,-1 0 0,0 0 1,0 0-1,-1-1 1,0 1-1,-1-1 1,0 0-1,-1 1 1,1-18-1,-3 20 80,0 0-1,0 0 0,-1 1 1,0-1-1,0 0 1,0 0-1,-1 1 0,0 0 1,-1-1-1,-8-10 1,11 14-6,-1 1 1,1-1 0,-1 1 0,0 0 0,0 0-1,0 0 1,0 0 0,0 0 0,0 0-1,-1 1 1,1-1 0,-1 1 0,1-1-1,-1 1 1,1 0 0,-1 0 0,0 0 0,0 0-1,0 1 1,1-1 0,-1 1 0,0 0-1,0 0 1,0 0 0,0 0 0,0 0-1,1 0 1,-1 1 0,0-1 0,0 1 0,-3 1-1,-1 2-31,1 0 1,0 0-1,0 1 0,0-1 0,1 1 0,-1 1 0,1-1 0,-5 7 0,8-9-143,0 0-1,-1 0 0,1 0 0,0 1 0,1-1 0,-1 1 0,1-1 0,-1 1 1,1-1-1,0 1 0,0 0 0,0 0 0,1-1 0,0 1 0,-1 0 0,1 0 1,1 0-1,-1 0 0,0-1 0,3 8 0,16 30-2553,-10-28 886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7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44 128,'0'-4'3263,"1"10"-1137,2 27-222,11 77-1755,-2-65-171,20 97-2161,-43-172 584,6 14 2238,0 0-1,1 0 1,-4-33 0,10 47-651,1 0 0,-1 0 0,0 0 0,1 0 0,0 1 0,-1-1 0,1 1 0,0-1 0,0 1 0,0 0 0,0 0 0,0 0 0,0 1 0,0-1 0,3 0 0,19-6-546,-18 2 486,0 0 1,-1-1 0,1 0 0,-1 0 0,0 0 0,0-1 0,-1 1 0,0-1 0,0-1 0,-1 1 0,0-1 0,5-11 0,-4 6 493,-1 0-1,0-1 0,0 0 0,-1 1 1,-1-1-1,1-28 0,-1 70 542,0 0-1,13 50 1,-10-59-1203,0 0 0,1-1-1,1 0 1,0 0 0,1-1 0,13 19 0,-17-30-198,1 0 0,0-1 0,0 0 1,1 0-1,-1 0 0,1-1 0,10 6 0,0-2-1330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7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20 544,'-9'-11'1051,"1"2"1874,5 26-958,6 18-1629,2 0 1,0 0 0,3-1-1,19 56 1,-24-79-366,39 113-4178,-38-115 2889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8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27 128 428,'-12'-18'676,"4"3"-20,6 3-44,-2 2-72,4 0-28,0 3 4,2-1 728,14-8-927,7 5-57,-1 5-108,0-2-112,1 2-284,-1 6-137,-12 0-191,4 0-212,0 0-436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4.0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24575,'1'0'0,"30"-1"0,0 1 0,-1 1 0,1 2 0,-1 1 0,0 1 0,0 1 0,37 14 0,-28-7 0,-30-10 0,0-1 0,-1 1 0,1 1 0,-1 0 0,1 0 0,10 8 0,-17-11 0,0 1 0,0 0 0,-1 0 0,1 0 0,-1 0 0,1 0 0,-1 0 0,0 0 0,0 0 0,0 1 0,0-1 0,0 0 0,0 1 0,-1-1 0,1 1 0,-1-1 0,1 1 0,-1-1 0,0 1 0,0-1 0,0 1 0,-1-1 0,1 1 0,-1-1 0,1 1 0,-1-1 0,0 0 0,-1 4 0,-8 18 0,0-1 0,-21 34 0,17-33 0,1 0 0,-10 28 0,7-9 0,7-22 0,1 1 0,1 0 0,1 0 0,1 1 0,-3 35 0,7-30-57,1-15-270,-1 0 0,0 0 0,-3 17 0,-3-7-6499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1 194 128,'0'1'126,"0"0"0,0 0 0,0 0 0,0 0 0,0 0 0,0 0 0,0 0 0,0 0-1,1 0 1,-1 0 0,0 1 0,1-1 0,-1 0 0,1-1 0,-1 1 0,1 0 0,-1 0 0,1 0 0,0 0 0,-1 0 0,1 0 0,0-1 0,0 1 0,0 0-1,-1-1 1,1 1 0,0-1 0,1 1 0,1 0 13,-1-1 0,0 1 0,0-1 0,1 0 0,-1 0 0,0 0 0,1 0 0,-1-1 0,0 1 0,1-1 0,-1 1 0,4-2 0,2-1-9,0-1 0,0 0 0,0 0 0,-1-1 0,1 0 0,8-8 0,-11 9-83,0-1 0,0-1 1,0 1-1,-1-1 0,0 1 0,0-1 0,-1 0 0,1-1 0,-1 1 0,-1-1 0,1 1 0,-1-1 0,0 0 0,-1 0 1,2-8-1,-3 14-38,0 0 1,0 0 0,-1 0 0,1 0 0,0 0 0,0 0-1,0 1 1,-1-1 0,1 0 0,0 0 0,-1 0-1,1 1 1,-1-1 0,1 0 0,-1 1 0,1-1 0,-1 0-1,0 1 1,1-1 0,-1 0 0,0 1 0,1-1-1,-1 1 1,0 0 0,0-1 0,1 1 0,-1-1 0,0 1-1,0 0 1,0 0 0,1-1 0,-1 1 0,0 0-1,0 0 1,0 0 0,0 0 0,0 0 0,0 0 0,1 0-1,-1 1 1,0-1 0,0 0 0,0 0 0,0 0-1,1 1 1,-1-1 0,0 1 0,0-1 0,0 1 0,-38 18 488,32-12-428,1-1 1,-1 1-1,1 1 0,0-1 1,1 1-1,-1 0 0,2 0 1,-1 0-1,1 1 0,1 0 1,-4 9-1,2-1 27,1 0 0,1 1 0,1-1 0,0 1 0,1 18 0,1-31-120,0 0 0,1-1-1,0 1 1,0 0 0,0-1-1,0 1 1,1-1 0,-1 0-1,1 1 1,0-1 0,1 0-1,-1 0 1,1 0 0,0-1-1,0 1 1,0 0 0,0-1 0,0 0-1,1 0 1,0 0 0,-1 0-1,1-1 1,0 1 0,0-1-1,1 0 1,-1 0 0,0-1-1,1 1 1,-1-1 0,1 0-1,-1 0 1,10 0 0,-7-1-94,1-1 1,-1 0 0,1 0-1,-1-1 1,0 0-1,0 0 1,1-1 0,-1 0-1,-1 0 1,1-1-1,0 1 1,-1-2 0,0 1-1,0-1 1,0 0-1,-1 0 1,1 0-1,-1-1 1,-1 0 0,1 0-1,-1 0 1,0 0-1,0-1 1,-1 0 0,5-12-1,1-3 71,-2 0 0,0-1 0,-2 1 0,0-1 0,-2 0 0,0-1 0,-1-26 0,-3 47 110,1-1 0,-1 0 1,0 0-1,0 0 0,0 0 1,0 1-1,0-1 0,-1 1 1,0-1-1,0 1 0,-4-6 1,-11-24 1676,12 69 2,6-2-1793,2 0 0,1 0-1,2 0 1,1-1 0,2 0-1,25 61 1,-10-58-1066,-23-34 877,0 0 1,1 0-1,-1 0 0,1 0 1,0-1-1,-1 1 1,1-1-1,0 1 0,0-1 1,0 0-1,0 1 1,0-1-1,1 0 1,-1 0-1,3 0 0,0-1-1253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8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27 336,'-6'-26'3998,"-7"55"-882,8-16-3519,-5 11 739,2 0 0,0 0 0,2 0 0,1 1 0,1 0 0,-2 49 1,6-72-353,0-1 1,0 1-1,0 0 1,0-1-1,0 1 1,0-1-1,1 1 1,-1-1-1,1 1 1,-1-1-1,1 1 1,0-1-1,-1 1 1,1-1-1,0 0 1,0 1-1,0-1 1,0 0-1,0 0 1,0 0-1,0 0 1,0 0 0,1 0-1,-1 0 1,2 1-1,1-1-158,-1 0-1,0 0 0,1 0 1,-1 0-1,1-1 1,-1 1-1,1-1 1,-1 0-1,1 0 1,6-2-1,1 0-344,0 0 1,0-1-1,0 0 0,0-1 0,14-8 0,4-6-805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9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86 120 16,'0'0'136,"0"-1"0,1 0 0,-1 0 0,0 0 0,0 0 0,1 0 0,-1 0 0,1 0 0,-1 0 0,1 0 0,-1 1 0,1-1 0,-1 0 0,1 0 0,0 1 0,-1-1 0,1 0 0,0 1 0,0-1 0,0 1 0,-1-1 0,1 1 0,0-1 0,0 1 0,0 0 0,0-1 0,0 1 1,0 0-1,0 0 0,1-1 0,15 21 2861,-16-17-2934,0-1 0,1 1 0,0-1 0,-1 1 0,1-1 0,0 0 1,0 0-1,1 0 0,2 2 0,-5-4-86,0 0 1,0 1-1,0-1 1,0 0-1,1 0 1,-1 0-1,0 0 0,0 0 1,0 0-1,1 0 1,-1 0-1,0 1 1,0-1-1,0 0 1,1 0-1,-1 0 1,0 0-1,0 0 1,1 0-1,-1 0 0,0 0 1,0 0-1,0 0 1,1-1-1,-1 1 1,0 0-1,0 0 1,0 0-1,1 0 1,-1 0-1,0 0 1,0 0-1,0 0 1,0-1-1,1 1 0,-1 0 1,0 0-1,0 0 1,0 0-1,0-1 1,0 1-1,1 0 1,-1 0-1,0 0 1,0-1-1,0 1 1,0 0-1,0 0 0,0 0 1,0-1-1,-1-17-521,-14-16 456,14 32 130,-1 0-1,1 0 1,-1 0 0,0 0-1,0 1 1,0-1-1,0 1 1,0-1 0,0 1-1,0 0 1,0 0-1,-1 0 1,1 0 0,0 0-1,-1 0 1,1 1-1,-1-1 1,1 1 0,0 0-1,-1 0 1,1 0-1,-1 0 1,1 0 0,-1 0-1,1 1 1,-1-1-1,1 1 1,-1-1 0,1 1-1,0 0 1,-1 0-1,1 0 1,0 0 0,0 1-1,0-1 1,0 1-1,0-1 1,0 1 0,0 0-1,1-1 1,-4 5-1,0 0 61,1 1-1,-1-1 0,1 1 0,0 0 0,0 0 0,1 1 0,0-1 0,1 1 0,-1 0 1,1 0-1,1 0 0,-1 9 0,1-9-107,1 0 0,0 0 0,0 0 0,1 0 0,0 0 0,1 0 0,0-1 0,0 1 1,1 0-1,0-1 0,0 0 0,0 1 0,1-1 0,0 0 0,1-1 0,-1 1 0,1-1 0,1 0 0,-1 0 0,1-1 1,0 1-1,0-1 0,0 0 0,14 7 0,-15-11-126,0 1-1,0-1 1,0 1 0,0-1 0,0-1-1,0 1 1,0-1 0,0 0 0,1 0-1,-1 0 1,0-1 0,0 0 0,0 0-1,0 0 1,0-1 0,0 1 0,0-1-1,-1 0 1,1-1 0,-1 1 0,1-1-1,6-6 1,-1 2-96,0-2-1,-1 1 0,0-1 1,-1-1-1,0 1 1,0-1-1,-1-1 0,7-13 1,-8 10 91,0 0 0,-1 0 1,0 0-1,-1-1 0,-1 0 0,3-20 1,-1-94 4006,-5 126-3660,-2 0 633,0 10-303,1 17 83,4 0-504,1-1 0,1 1 0,1-1-1,17 41 1,-10-13-4332,-9-45 2409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29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74 124,'-6'-5'460,"2"1"-4,0 0 1,1 0 0,-1 0 0,0-1 0,1 1 0,0-1 0,0 0 0,-2-6 0,5 10-392,0 0-1,0 0 1,1 0 0,-1 0 0,1 0 0,-1 0 0,1 0 0,-1 0 0,1 0-1,0 0 1,0 0 0,-1 0 0,1 0 0,0 1 0,0-1 0,0 0-1,0 1 1,0-1 0,0 1 0,0-1 0,0 1 0,0-1 0,0 1 0,0 0-1,0-1 1,0 1 0,0 0 0,0 0 0,0 0 0,0 0 0,0 0-1,1 0 1,0 0 0,40-3-545,-41 3 472,59 0-2783,-37 0 1873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30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34 532,'8'12'1005,"-1"1"-1,0 0 0,-1 1 1,7 21-1,-10-24-772,1 1 0,1-1 0,0 0 1,0 0-1,1-1 0,1 1 0,14 17 0,-21-27-269,1 0 1,0 0 0,0 0 0,0 0 0,0 0-1,0-1 1,0 1 0,0 0 0,0-1 0,0 1-1,1-1 1,-1 1 0,0-1 0,0 1 0,1-1-1,-1 0 1,0 0 0,0 1 0,1-1 0,-1 0-1,0 0 1,0 0 0,1 0 0,-1-1 0,3 1-1,-2-2 0,0 1-1,1 0 0,-1-1 0,0 1 1,1-1-1,-1 0 0,0 1 0,0-1 1,-1 0-1,1 0 0,2-4 0,3-4-51,-1-1 0,-1 1-1,0-1 1,5-15 0,-5 4 584,0 0 0,-2 0 0,0 0 0,-1-34 0,-2 56-236,9 23 905,91 420-1276,-94-410 8,2 18-190,-3 0 0,-1 58-1,-3-105 340,-1 0-1,0-1 0,-1 1 0,1 0 0,-1-1 0,1 1 0,-1 0 0,0-1 0,0 1 0,-1-1 0,1 0 1,-1 1-1,0-1 0,1 0 0,-1 0 0,-1 0 0,1 0 0,0 0 0,-1-1 0,0 1 0,1-1 0,-1 1 1,0-1-1,0 0 0,0 0 0,-1 0 0,1-1 0,0 1 0,-1-1 0,1 0 0,-1 0 0,1 0 1,-1 0-1,1 0 0,-1-1 0,0 0 0,1 0 0,-1 0 0,0 0 0,1 0 0,-1-1 0,0 0 0,1 1 1,-6-3-1,1 0 26,0 0-1,1 0 1,-1-1 0,1 0 0,0 0 0,0-1 0,0 1 0,1-2 0,0 1 0,0-1 0,0 0 0,0 0 0,1 0 0,0-1 0,1 0-1,-1 0 1,1 0 0,1 0 0,-1-1 0,1 0 0,1 1 0,-1-1 0,1 0 0,1 0 0,-1 0 0,1-1 0,1 1 0,-1 0-1,2 0 1,-1-1 0,1 1 0,2-11 0,24-72-867,-15 60-1238,1 1 1,31-52 0,-5 26-847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36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0 154 384,'0'0'8012,"2"-27"-6956,1 21-1025,-1 0 0,1 1 1,0-1-1,1 1 0,-1 0 1,1 0-1,0 0 1,0 0-1,1 1 0,-1 0 1,1 0-1,0 0 0,0 0 1,0 1-1,1 0 0,-1 0 1,1 0-1,8-3 1,-6 4-4,1 0 0,-1 0 0,0 1 0,0 0 0,1 1 0,14 0 0,-8 0 43,-12 1-63,-1-1 0,1 1 0,0 0-1,0 0 1,0 0 0,0 0 0,-1 0 0,1 1 0,-1-1 0,1 1 0,-1 0-1,4 3 1,20 11 50,-13-10-32,0 1 0,0 1 0,16 12 0,-22-15-16,0 0 0,0 0 0,0 0-1,0-1 1,1 0 0,-1 0 0,1-1-1,0 0 1,0 0 0,0-1 0,1 0 0,10 1-1,-17-4-6,-1 1-1,0 0 1,0-1-1,1 1 0,-1 0 1,0-1-1,0 1 1,0-1-1,0 0 0,0 1 1,1-1-1,-1 0 1,0 0-1,0 0 1,-1 1-1,1-1 0,0 0 1,0 0-1,1-2 1,11-10 16,22-17-134,-18 16 96,0 0 1,24-14 0,-34 24 3,0 0 0,0 1 1,0 0-1,1 0 0,-1 1 0,1 0 1,-1 0-1,1 1 0,0 0 0,10 0 1,-11 1 11,-1 1 1,1 0-1,-1 0 0,1 1 1,-1-1-1,1 2 1,-1-1-1,0 1 1,10 5-1,55 41-23,-55-36 22,0-2 0,1 0 0,19 10 0,-31-20 4,0 1-1,0-1 1,0 0-1,0 0 0,0-1 1,0 1-1,1-1 1,-1 0-1,0-1 1,0 1-1,0-1 0,0 0 1,0 0-1,0-1 1,0 1-1,9-6 1,8-3-6,-1-2 0,27-19 0,-27 17 1,-16 10 4,0 1 0,0 0 0,0 1 0,0-1 0,1 1 0,-1 0 0,1 0 0,0 0 0,-1 1 0,1 0-1,0 0 1,7 0 0,-12 1 31,5 1 57,-3-2-84,-1 1 0,1 0 0,0 0 0,0 0 1,-1 0-1,1 1 0,0-1 0,0 1 0,4 1 0,13 8-36,66 40 71,-83-48-59,2 1 0,-1-1 0,0 0 0,0 0 0,1-1 0,-1 1 0,1-1 0,-1 0 0,1 0 0,0-1 0,-1 1 0,1-1 0,0 0 0,0 0 0,-1 0 0,1-1 0,0 0 0,-1 0 0,1 0 0,-1-1 0,1 1 0,4-3 0,10-5 16,1-1 0,-1-1 0,25-19 1,-34 23 15,-6 4-1,-1 1-14,-1 0-1,0 1 1,1-1-1,-1 0 0,1 1 1,0 0-1,-1 0 1,1 0-1,0 0 1,0 0-1,-1 0 1,1 1-1,4-1 1,-6 1 11,22 3-62,41 49 91,-57-44-43,1 0 0,1 0 0,0-1 0,0 0-1,0-1 1,0 0 0,1 0 0,0-1 0,1 0 0,-1-1 0,1 0 0,0 0 0,12 1 0,-17-5-10,1 0 1,0-1-1,-1 0 0,1 0 0,0-1 1,-1 0-1,0 0 0,1 0 0,-1-1 1,0 0-1,0 0 0,0-1 0,10-7 1,5-6 13,-1 0 1,21-23 0,-35 33 5,0 1 1,1 0-1,-1 0 1,1 1-1,1-1 0,14-6 1,-20 10-2,1 1 1,0 0-1,-1 1 1,1-1 0,0 0-1,0 1 1,0 0-1,0 0 1,0 0-1,-1 0 1,1 0-1,0 0 1,0 1-1,0-1 1,0 1-1,-1 0 1,1 0-1,0 0 1,-1 0-1,1 0 1,-1 1-1,1-1 1,3 4 0,3 2-70,1 0 1,-1-1 0,1 0-1,0-1 1,1 0 0,-1 0-1,1-1 1,0-1 0,0 1-1,0-2 1,1 0 0,13 1-1,-23-3-1,1 1 42,1-1 0,0 0 0,0 0 0,-1 0-1,1-1 1,0 1 0,-1-1 0,5-1-1,29-15-59,55-33 0,-91 50 89,1-1 1,-1 0-1,1 0 0,-1 1 1,1-1-1,0 0 1,-1 1-1,1 0 0,0-1 1,0 1-1,-1 0 1,1 0-1,0 0 0,0 0 1,-1 0-1,1 1 1,0-1-1,-1 0 0,1 1 1,0-1-1,-1 1 1,1 0-1,0-1 0,2 3 1,39 31 80,-16-11-13,-9-12-70,-1 1-31,1-2-1,38 18 1,-49-25 24,0-1 0,-1 0 0,2 0 0,-1-1 0,0 0 0,0 0 0,0-1 0,1 0 0,-1 0-1,0-1 1,0 0 0,14-3 0,0-4-145,0 0 1,0-2-1,26-16 0,-27 14-137,0 1-1,1 1 1,39-13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41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14 243 92,'0'-9'382,"-1"0"0,0 1 1,0-1-1,-1 0 0,0 1 0,-4-10 1,6 17-347,0 0 0,0-1 0,-1 1 0,1 0 0,0 0 0,0 0 0,1 0 1,-1-1-1,0 1 0,0 0 0,1 0 0,-1 0 0,0 0 0,1 0 1,-1 0-1,1 0 0,-1 0 0,1 0 0,0 0 0,-1 0 0,1 0 0,0 0 1,0 0-1,0 0 0,0 1 0,1-2 0,28-20 427,-23 18-400,4-4 34,0 1 0,1 1-1,0 0 1,0 0 0,0 1 0,1 1-1,24-6 1,-29 8-58,1 1 0,0 0 0,-1 1 0,1 0 0,-1 0 1,1 0-1,0 1 0,-1 1 0,1 0 0,-1 0 0,0 0 0,12 6 0,-5 0 47,0 0 1,-1 1-1,0 1 0,18 17 1,-1-2 99,-29-22-145,1-1 1,0 1 0,0-1-1,0 0 1,0 0 0,0 0 0,1 0-1,-1-1 1,0 1 0,1-1-1,-1 0 1,1 0 0,0 0 0,-1 0-1,1-1 1,0 0 0,-1 1-1,1-1 1,0-1 0,0 1 0,-1 0-1,1-1 1,0 0 0,-1 0-1,1 0 1,-1 0 0,1 0 0,-1-1-1,0 0 1,0 0 0,4-2-1,-2 0-5,1 0-1,-1 0 1,1 0-1,0 1 0,-1 0 1,1 1-1,1-1 1,-1 1-1,0 0 1,13-2-1,62-1 355,-75 5-381,7 2 13,0 0 0,0 0 0,-1 1 0,1 1 0,22 10 0,-2-2 39,-9-4 18,0 2-49,1-2 0,-1 0-1,1-2 1,1-1 0,47 4-1,-65-11-31,-1-1-1,0 0 1,1 0-1,-1 0 1,0-1 0,-1 0-1,1 0 1,-1 0-1,11-10 1,8-4 46,-16 11-53,1 0 0,1 1 0,-1 0-1,1 1 1,0 0 0,0 1 0,1 0 0,-1 1-1,21-3 1,-30 6 31,33 0 23,-28 1-48,0 0-1,0 1 1,0 0 0,0 0 0,0 1 0,-1 0-1,1 0 1,-1 1 0,0 0 0,0 0 0,8 7-1,-6-5-15,1 0 0,0 0 0,0-1 0,1 0-1,-1 0 1,14 3 0,11 5-34,-29-11 19,0 1 0,0-1 0,1 1 0,-1-2 0,1 1 0,-1-1 0,1 1 0,0-1 1,0-1-1,0 1 0,-1-1 0,1 0 0,0-1 0,7-1 0,8-6-50,-1-2-1,0-1 1,0-1 0,-1 0-1,28-24 1,-13 10-1,-32 24 79,1 0 0,0 1 0,0-1 1,0 1-1,0 0 0,0 0 0,0 0 0,0 0 1,0 1-1,0-1 0,0 1 0,1 0 1,-1 0-1,0 0 0,0 0 0,1 0 0,-1 1 1,0 0-1,4 1 0,7 2 23,-1 1-1,1 1 1,13 9 0,4 0-44,42 18 11,-67-30 21,1 0 1,0-1-1,0 1 0,0-2 0,0 1 0,0-1 0,10 1 0,-15-2 16,33 0-31,-31-1 7,0 0-1,0-1 0,0 1 0,-1-1 1,1 0-1,0 0 0,-1 0 0,1 0 1,2-3-1,19-10-13,-2 3 40,-17 9 4,1-1 0,-1 1-1,0 0 1,1 1 0,-1 0 0,1 0 0,0 0 0,9 0-1,-14 2-10,31 0 84,-27 1-95,0 0 0,0 0 1,-1 1-1,1 0 0,0 0 1,-1 1-1,1-1 0,-1 1 0,5 4 1,34 14 75,-37-18-76,1-1 0,-1 0-1,0-1 1,1 0-1,0 0 1,-1 0 0,1-1-1,-1 0 1,1-1-1,0 1 1,-1-1 0,1-1-1,8-2 1,-2-2 2,0 0 0,0 0 0,-1-2 0,0 0 0,22-16 0,-30 19-14,1 0-1,0 1 1,0 0-1,0 1 1,0-1 0,1 1-1,-1 1 1,1-1 0,0 1-1,11-3 1,-17 5-27,44 0 12,-41 1 24,-1 0 0,0 0 0,0 0 1,0 0-1,1 0 0,-1 0 1,0 1-1,-1-1 0,1 1 0,3 2 1,24 11 36,-4-7-58,19 3 64,-38-10-43,1 0 1,-1 0 0,0-1-1,1-1 1,-1 1 0,0-1-1,1 0 1,-1 0 0,0-1-1,0 0 1,12-6 0,0-3-30,0 1-1,0 1 1,1 0 0,1 2 0,21-6 0,-37 11 32,-1 1 0,1 0 0,0 0 1,0 0-1,0 1 0,0 0 0,-1 0 0,1 0 0,0 0 0,0 1 0,0 0 1,0 0-1,-1 0 0,1 0 0,-1 1 0,1 0 0,-1 0 0,1 0 1,-1 1-1,8 5 0,9 4 26,-9-6-13,1 1 0,0-2 0,1 0 0,-1 0 0,1-2 0,0 1 0,0-2 0,0 0 0,0 0 0,0-1 0,1-1 0,18-2 0,-13-1-16,-1-1 1,0-1-1,-1 0 0,1-2 1,-1 0-1,0-1 0,-1 0 1,26-17-1,-36 20 7,0 0 0,1 0 0,0 1 0,0 0 0,0 0 0,0 1 0,1 0 1,-1 1-1,1 0 0,0 0 0,13 0 0,-20 3-6,1-1 1,-1 1 0,0 0-1,1 1 1,-1-1 0,0 0-1,0 1 1,0-1-1,0 1 1,3 3 0,7 4 5,14 8-7,-18-11 7,0-1 0,1 0 0,-1 0 0,1 0 1,0-1-1,1-1 0,-1 0 0,1 0 1,-1 0-1,1-1 0,0-1 0,14 1 0,-17-2-11,1 0 0,-1 0 0,1-1 0,-1 0 0,0-1 0,1 1 0,-1-2 0,0 1 0,7-4 0,1-1 10,0 0-1,0 2 1,1-1-1,-1 2 1,1 0-1,0 1 1,0 0-1,20 1 1,-35 2 8,2 0-4,10 2-19,0 1 1,-1 1-1,1 0 1,-1 1-1,1 1 1,11 6-1,11 5-3,-16-8 0,0-2-1,0 0 1,1-1 0,0 0 0,0-2 0,0 0 0,32 0-1,-45-5 23,0 0-1,0 0 0,0-1 1,0 0-1,0-1 0,-1 0 0,8-3 1,18-8 27,106-35-75,-136 49 40,43 0-24,-39 1 21,1 0-1,-1 0 1,1 0-1,-1 1 1,1 0-1,-1 1 1,9 4-1,37 11 37,-22-13-28,-21-2-11,-1-1-1,1-1 0,0 0 1,0 0-1,0 0 1,0-1-1,0-1 1,0 1-1,15-4 0,69-31 18,-71 25-21,0 0-1,1 2 1,0 1 0,1 1-1,-1 1 1,43-4-1,-62 10 12,0 0-1,0 1 1,-1-1-1,1 1 1,0 0-1,-1 0 0,1 0 1,-1 0-1,0 1 1,0-1-1,0 1 0,4 4 1,7 5-38,-5-5 32,1-2-1,-1 1 1,1-1-1,0-1 1,0 0-1,0 0 1,1-1-1,-1 0 1,1-1-1,0 0 0,0-1 1,-1 0-1,1-1 1,16-1-1,-16 0 2,0-1 0,0 0 0,0-1 0,0 0 0,0-1 0,19-10 0,20-6 12,19 4-86,-63 14 66,1 1-1,-1 1 1,1-1 0,-1 1 0,1 0 0,0 1-1,-1 0 1,1 0 0,10 3 0,-7 0 18,9 5 5,1-1 1,1-1 0,0-1 0,26 4 0,90-6-101,-129-5 70,-1-1 0,1 0 0,0 0-1,-1 0 1,0-1 0,14-7-1,7-3-103,19-9-67,-39 17 161,0 1 1,0 0-1,0 0 1,1 1-1,-1 0 1,1 1-1,-1 0 1,1 0 0,16 0-1,-22 2 26,0 1-1,0 0 0,-1 0 1,1 1-1,0-1 1,-1 1-1,1-1 1,-1 1-1,0 0 1,1 0-1,-1 0 1,0 0-1,3 4 1,37 44 73,-17-19-31,-23-29-43,1 0 0,-1 0 0,1 0 1,0 0-1,0 0 0,0-1 0,0 1 0,0-1 0,0 0 0,0 0 1,0 0-1,1 0 0,-1-1 0,0 1 0,0-1 0,1 0 0,-1 0 0,0 0 1,1 0-1,3-1 0,7-2-5,1 0 1,-1-1-1,18-8 1,-2 2-33,-18 6 4,0 1 0,1 0 0,-1 1 0,1 1 0,22 0 0,-31 1 32,0 1 0,-1 1 0,1-1 0,0 0 1,-1 1-1,1 0 0,-1-1 0,0 2 0,5 2 0,25 13-42,-17-13 41,1-1-1,0-1 1,-1 0 0,1-1-1,0-1 1,0-1 0,0 0-1,0-1 1,0-1 0,0-1-1,23-6 1,-12 0 18,0 2 1,0 0-1,0 2 0,57-2 0,-74 9-15,-1 0-1,0 2 1,0-1-1,0 1 0,-1 0 1,1 1-1,14 9 0,-1-1 22,-21-11-22,11 5-7,1 1 0,-1-2 0,1 0 0,0 0 0,0-1 0,1-1 0,0 0 0,-1-1 0,1-1 0,18 1 0,-13-5 2,0-1 0,0 0 0,0-1 0,-1-1 0,35-15-1,-25 10-51,44-11-1,-53 17 55,0 1-1,31 0 0,-46 4 2,1 1 1,-1 0-1,1 0 1,-1 0-1,0 1 0,0 0 1,0 0-1,0 0 1,-1 1-1,6 4 0,21 13-7,-18-15-3,0-1 0,1-1 0,-1 0 0,1-1 0,0-1 0,0 0 0,0 0 0,0-2 0,18 0 0,-24-1 4,0 0-1,0-1 0,0 0 1,0 0-1,-1-1 0,1 0 1,-1 0-1,10-6 0,-8 4 2,0 1-1,0 0 0,0 1 0,1 0 0,17-4 1,-22 6 1,1 0 0,0 0 0,0 1 0,0 0 0,-1 0 0,1 1 0,0-1 0,0 1 0,0 0 0,-1 1 0,1-1 0,-1 1 0,1 0 0,-1 1 0,0-1 0,1 1 0,8 7 0,21 14-18,-22-14 10,1-1-1,0-1 1,0 0-1,21 8 1,-28-14-16,0-1 0,1 0 0,-1-1 0,0 1 0,1-2 0,11-1 0,4 1-25,-11-1 24,0 0 0,0-1-1,0-1 1,-1 0 0,1 0 0,-1-1-1,0-1 1,10-6 0,32-14-139,-44 22 138,0 1-1,0 0 1,-1 1 0,2 0-1,-1 0 1,13 0 0,-17 3 33,-1 0 0,0 1 0,1-1 1,-1 1-1,0 0 0,0 1 1,0-1-1,0 1 0,-1 0 0,1-1 1,-1 2-1,1-1 0,3 5 0,30 22 11,-30-26-18,0 0 1,0-1-1,1 0 1,0 0-1,-1-1 0,1 0 1,0 0-1,0-1 1,0 0-1,1 0 1,-1-1-1,13-1 0,-2-2-17,1-2 1,-1 0-1,32-13 0,-9 2 22,8 10 69,-49 6-32,32 3 8,-22 3-19,-4-1-31,0 0 1,1-1 0,0 0 0,0 0 0,0-1-1,0 0 1,1 0 0,-1-1 0,1 0 0,-1-1-1,14 1 1,-3-3 16,-1-1 0,1 0 0,32-10 0,-34 8 17,0 0 0,1 1-1,31-2 1,-48 5-45,2 0 16,0 0 0,0-1 0,0 1 0,0 1 1,0-1-1,0 0 0,0 1 0,0-1 0,4 2 1,11 10 36,1-2 0,0 0 0,1-1 1,32 11-1,-43-18-22,0 0 1,0-1-1,0 1 0,0-2 1,0 1-1,0-1 1,0-1-1,0 0 0,0 0 1,1-1-1,-2 0 0,1 0 1,11-5-1,30-15-64,47-24-6,-94 44 60,1 1 0,-1 0-1,1 0 1,-1 0 0,1 0-1,0 1 1,-1-1 0,1 1 0,0 0-1,-1 0 1,1 0 0,0 1-1,-1-1 1,1 1 0,-1 0 0,1 0-1,-1 0 1,1 0 0,-1 1-1,1 0 1,-1-1 0,4 4 0,-1-2-9,0 0 1,1 0 0,-1-1 0,1 0-1,10 2 1,21 1-18,-26-2 8,1-1 0,-1-1 0,1 0 0,-1 0 0,1-1 0,-1-1 0,1 0 0,15-4 0,75-32 33,-73 24-55,1 1 1,0 2-1,0 1 0,1 1 1,1 2-1,53-4 1,167 10-2416,-224 0 1571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4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10 200,'0'0'3076,"-14"-10"-2668,-3 18-198,0-2 0,0 0 0,-1-1 0,-28 4 0,26-5-100,1 0 1,0 1-1,-29 12 1,-20 4-33,59-19-72,-1 0 0,1 0 1,0 1-1,0 0 0,0 1 0,0 0 1,0 0-1,1 1 0,-1 0 0,-10 9 0,16-9 5,1-1 0,0 1 0,0 0 0,0 0 0,1 0-1,-1 0 1,1 0 0,0 0 0,1 0 0,-1 0 0,1 0-1,1 11 1,-1-14-20,0 0-7,0 35 13,-1-30 8,1 0 0,1 0 0,-1 0-1,1 0 1,0-1 0,1 1 0,0 0 0,0-1-1,3 9 1,-1-5-3,0 0 0,-1 1 0,0 0-1,-1-1 1,0 1 0,-1 0 0,0 19 0,3 18 27,7 51 52,-2 146 1,-1-5-59,-4-6-43,-4-158 29,16-19 38,-1 248-133,-15-303 107,0 0-25,0 0 1,0 0-1,0 0 0,1 0 1,-1 0-1,0 0 1,1 0-1,-1-1 1,1 1-1,0 0 0,-1 0 1,1 0-1,0 0 1,0-1-1,0 1 0,1 0 1,1 2-1,2 0 36,-1 0-1,1 0 1,0-1-1,0 1 0,0-1 1,0 0-1,0-1 1,1 1-1,-1-1 1,1 0-1,0-1 1,0 1-1,11 0 1,12 2 272,48-2 1,-29-2-144,165 5 649,-123-5-3374,-86 0 2322,4 4-670,23 19-66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48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775 52 144,'0'0'1763,"0"-25"-1108,0 24-640,0 0 0,0 0 1,0 0-1,0 0 1,0 0-1,0 1 0,0-1 1,0 0-1,-1 0 1,1 0-1,0 0 1,-1 0-1,1 0 0,0 1 1,-1-1-1,1 0 1,-1 0-1,1 0 1,-1 1-1,0-1 0,1 0 1,-1 1-1,0-1 1,1 1-1,-1-1 0,0 0 1,-1 0-1,-32-2 448,33 3-347,-49 0 220,41 0-307,-1 1 0,1 0-1,-1 0 1,1 1 0,0 0-1,-16 6 1,13-4-9,0-1 0,0 0 0,0-1 0,-17 1 0,-17 3 3,-136 46 125,166-49-142,0 2-1,1 0 0,0 0 1,0 2-1,0 0 0,1 0 1,0 2-1,1-1 0,-1 2 1,2 0-1,-1 0 0,-11 14 1,16-15-5,0-1 9,-1 1 0,2-1 0,-1 1 0,1 1 0,0 0 0,1 0 0,0 0 0,1 0 0,0 1 0,1 0 0,0 0 0,0 0 0,-2 19 0,5-22 6,0 1 1,1-1-1,0 1 0,1-1 1,0 0-1,0 0 0,1 1 1,0-1-1,0 0 1,1 0-1,0 0 0,0-1 1,5 9-1,-7-15-16,5 12 6,0 0-1,2-1 0,-1 0 1,2 0-1,-1-1 0,2 0 1,-1 0-1,1-1 0,1 0 1,0-1-1,1 0 0,-1-1 1,20 10-1,-6-6 19,0-2 0,1 0-1,0-2 1,1-1 0,0-1-1,30 3 1,400 24 559,5-33-475,-190-3-48,903 3-1956,-809-16 1707,-270 7 153,-12-1 68,266-21-292,-265 18 204,-1-3 0,114-39 1,-182 49-92,0-1 0,0-1 1,-1 0-1,0-1 0,0 0 1,-1-1-1,0-1 0,-1 0 1,21-23-1,-30 29 54,0-1 0,-1 0 0,1-1 1,-1 1-1,0-1 0,0 1 0,-1-1 0,0 0 0,0 0 1,-1 0-1,0 0 0,0 0 0,-1-11 0,0 17 74,0-1-26,0-4 41,-1-1-1,0 1 0,0 0 0,-1 0 1,1 0-1,-1 0 0,-1 0 1,1 0-1,-1 0 0,0 1 0,-1-1 1,1 1-1,-1 0 0,0 0 0,0 0 1,0 1-1,-1 0 0,0-1 0,0 2 1,0-1-1,-8-4 0,-7-4-1,-1 1 1,0 1-1,0 1 0,-25-6 0,-116-23 357,71 19-104,40 9 165,-65-4 0,-14-2 166,-123-17-452,117 17 124,90 13-175,-91 3 0,49 3-91,-43-2 185,-138 20 0,199-15-265,-85-3-1,103-3 78,-76 16 174,-1107-16-598,1161 5-18,-95 17 0,86-10-694,68-10 672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49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1 438 56,'3'0'292,"3"0"-216,1-1 0,-1 1-1,0-1 1,0 0 0,0-1-1,0 0 1,0 0 0,0 0 0,-1 0-1,1-1 1,7-5 0,1-2 170,0-1 1,-1 0-1,15-17 1,-22 20-202,0 1 0,0-1-1,-1 0 1,0 0 0,-1-1 0,1 0 0,-2 0 0,1 0 0,-1 0 0,0 0-1,2-17 1,-1-8 61,-2 1-1,-1-34 1,-1 44 6,-2 18-113,1-1 1,-1 1 0,0-1 0,0 1 0,0 0 0,-1 0-1,0 0 1,-6-8 0,8 11 1,-1 0 1,0 0-1,1 0 1,-1 0-1,0 0 0,0 0 1,0 1-1,-1-1 1,1 1-1,-4-2 0,5 2-3,0 1-1,0 0 1,0 0-1,0-1 1,0 1-1,0 0 1,0 0-1,0 0 1,0 0-1,0 0 1,0 1-1,0-1 1,0 0-1,0 0 1,0 1-1,0-1 1,0 0-1,0 1 1,0-1-1,0 1 1,0 0-1,0-1 1,0 1-1,0 0 1,1-1-1,-2 2 1,-8 10 4,1 1 0,1-1 0,0 1 0,1 1 0,0-1 0,1 1 0,0 0 0,2 1 0,-1-1 0,-3 29 0,1 4 31,2 1 0,1 58 0,4-94-14,1 0 0,0 0 0,1 1 0,0-1 0,1 0 0,0-1 0,1 1 0,0-1 0,1 1 0,0-1 0,10 15 0,-11-20-16,-1-1 0,1 0 0,0 0 0,1 0 0,-1 0 0,1-1 0,0 1 0,0-1 0,0 0 0,1-1 0,-1 1 0,1-1 0,0 0 0,0-1 0,0 0 1,0 1-1,0-2 0,1 1 0,11 1 0,-17-3 53,2-3-87,0-1 41,-1 1-1,1 0 1,-1-1 0,0 1-1,0-1 1,0 0-1,0 0 1,-1 0 0,1 0-1,-1 0 1,0 0 0,0 0-1,-1 0 1,1 0-1,-1 0 1,0 0 0,-1-5-1,1 8 102,-3-29 234,-3 21-289,1 0 1,-1 1-1,-1 0 0,-14-14 0,20 20-62,0 1 0,-1-1 0,0 1 0,1 0 0,-1 0 0,0 0 0,1 0 0,-1 0 0,0 0 0,0 1 0,0-1 0,0 0 0,0 1 0,0 0 0,-2-1 0,3 1-19,-1 1 0,1-1 0,0 1 0,-1-1 0,1 1 0,0-1 0,0 1 0,0 0 1,0 0-1,0 0 0,0-1 0,0 1 0,0 0 0,0 0 0,0 0 0,0 0 0,1 1 0,-1-1 0,0 0 0,1 0 0,-1 0 0,1 0 0,-1 1 0,1-1 1,-1 0-1,1 3 0,-2 20-2351,4-20 1488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4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 24575,'0'-5'0,"6"-3"0,8 0 0,8 2 0,6 2 0,4 1 0,3 2 0,1 0 0,1 1 0,0 0 0,-1 1 0,1-1 0,-2 0 0,1 1 0,-7 5 0,-8 2-8191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0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0 188,'2'8'180,"0"0"-1,-1 0 1,-1-1-1,1 1 1,-1 0-1,-2 10 1,1-7-109,1 0 0,0 0 0,1 0 0,2 13 0,0-6-73,14 54 352,-16-67-326,1 0-1,0-1 1,0 1-1,0 0 1,1-1 0,-1 1-1,1-1 1,0 0-1,0 0 1,1 0 0,-1 0-1,6 3 1,-8-6-31,0 0 0,1 0 0,-1 0 0,0 0 1,1 0-1,0 0 0,-1-1 0,1 1 0,-1-1 0,1 1 0,0-1 1,-1 0-1,1 1 0,0-1 0,-1 0 0,1 0 0,0 0 0,-1 0 0,1-1 1,0 1-1,-1 0 0,1-1 0,0 1 0,-1-1 0,1 0 0,-1 1 1,1-1-1,-1 0 0,1 0 0,-1 0 0,0 0 0,1 0 0,-1 0 1,0 0-1,0-1 0,0 1 0,0 0 0,0-1 0,0 1 0,0-1 0,0 1 1,0-1-1,-1 1 0,1-1 0,0-2 0,3-7 88,0 1-1,-1-1 0,0 0 1,-1 0-1,1-14 1,-1-21 946,-2 45-775,0-14 599,6 40-793,1 0 0,1 0 1,1-1-1,2-1 0,25 45 1,-31-61-174,-1-1-142,1-1 0,0 1 0,0 0-1,0-1 1,0 0 0,9 5 0,-4-5-594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109 101 192,'1'-1'50,"-1"1"0,1 0 0,0-1 0,-1 1 1,1-1-1,0 1 0,-1 0 0,1-1 0,0 1 0,0 0 0,-1 0 0,1 0 0,0 0 0,0 0 1,0 0-1,-1 0 0,1 0 0,0 0 0,0 0 0,-1 0 0,1 0 0,0 0 0,0 1 0,-1-1 1,1 0-1,0 0 0,0 1 0,-1-1 0,1 1 0,0-1 0,-1 1 0,1-1 0,-1 1 0,2 0 1,-2 0-34,1-1 0,-1 1 0,1-1 1,-1 1-1,0-1 0,1 0 0,0 1 1,-1-1-1,1 0 0,-1 1 1,1-1-1,-1 0 0,1 0 0,0 0 1,-1 1-1,1-1 0,-1 0 0,1 0 1,0 0-1,-1 0 0,1 0 1,0 0-1,-1 0 0,1 0 0,-1 0 1,1 0-1,0-1 0,-1 1 0,1 0 1,-1 0-1,1-1 0,1 0 1,-2 0-20,1-1 1,-1 0 0,0 0 0,0 0 0,1 0 0,-1 0-1,0 0 1,-1 0 0,1 0 0,0 0 0,0 0 0,-1 0-1,1 0 1,-1 1 0,0-1 0,0 0 0,1 0 0,-1 1 0,0-1-1,0 0 1,-2-1 0,-26-36 613,25 36-519,0 0 0,-1 0 1,0 0-1,1 1 1,-1-1-1,0 1 1,0 1-1,-10-3 0,14 3-23,-13 1 26,11 1-86,1 0 1,0 0 0,-1 0-1,1 1 1,0-1 0,0 1-1,-1-1 1,1 1-1,0 0 1,1 0 0,-1 0-1,0 0 1,0 0 0,1 0-1,-1 0 1,1 0 0,0 1-1,0-1 1,0 1-1,0-1 1,0 1 0,0-1-1,0 4 1,-1-1-4,1 0 1,-1 0-1,1 0 1,0 0-1,1 0 1,-1 1-1,1-1 1,0 0-1,0 1 0,1-1 1,-1 0-1,3 9 1,-2-11-40,0-1 1,1 1-1,-1-1 1,0 1-1,1-1 1,-1 0-1,1 1 1,0-1-1,0 0 1,0 0-1,0 0 1,0 0-1,0-1 1,1 1 0,-1 0-1,1-1 1,-1 0-1,1 1 1,-1-1-1,1 0 1,0-1-1,-1 1 1,1 0-1,4 0 1,-5-2 9,0 1 1,0 0-1,1-1 0,-1 0 1,0 1-1,0-1 1,0 0-1,0 0 1,0 0-1,-1 0 1,1-1-1,0 1 0,0 0 1,-1-1-1,1 1 1,-1-1-1,1 0 1,-1 1-1,0-1 0,0 0 1,0 0-1,0 0 1,0 0-1,0 0 1,0 0-1,0 0 1,-1 0-1,1 0 0,-1 0 1,0-1-1,1 1 1,-1 0-1,0-3 1,9-46 376,-9 49-251,8-12-50,1 24-56,-1 1 0,0 0-1,-1 0 1,0 1 0,-1 0 0,6 16 0,25 80-322,-22-62 175,-3 0-1,-1 1 0,-3 1 0,4 67 1,-12-113 163,0 0 0,0-1 0,-1 1 0,1-1 0,0 1 0,-1-1 1,1 1-1,-1-1 0,1 1 0,-1-1 0,0 1 0,0-1 1,1 0-1,-1 1 0,0-1 0,0 0 0,0 0 0,-1 0 1,1 0-1,0 0 0,0 0 0,-1 0 0,1 0 0,0 0 0,-1-1 1,1 1-1,-1 0 0,1-1 0,-1 1 0,1-1 0,-1 0 1,1 1-1,-1-1 0,1 0 0,-1 0 0,1 0 0,-1 0 0,-3-1 1,-1 1 59,0 0 0,0-1 0,1 0 1,-1-1-1,0 1 0,0-1 0,-9-4 1,9 3-85,1-1 0,0 1 0,0-1 1,0 0-1,1-1 0,0 1 0,-1-1 1,1 0-1,1 0 0,-1 0 0,1 0 0,0-1 1,0 1-1,0-1 0,1 0 0,0 0 1,0 0-1,1 0 0,-1 0 0,1 0 1,1 0-1,-1-1 0,1 1 0,0 0 1,0 0-1,1-1 0,0 1 0,3-10 0,2-10-373,2 0 0,1 0-1,1 1 1,1 1-1,17-27 1,-14 26-365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1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43 136,'2'5'153,"-1"1"0,1-1 0,1 0 0,-1 0 0,1 0 0,0 0 0,4 6 0,-6-13-134,-1 0-1,1 0 1,-1 0-1,0 1 1,0-1-1,0 0 1,0 0-1,0 0 1,0 0 0,0 0-1,-1 1 1,1-1-1,-1 0 1,1 0-1,-2-1 1,-2-3 96,-1 0 0,1 1 1,-1 0-1,-1 0 0,1 0 1,-11-7-1,14 10-78,0 0-1,-1 1 1,1-1-1,-1 1 1,1 0 0,-1 0-1,1 0 1,-1 0 0,1 0-1,-1 1 1,0-1-1,1 1 1,-1-1 0,0 1-1,0 0 1,1 0 0,-1 1-1,0-1 1,0 0-1,1 1 1,-5 1 0,2 1 67,-3 2-60,0 0 1,1 1 0,0 0 0,1 0-1,-1 0 1,1 1 0,0 0-1,1 0 1,0 1 0,0 0 0,0 0-1,1 0 1,0 0 0,1 0 0,0 1-1,0 0 1,1-1 0,0 1-1,0 0 1,1 0 0,1 0 0,0 16-1,0-22-42,1 1 0,0-1 0,-1 0 0,2 0-1,-1 1 1,0-1 0,1 0 0,-1 0 0,1 0-1,0-1 1,0 1 0,0 0 0,0-1 0,1 1-1,-1-1 1,1 0 0,-1 0 0,6 4-1,-4-3-88,1 0 0,-1 0-1,1-1 1,0 1-1,0-1 1,0 0-1,0 0 1,1-1-1,-1 0 1,0 1-1,8-1 1,-10-1 69,0-1 0,0 1 0,0-1-1,0 0 1,0 0 0,0 0 0,0 0 0,0 0 0,0-1 0,-1 1 0,1-1-1,0 0 1,-1 0 0,0 0 0,1 0 0,-1 0 0,0 0 0,0-1 0,2-3-1,0 0 26,0 0-1,0 0 1,-1 0-1,0 0 1,-1-1-1,1 1 1,2-13-1,-5 18 132,0-10 289,-3-26 390,3 36-806,0 0-1,0 0 1,0 0-1,-1 1 0,1-1 1,0 0-1,-1 0 1,1 1-1,-1-1 0,1 0 1,-1 1-1,1-1 0,-1 1 1,1-1-1,-1 1 1,0-1-1,1 1 0,-1-1 1,0 1-1,1-1 1,-1 1-1,0 0 0,1-1 1,-1 1-1,0 0 1,0 0-1,0-1 0,0 1 1,-1 22 333,13 33-228,-9-50-276,0 1 1,0-1 0,0 0-1,1 0 1,0 0-1,0 0 1,0 0-1,0 0 1,1-1 0,0 0-1,0 0 1,0 0-1,1 0 1,-1 0-1,1-1 1,0 0 0,0 0-1,0 0 1,0-1-1,0 0 1,1 0 0,-1 0-1,1 0 1,-1-1-1,1 0 1,6 0-1,-4-1-607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1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96,'-2'15'503,"0"-1"0,-1 1 0,-1-1 0,0 0 0,-8 17 0,-10 33-101,16-34-509,0 1 1,2-1 0,0 38 0,4-67-205,7 2-1440,-4-4 914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6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83 4,'0'-17'209,"0"13"521,0 1-616,-1 0-91,0 0 0,0 0-1,0 0 1,0 1 0,0-1 0,0 0 0,-1 1 0,0-1 0,1 1 0,-1 0 0,0-1 0,0 1-1,0 0 1,0 0 0,-5-3 0,4 3-29,4 2 16,-1 0-1,0 0 1,1 0 0,-1 0-1,0 0 1,1 0 0,-1 0 0,0 0-1,0 0 1,1-1 0,-1 1 0,0 0-1,1 0 1,-1 0 0,0 0-1,0 0 1,1 0 0,-1-1 0,0 1-1,0 0 1,0 0 0,1 0 0,-1-1-1,0 1 1,0 0 0,0 0-1,1-1 1,-1 1 0,0 0 0,0-1-1,0 1 1,0 0 0,0 0 0,0-1-1,0 1 1,0 0 0,0-1-1,0 1 1,0 0 0,0 0 0,0-1-1,0 1 1,0 0 0,0-1 0,0 1-1,0 0 1,0 0 0,0-1-1,0 1 1,0 0 0,-1-1 0,1 1-1,0 0 1,0 0 0,0-1 0,-1 1-1,1 0 1,0 0 0,0 0-1,0-1 1,-1 1 0,1 0 0,0 0-1,0 0 1,-1 0 0,0-1 0,22 2 277,-16 3-224,-1-1 0,1 1-1,-1 0 1,0-1 0,0 2-1,0-1 1,-1 0 0,1 1-1,2 6 1,28 51 164,-28-50-171,23 51 213,-18-37-302,1 1 0,2-2 0,20 31 0,-22-47-2405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6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1 249 108,'0'1'75,"0"1"0,0-1 0,0 1 1,1 0-1,-1-1 0,0 1 0,1-1 0,0 1 0,-1-1 0,1 1 0,0-1 0,-1 0 1,1 1-1,0-1 0,0 0 0,0 0 0,0 1 0,1-1 0,-1 0 0,0 0 1,0 0-1,1 0 0,-1-1 0,0 1 0,1 0 0,-1-1 0,1 1 0,1 0 1,1 0 32,-1 0-1,1 0 1,-1-1 0,1 1 0,0-1 0,-1 0 0,1 0 0,0 0 0,0 0 0,5-2 0,-7 2 40,14-3 152,-11 0-269,0-1 0,-1 1-1,1-1 1,-1 0 0,0-1 0,0 1-1,0-1 1,-1 1 0,1-1-1,-1 0 1,0-1 0,-1 1-1,1 0 1,-1-1 0,0 0-1,-1 1 1,1-1 0,0-8 0,-1 5 9,0 1 0,0-1 0,-1 0 0,0 0 0,0 1 0,-1-1 0,-1 0 1,1 1-1,-1-1 0,-1 1 0,-5-15 0,6 18 4,0 1-1,0-1 0,0 1 1,0 0-1,-1-1 1,0 1-1,0 0 0,0 0 1,0 1-1,-1-1 1,1 1-1,-1-1 1,0 1-1,0 0 0,-7-4 1,10 7 66,-11 3 4,10-1-108,1-1 0,0 0 0,0 0-1,0 1 1,0-1 0,0 1 0,0-1 0,0 1 0,0-1 0,1 1 0,-1 0 0,0-1 0,1 1-1,0 0 1,-1-1 0,1 1 0,0 0 0,0 0 0,0-1 0,0 1 0,0 0 0,1 2-1,0 1 6,0 0-1,1 0 1,-1 0-1,1 0 1,0-1-1,1 1 1,4 7-1,3 1 1,0 0 0,1 0 1,0-1-1,14 11 0,-11-12-201,1 0 1,0-2 0,0 0-1,1 0 1,0-1-1,0-1 1,1-1 0,0 0-1,0-2 1,0 1 0,1-2-1,26 2 1,-33-5-734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7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83 360,'22'25'2893,"-21"-26"-2877,-1 1 0,1-1 0,-1 0 0,1 0 0,-1 0 0,0 0 0,1 0 0,-1 0 0,0 0 0,0 0 0,0 0 0,0 0 0,1 0 0,-1 0 0,0 0 1,-1 0-1,1 0 0,0 0 0,0 0 0,0 1 0,-1-1 0,1 0 0,0 0 0,-1 0 0,1 0 0,-1 0 0,1 0 0,-1 0 0,1 1 0,-2-2 0,-19-28 126,17 25-90,0 1 0,-1 0 0,1 0 1,-1 0-1,0 0 0,0 1 0,-1 0 0,1 0 0,0 1 0,-1-1 0,0 1 0,0 0 0,1 1 0,-1-1 0,-11 0 0,16 2 71,-14 4 87,9 0-163,0 0-1,0 1 0,0 0 1,0 0-1,1 1 0,0-1 1,0 1-1,1 0 0,-1 1 1,1-1-1,1 1 0,-1 0 1,1 0-1,0 0 0,1 0 1,0 0-1,-3 13 0,4-10-12,-1 0-1,1 0 1,1 0 0,0 0-1,0 0 1,1 0-1,0 0 1,1 0-1,0 0 1,1 0-1,0-1 1,6 16 0,-2-11-21,1-1 1,0 0 0,0 0 0,1-1 0,11 11-1,-16-18-188,1-1 1,0 0-1,0 0 0,0 0 0,0-1 0,0 0 0,1 0 0,0 0 1,-1 0-1,1-1 0,0 0 0,0 0 0,0-1 0,8 1 0,-4-1-761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7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29 216,'-10'-16'1472,"15"7"-274,31 5-396,71 4-3380,-91 0 1848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7 163 264,'-1'7'289,"-1"-1"-1,1 1 1,0-1-1,0 1 0,1-1 1,0 1-1,0-1 1,1 1-1,2 11 1,-3-17-94,3 13 212,-2-12-391,1 1 1,-1-1-1,1 1 1,0-1-1,0 0 0,0 1 1,0-1-1,1 0 1,-1-1-1,0 1 1,1 0-1,-1-1 0,1 1 1,0-1-1,0 0 1,-1 0-1,1 0 0,0 0 1,0 0-1,0-1 1,0 1-1,0-1 0,0 0 1,0 0-1,5 0 1,-7 0 15,1 0-37,0 0 0,0-1 0,0 1 0,0 0 0,-1-1 0,1 1 0,0-1 0,0 1 0,-1-1 0,1 0 0,0 0 0,-1 0 0,1 0 0,-1 0 0,1 0 0,-1 0 0,2-2 0,-2 2 1,3-2-5,0-1 0,0-1 0,0 1-1,-1 0 1,1-1 0,-1 0 0,0 0 0,0 0-1,-1 0 1,0 0 0,1 0 0,-2-1-1,1 1 1,-1-1 0,0 1 0,0-1-1,0 0 1,-1 0 0,0-6 0,0 10 69,1-3 27,-1 0-1,0 0 1,0 0 0,-1-1-1,-1-9 1,-11-8 126,13 21-181,-1 1-1,1 0 0,-1-1 0,0 1 1,0 0-1,0-1 0,1 1 0,-1 0 1,-1 0-1,1 0 0,0 0 0,0 0 1,0 0-1,0 0 0,-1 0 0,1 0 1,-3-1-1,3 3-23,1 0 1,-1 0 0,1 0-1,-1 0 1,1-1-1,0 1 1,-1 0-1,1 0 1,0 0-1,-1 0 1,1 0 0,0 0-1,0 0 1,0 0-1,0 0 1,0 0-1,0 0 1,0 0 0,0 0-1,0 0 1,1 0-1,-1 0 1,0 0-1,1 0 1,-1 0 0,1 1-1,11 31 103,-10-29-112,6 17 34,2 0 0,0-1-1,16 24 1,-24-39-96,1-1 0,0 1 0,1-1 0,-1 0 0,1 0 0,-1-1-1,1 1 1,0-1 0,0 1 0,1-1 0,-1 0 0,1-1 0,-1 1 0,1-1 0,0 0 0,0 0 0,0-1 0,0 1-1,10 0 1,-13-2-115,-1 1 152,1-1 0,0 0 0,0 0 0,-1 0 0,1 0 0,0 0 0,0 0 0,0 0 0,-1 0 0,1-1 0,0 1 0,-1-1-1,1 1 1,0-1 0,-1 0 0,1 0 0,0 0 0,-1 0 0,0 0 0,1 0 0,-1 0 0,1 0 0,-1 0 0,0-1 0,0 1 0,0-1-1,0 1 1,0-1 0,0 1 0,0-1 0,1-3 0,2-2-10,0 0 1,0 0-1,-1-1 0,0 0 0,3-12 1,-3-3 376,-2-1 0,0-23 1,-2 26 303,2 21-637,-1 1 1,0-1-1,0 1 0,0-1 1,0 0-1,0 1 0,0-1 1,-1 1-1,1-1 0,0 0 0,0 1 1,0-1-1,0 0 0,0 1 1,0-1-1,-1 0 0,1 1 1,0-1-1,0 0 0,-1 1 1,1-1-1,0 0 0,0 0 0,-1 1 1,1-1-1,0 0 0,-1 0 1,1 1-1,0-1 0,-1 0 1,1 0-1,0 0 0,-1 0 1,1 0-1,-1 1 0,1-1 0,0 0 1,-1 0-1,1 0 0,-1 0 1,1 0-1,0 0 0,-1 0 1,1-1-1,0 1 0,-1 0 1,1 0-1,-1 0 0,1 0 0,0 0 1,-1 0-1,1-1 0,0 1 1,-1 0-1,1 0 0,0-1 1,-1 1-1,1 0 0,0 0 1,-1-1-1,2 9-23,0 0-1,0 0 1,1 0 0,0 0 0,0-1 0,1 1 0,0 0-1,0-1 1,1 0 0,0 0 0,0 0 0,0 0 0,1-1-1,0 1 1,1-1 0,-1 0 0,1-1 0,0 0 0,1 0-1,-1 0 1,1 0 0,0-1 0,0 0 0,0-1-1,1 0 1,-1 0 0,1 0 0,0-1 0,-1 0 0,1-1-1,0 1 1,10-1 0,-15-1-12,0 0 0,0 0 0,-1-1 0,1 1 0,0-1 0,0 1-1,0-1 1,-1 0 0,1 0 0,0 0 0,-1-1 0,1 1 0,-1-1 0,1 1 0,-1-1 0,0 0 0,0 0-1,1 0 1,-1 0 0,-1 0 0,4-4 0,-2 1 42,-1 1 0,0-1 0,0 0 0,0 0 0,0 0 0,-1 0 0,0 0 0,0 0 0,0 0 0,-1 0 0,0-6 0,0 9 161,0-49 1140,0 49-1066,-6-9-24,5 8-128,4 13 13,1-1-144,-1-1 0,2 1 0,-1-1 0,1 0 0,0 0 0,1 0 0,0-1 0,0 0 0,0 0 0,1 0 0,0-1 0,1 0 0,-1 0 0,1-1 0,0 0 0,1 0 0,-1-1 0,1 0 0,0-1 0,-1 0 0,2 0 0,-1-1 0,0 0 0,0 0 0,1-1 0,9 0 0,-17-2 13,0 1 0,0 0 0,0-1 0,0 0-1,0 1 1,-1-1 0,1 0 0,0 0 0,0 0 0,-1 0-1,1 0 1,0-1 0,-1 1 0,3-3 0,0 1-25,0 0 38,0 0 0,0 0 0,-1 0 0,1 0 0,-1-1 0,0 0 0,0 1-1,0-1 1,0 0 0,-1-1 0,1 1 0,-1 0 0,0-1 0,-1 1 0,1-1 0,-1 1 0,0-1 0,0 0 0,0 0 0,0 0 0,-1 1 0,0-1 0,0 0 0,-1 0 0,1 0 0,-1 1 0,0-1 0,0 0 0,0 0 0,-1 1-1,0-1 1,0 1 0,0 0 0,-3-5 0,1 1 61,0 0 1,-1 1-1,0-1 0,0 1 0,-1 0 0,0 0 1,0 1-1,0 0 0,-1 0 0,0 0 0,0 1 0,-1 0 1,1 1-1,-1-1 0,0 2 0,0-1 0,-14-4 1,17 7-142,1 0 1,0 1 0,-1-1 0,1 1 0,-1 0 0,1 0-1,-1 0 1,1 0 0,-1 1 0,1 0 0,0 0 0,-1 0 0,1 0-1,0 1 1,0 0 0,0-1 0,0 2 0,0-1 0,0 0-1,1 1 1,-1 0 0,1-1 0,0 1 0,-1 1 0,2-1 0,-1 0-1,0 1 1,0 0 0,1-1 0,0 1 0,0 0 0,0 0-1,0 0 1,1 1 0,-2 5 0,-2 11-947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2:59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80 36,'6'6'805,"-1"0"-491,0 0 0,0-1 0,0 0 0,0 0 0,1-1-1,8 6 1,-13-10-292,-1-1 1,1 1-1,-1-1 0,1 1 0,-1-1 0,0 1 0,1-1 1,-1 1-1,0-1 0,0 0 0,1 1 0,-1-1 1,0 1-1,0-1 0,0 0 0,0 1 0,0-1 0,0 0 1,0 1-1,0-1 0,0 0 0,0 1 0,0-1 0,0 1 1,0-1-1,0 0 0,-1 1 0,1-1 0,0 1 1,0-1-1,-1 0 0,1 1 0,0-1 0,-2 0 0,-8-25 283,10 26-298,-3-6 55,-1 1 0,1 0 0,-1 0 0,0 0 0,0 0 0,0 0 0,-1 1 0,1 0 0,-1 0 0,0 0 1,0 1-1,-1-1 0,1 1 0,-1 1 0,0-1 0,-6-1 0,8 2-25,-1 0 1,0 1-1,0 0 0,0 0 1,1 1-1,-1-1 0,0 1 1,0 0-1,0 0 0,0 1 1,0-1-1,0 1 0,0 0 1,1 0-1,-1 1 1,0 0-1,1-1 0,-1 2 1,-4 2-1,1 0-8,1 1-1,1 0 1,-1 0 0,1 1 0,0-1-1,0 1 1,1 1 0,0-1-1,0 1 1,1 0 0,0 0 0,0 0-1,1 1 1,0-1 0,1 1 0,-1 0-1,2 0 1,-1 0 0,1 0-1,1 0 1,0 18 0,1-24-33,1 0 1,-1 1 0,1-1-1,0 0 1,0 1-1,0-1 1,0 0-1,0-1 1,1 1-1,-1 0 1,5 3 0,-3-3-7,-1 0-6,0 0 1,0 0 0,1 0 0,0-1 0,-1 1 0,1-1 0,0 0 0,0-1 0,0 1-1,0-1 1,0 1 0,1-1 0,-1 0 0,0-1 0,1 1 0,-1-1 0,7 0 0,-9 0 19,13-3-118,-10 1 107,0 0 0,0-1 0,0 0 0,0 0 0,0-1 0,-1 0 0,1 1 0,-1-1 0,0-1 0,0 1 0,0 0 1,-1-1-1,0 0 0,1 0 0,-2 0 0,1 0 0,-1-1 0,3-7 0,-1-2 126,0-1 0,-1 0 1,0 0-1,-2 1 0,0-27 1,-1 41-60,4-16 230,13 57-213,-3 0 1,12 51-1,-4-13-105,-12-41-165,-1 1 0,-1-1-1,-3 1 1,3 77 0,-9-109 203,1-1 0,-1 1 1,0-1-1,0 1 0,0-1 1,-1 1-1,0-1 0,0 1 1,0-1-1,0 0 0,-1 0 1,0 0-1,0-1 0,-1 1 1,1-1-1,-1 1 0,0-1 1,0 0-1,0-1 0,-1 1 1,1-1-1,-1 0 0,0 0 1,0 0-1,0-1 0,0 1 1,-1-1-1,1-1 0,-1 1 1,1-1-1,-1 0 0,1 0 1,-1 0-1,0-1 0,1 0 1,-1 0-1,0 0 0,1-1 1,-1 0-1,1 0 0,-1 0 1,1-1-1,-1 0 0,1 0 1,-8-4-1,8 3 30,1 0 1,-1 0 0,1 0-1,0-1 1,0 1-1,0-1 1,0 0-1,1 0 1,0-1-1,0 1 1,0-1-1,0 1 1,0-1-1,1 0 1,0 0-1,0 0 1,-1-8 0,2 6-14,0 0 0,1 0 0,-1 0 0,2 0 0,-1 0 0,1 0 0,0 0 0,1 1 0,-1-1 0,2 0 0,-1 1 0,4-8 0,0 1-155,0 0 1,2 0 0,-1 1 0,1 1-1,1-1 1,17-17 0,38-22-3296,-48 42 2242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6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0 575 24575,'1'-10'0,"0"-1"0,0 1 0,1-1 0,1 1 0,-1 0 0,2 0 0,-1 0 0,2 0 0,-1 1 0,1-1 0,0 1 0,1 1 0,9-12 0,11-10 0,1 1 0,39-32 0,-2 2 0,-46 40 0,-1-1 0,0 0 0,-2-1 0,-1-1 0,0 0 0,18-44 0,-30 63 0,-1 1 0,0-1 0,0 0 0,1 1 0,-2-1 0,1 0 0,0 0 0,-1 0 0,1 0 0,-1 0 0,0 1 0,0-1 0,0 0 0,0 0 0,0 0 0,-1 0 0,1 0 0,-2-3 0,1 6 0,1 1 0,-1-1 0,0 0 0,1 1 0,-1-1 0,1 1 0,-1-1 0,1 1 0,-1-1 0,1 1 0,-1-1 0,1 1 0,0-1 0,-1 1 0,1 0 0,0-1 0,0 1 0,-1 0 0,1-1 0,0 1 0,0 0 0,0-1 0,0 1 0,0 0 0,0-1 0,0 2 0,-6 23 0,-2 60 0,4-38 0,-11 51 0,6-40 0,3 0 0,3 0 0,5 97 0,1-38 0,-4-96 0,0-15 0,1 0 0,-1 0 0,1 0 0,0 0 0,0 0 0,1-1 0,-1 1 0,2 0 0,-1 0 0,0-1 0,1 1 0,0-1 0,0 1 0,5 6 0,-6-11-24,0-1 1,0 1-1,1-1 0,-1 1 0,0-1 0,1 0 0,-1 1 0,1-1 0,-1 0 1,0 0-1,1 0 0,-1 0 0,1 0 0,-1 0 0,0-1 0,1 1 1,-1 0-1,1-1 0,-1 1 0,0-1 0,0 1 0,1-1 0,-1 0 1,0 1-1,0-1 0,0 0 0,1 0 0,-1 0 0,1-1 0,2-1-625,13-8-6177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00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77 304,'12'-9'1031,"10"-13"593,-21 21-1600,-1 0 1,0 1 0,0-1-1,0 0 1,0 0-1,0 1 1,0-1 0,0 0-1,0 0 1,0 1-1,0-1 1,0 0-1,0 0 1,-1 1 0,1-1-1,0 0 1,0 1-1,-1-1 1,1 0 0,-1 1-1,1-1 1,0 0-1,-1 1 1,1-1 0,-1 1-1,0-1 1,1 1-1,-1-1 1,1 1 0,-1 0-1,0-1 1,1 1-1,-1-1 1,0 1-1,1 0 1,-1 0 0,0 0-1,0-1 1,1 1-1,-3 0 1,3 0-6,-57-19 1116,54 18-1104,-1 0 1,0 1-1,0-1 0,0 1 1,0 0-1,0 0 0,0 0 1,0 1-1,1-1 0,-1 1 1,0 0-1,0 0 0,0 1 1,-4 1-1,6-2-26,-47 33 185,47-33-179,0 1 0,1-1-1,-1 0 1,1 1 0,0-1 0,-1 1-1,1-1 1,0 1 0,0-1 0,0 1 0,0 0-1,0 0 1,0-1 0,0 1 0,1 0-1,-1 0 1,1 0 0,-1 0 0,1 0-1,0 0 1,0 0 0,0 0 0,0 0 0,0 0-1,0 0 1,0 0 0,1 0 0,-1 0-1,1 0 1,1 3 0,7 6 1,0 0 0,1 0 0,0-1 1,1-1-1,0 0 0,1 0 0,0-1 0,0-1 1,21 10-1,-20-11-41,0 1 1,-1 0 0,0 1-1,0 0 1,-1 1 0,0 0-1,0 1 1,-1 0 0,0 0-1,14 21 1,-23-30 35,0 1-1,-1-1 1,1 1 0,0-1 0,-1 0 0,1 1-1,-1-1 1,0 1 0,1 0 0,-1-1-1,0 1 1,0-1 0,0 1 0,0-1-1,0 1 1,0 0 0,-1-1 0,1 1 0,0-1-1,-1 1 1,1-1 0,-1 1 0,0-1-1,1 0 1,-1 1 0,0-1 0,0 0-1,0 1 1,0-1 0,0 0 0,0 0 0,0 0-1,-1 0 1,1 0 0,0 0 0,0 0-1,-1 0 1,1-1 0,-1 1 0,-2 1-1,-7 2 108,0 0 0,-1 0 0,0-1-1,-15 3 1,9-3-69,17-2-167,-1-1 38,1 0-1,0-1 1,0 1-1,0 0 0,0-1 1,0 1-1,0 0 1,0-1-1,0 1 0,0-1 1,0 0-1,0 1 1,0-1-1,0 0 1,0 0-1,0 1 0,1-1 1,-1 0-1,0 0 1,0-1-1,-3-1 74,4 1-71,-1 1-1,1 0 1,0-1 0,0 1 0,0 0-1,0-1 1,0 1 0,0 0 0,0-1-1,0 1 1,0 0 0,0-1 0,1 1-1,-1 0 1,1 0 0,-1-1-1,1 1 1,-1 0 0,2-1 0,15-29-557,-13 24 373,116-177 719,-120 183-386,0 1 1,0-1 0,0 1-1,1-1 1,-1 0-1,0 1 1,1-1-1,-1 1 1,0-1-1,1 1 1,-1-1-1,1 1 1,-1-1-1,1 1 1,-1 0-1,1-1 1,-1 1 0,1 0-1,-1-1 1,1 1-1,0 0 1,-1 0-1,1-1 1,-1 1-1,1 0 1,0 0-1,-1 0 1,2 0-1,9 15 844,5 51-630,-9-34-18,-4-18-176,2 0 0,0 0 0,0-1-1,1 1 1,12 17 0,-15-27-70,-1 0 0,1-1 0,1 1 0,-1-1 0,0 0 0,1 0 0,0 0 0,0 0 0,-1 0 0,2-1 0,-1 0 0,0 0 0,0 0 0,1 0 0,-1-1 0,1 0 0,-1 0 0,1 0 0,0 0 0,-1-1 0,7 0 0,-7 0-14,0-1 0,-1 0 0,1 0 0,-1-1 0,1 1 0,-1-1 0,1 0 0,-1 0 0,0 0 1,1 0-1,-1 0 0,-1-1 0,1 1 0,0-1 0,-1 0 0,1 0 0,-1 0 0,0 0 0,4-7 0,-2 4 25,0-1 0,-1 1-1,0-1 1,0 0-1,0 0 1,-1 0-1,0-1 1,-1 1-1,2-14 1,-3 12 2,-1 0-1,-1 0 1,1 0 0,-1 0 0,-1 1-1,1-1 1,-2 1 0,1 0-1,-1-1 1,0 1 0,-9-12-1,9 15-34,1 1-1,0-1 0,-1 1 0,0 0 0,0 0 0,0 0 0,-1 1 0,1 0 0,-1-1 1,0 1-1,0 1 0,0-1 0,0 1 0,0 0 0,-1 0 0,1 0 0,-1 1 0,1 0 1,-11-1-1,14 3-26,1-1 0,-1 0 0,1 1 0,-1 0-1,1-1 1,-1 1 0,1 0 0,-1 0 0,1 0 0,0 0 0,-1 0 0,1 0 0,0 0 0,0 0 0,0 1 0,0-1 0,0 0 0,0 1 0,0-1 0,-1 2 0,-13 30-756,7 5-2245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01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20,'2'24'3946,"9"53"-2951,2 9-672,-7-44-332,3 0 1,27 79-1,-50-161 183,3 0-1,1-2 0,2 1 0,-5-76 0,15 109-131,-1 0-1,1 0 1,1 1-1,0-1 1,0 0 0,0 1-1,1 0 1,0-1 0,0 1-1,1 1 1,0-1-1,0 1 1,9-8 0,-13 12-27,1 0 1,0 1-1,0 0 1,1 0-1,-1-1 1,0 1-1,0 1 1,1-1-1,-1 0 1,0 0-1,1 1 1,-1 0-1,1-1 1,-1 1-1,0 0 1,1 0-1,-1 0 1,1 0-1,-1 1 1,1-1-1,-1 1 1,0-1-1,1 1 1,-1 0-1,0 0 1,0 0-1,1 0 1,-1 0 0,0 1-1,0-1 1,0 1-1,0-1 1,-1 1-1,1 0 1,3 3-1,4 5-8,0 0 1,-1 1-1,0 0 0,0 0 0,7 15 1,-3 2-423,-2 1 0,0-1 1,-2 2-1,-1-1 1,5 59-1,-11-81-757,-1 6-45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0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176 307 216,'0'0'2176,"26"0"692,-25 0-2847,1-1 1,0 1 0,0 0-1,-1 0 1,1 1 0,0-1-1,0 0 1,-1 1-1,1-1 1,0 1 0,-1-1-1,1 1 1,-1 0 0,1 0-1,-1-1 1,1 1 0,-1 0-1,1 1 1,-1-1-1,0 0 1,1 0 0,-1 0-1,0 1 1,0-1 0,0 1-1,0-1 1,0 1-1,-1-1 1,1 1 0,0-1-1,-1 1 1,1 0 0,0 1-1,14 22 329,-12-21-294,-1-1-1,0 1 1,1-1 0,-1 1-1,0 0 1,-1 0-1,1 0 1,1 7-1,-3-11-11,-35-34-144,28 28 90,-1-1-1,0 1 0,0 0 0,0 0 1,0 1-1,-1 0 0,0 1 0,0 0 0,0 0 1,0 1-1,-1 0 0,0 1 0,1 0 1,-16-1-1,17 8 18,-1 5-13,0 0 1,0 1-1,1 0 0,0 0 1,1 1-1,0 0 1,1 0-1,0 1 1,1 0-1,1 0 1,0 0-1,1 0 1,0 1-1,1 0 1,0-1-1,1 28 1,1-37 1,1 0 0,0 0 0,0 0 0,0 0 0,0 0 1,0 0-1,1 0 0,0 0 0,0-1 0,0 1 0,0-1 1,1 1-1,-1-1 0,4 3 0,-5-4-2,1 0-1,-1 0 1,1-1 0,0 1-1,0-1 1,0 1 0,0-1-1,0 0 1,0 0 0,0 0-1,1 0 1,-1 0 0,0 0-1,0-1 1,1 1 0,-1-1-1,0 1 1,1-1 0,-1 0 0,1 0-1,-1 0 1,0 0 0,1-1-1,-1 1 1,0-1 0,1 1-1,2-2 1,5-2-5,-1-1 0,1 0 0,-1-1 0,-1 1 0,1-2 0,-1 1 0,0-1 0,0 0 0,-1-1 0,0 0 0,-1 0 0,1-1 0,-1 1 0,-1-1 0,0-1 0,0 1 0,-1-1 0,0 0 0,-1 0 0,0 0 0,0 0 0,-1 0 0,1-13 0,-2-5 319,6 51-77,-6-14-226,1-1 1,1 0-1,0 0 0,0 0 0,0 0 0,1 0 0,0 0 0,1-1 0,0 0 1,8 10-1,-9-13-240,0 0 1,1 0 0,-1-1 0,1 1-1,0-1 1,0-1 0,0 1 0,0-1-1,0 1 1,0-2 0,1 1-1,-1 0 1,1-1 0,-1 0 0,1 0-1,0-1 1,6 0 0,-8 0 168,0-1 0,1 0-1,-1 0 1,0 0 0,0 0 0,0-1 0,0 0 0,-1 1 0,1-1-1,0-1 1,-1 1 0,1-1 0,-1 1 0,0-1 0,0 0 0,0 0-1,5-7 1,-3 4 323,-1 0-1,1-1 1,-1 1-1,-1-1 1,1 0-1,-1 0 1,-1-1-1,1 1 1,1-12-1,28-118 1533,-20 92-1640,11-82 1,-23 127-149,1-13 42,0 0 1,-1 0-1,-2-17 1,2 28-26,0 0-1,0-1 1,-1 1 0,1-1 0,-1 1-1,0 0 1,0 0 0,1-1-1,-2 1 1,1 0 0,0 0 0,0 0-1,-1 0 1,1 0 0,-1 0-1,1 0 1,-1 1 0,0-1 0,0 1-1,0-1 1,0 1 0,0-1 0,-4-1-1,4 3-4,0 0 0,1 0 0,-1 0 0,1 0 0,-1 0 0,0 0 0,1 0 0,-1 0 0,0 1 1,1-1-1,-1 1 0,1-1 0,-1 1 0,1 0 0,-1-1 0,1 1 0,0 0 0,-1 0 0,1 0 0,0 0 0,0 0 0,-1 0 0,1 1 0,0-1 0,0 0 0,-1 2 0,-24 39 80,23-36-52,-4 7-15,1 0 0,1 1 1,0 0-1,1 0 0,1 0 0,-4 25 1,2 90 152,5-112-143,1 0-27,0-1-1,1 0 1,1 0-1,1 1 1,0-2 0,1 1-1,0 0 1,1-1 0,10 17-1,-12-24-2,1 0 0,0 0-1,0-1 1,0 0 0,1 0 0,0 0-1,0-1 1,1 0 0,-1 0 0,1 0-1,1-1 1,-1 0 0,1-1 0,0 0-1,0 0 1,0 0 0,1-1 0,12 3-1,-19-6-6,1 0 0,0 0 0,-1-1 0,1 1-1,0-1 1,-1 1 0,1-1 0,-1 0 0,1 0 0,-1 0-1,1 0 1,-1-1 0,0 1 0,0-1 0,1 1-1,-1-1 1,0 0 0,0 0 0,-1 0 0,1 0 0,0 0-1,-1 0 1,1 0 0,-1-1 0,3-4 0,-2 4-1,0-1 1,0 0 0,-1 0 0,1 0 0,-1-1-1,0 1 1,0 0 0,0 0 0,0-1-1,-1 1 1,0-1 0,0 1 0,0 0 0,0-1-1,-1 1 1,-1-7 0,-2 0 21,-1 1 0,0-1 0,-1 1-1,-8-12 1,11 18 8,0 0 0,0 0-1,-1 0 1,1 0 0,-1 1-1,0 0 1,0 0 0,0 0-1,0 0 1,0 0 0,-1 1-1,1 0 1,-8-3 0,11 5-4,-13 0 66,12 0-107,0 0 0,1 0 1,-1 1-1,0-1 1,0 0-1,1 1 0,-1-1 1,0 1-1,1 0 0,-1 0 1,0-1-1,1 1 0,-1 0 1,1 0-1,0 1 1,-1-1-1,1 0 0,0 0 1,0 1-1,-1-1 0,1 0 1,0 1-1,0-1 0,1 1 1,-1 0-1,0-1 0,0 1 1,1 0-1,-1-1 1,1 1-1,0 0 0,-1-1 1,1 1-1,0 0 0,0 0 1,0 0-1,0-1 0,0 1 1,1 0-1,0 3 1,-1-2-111,0 0 0,1 1 1,0-1-1,0 0 0,0 0 1,0 0-1,0 1 1,1-1-1,-1 0 0,1-1 1,0 1-1,0 0 1,0 0-1,0-1 0,0 1 1,1-1-1,-1 0 0,1 0 1,-1 0-1,1 0 1,0 0-1,5 2 0,4 0-765,0-2-18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1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25 116,'-3'-25'3149,"8"37"-2522,14 57 100,-14-46-446,17 43 0,-12-36-152,-8-23-363,0 0-1,1 0 0,-1-1 1,1 1-1,0-1 1,1 0-1,0 0 1,7 9-1,-9-10-1321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1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38 177 540,'-17'-17'1133,"15"15"-889,-1 0 1,1 0 0,0 0 0,0 0 0,1 0 0,-1 0 0,0-1-1,1 1 1,-3-5 0,4 6-200,0 0-1,0-1 1,0 1 0,0 0-1,1 0 1,-1 0 0,0 0-1,0-1 1,1 1 0,-1 0-1,1 0 1,-1 0 0,1 0-1,-1 0 1,1 0-1,0 0 1,0 0 0,-1 0-1,1 0 1,0 1 0,0-1-1,0 0 1,0 0 0,0 1-1,0-1 1,0 1 0,0-1-1,0 1 1,2-1 0,123-68 417,-112 63-555,0 0 0,1 0 0,-1 1 1,1 1-1,0 1 0,0 0 0,22-1 0,-36 4 65,1 1 12,0-1 0,0 0 0,0 1 0,0 0 1,-1 0-1,1-1 0,0 1 0,0 0 0,-1 0 0,1 1 0,-1-1 1,1 0-1,2 3 0,-2-2 6,3 5 16,0 0-1,-1 0 0,1 1 0,-1 0 0,-1 0 0,0 0 0,0 1 0,0-1 0,1 12 0,1 1 4,1-1-15,-2-5 18,1 0 0,0 0 0,1 0 0,11 20 0,-14-31-4,-1-1 0,0 0-1,1 1 1,-1-1 0,1 0-1,0-1 1,0 1 0,0 0-1,1-1 1,-1 0 0,0 0-1,1 0 1,0 0 0,-1 0-1,1-1 1,0 1 0,0-1-1,0 0 1,0 0 0,0-1-1,0 1 1,6-1-1,-7-1-4,0 0 0,0 0-1,-1 0 1,1 0-1,0 0 1,0-1-1,-1 1 1,1-1-1,-1 0 1,0 0-1,1 0 1,-1 0 0,0 0-1,0 0 1,0 0-1,-1-1 1,1 1-1,0-1 1,-1 1-1,2-6 1,1 0 2,0 0 0,0 0 1,-1 0-1,0-1 0,3-16 0,-6 21 31,1 1-1,-1-1 1,0 1-1,1-1 1,-2 1 0,1-1-1,0 1 1,-1-1-1,0 1 1,1-1 0,-2 1-1,1-1 1,0 1-1,0 0 1,-1 0-1,0 0 1,0-1 0,0 2-1,0-1 1,-5-5-1,3 5-39,0 0 0,0 0-1,-1 1 1,1 0 0,-1 0-1,0 0 1,1 0 0,-1 1-1,0 0 1,0 0 0,0 0-1,0 1 1,0-1 0,-7 1-1,9 1-125,0 0 1,0 0-1,0 0 0,0 1 0,0-1 1,0 1-1,1 0 0,-1-1 0,0 1 1,1 0-1,0 1 0,-1-1 0,-1 3 0,-6 4-550,-1 4-480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2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1 316,'0'0'711,"2"8"-395,85 274 3017,-89-272-2889,2-1-98,-10-18-219,6 2-104,0 1 1,1-1 0,0 1 0,0-1 0,0 0 0,1 0-1,0 0 1,1 0 0,-2-13 0,-1-68 148,4 81-145,1 1-21,0 0 0,0 0 0,0 0 0,1-1 0,0 1 0,0 0 0,1 1 0,-1-1 1,6-7-1,-7 11 0,0 0 0,0 0 1,0 0-1,0 0 0,1 0 0,-1 0 1,1 0-1,-1 1 0,1-1 1,0 0-1,0 1 0,0 0 1,0-1-1,0 1 0,0 0 1,0 0-1,0 0 0,0 0 0,0 0 1,1 1-1,-1-1 0,0 1 1,1-1-1,-1 1 0,0 0 1,1 0-1,2 0 0,-4 0 41,-1 0-45,1 0 0,-1 0-1,1 0 1,-1-1 0,0 1 0,1 0-1,-1 0 1,1 0 0,-1 0 0,1 0 0,-1 0-1,0 0 1,1 0 0,-1 0 0,1 0 0,-1 0-1,1 0 1,-1 0 0,0 0 0,1 0 0,-1 0-1,1 1 1,-1-1 0,0 0 0,1 0 0,-1 0-1,1 1 1,-1-1 0,0 0 0,1 1 0,-1-1-1,0 0 1,0 1 0,1-1 0,-1 0 0,0 1-1,0-1 1,1 1 0,12 10 42,1 0 1,-2 1-1,0 0 1,0 1-1,17 27 1,-17-23-23,1-1 1,1 0-1,0-1 0,24 21 1,-37-36-26,0 1-1,1 0 1,-1 0 0,1 0 0,-1-1 0,1 1 0,0-1 0,-1 0 0,1 1 0,0-1 0,-1 0 0,1 0 0,0 0 0,-1 0-1,1 0 1,-1 0 0,1 0 0,0-1 0,-1 1 0,1-1 0,0 1 0,-1-1 0,1 1 0,-1-1 0,1 0 0,-1 0 0,0 0 0,2-1-1,1-1-8,-1 1 0,1-1 0,-1-1 0,0 1 0,0 0 0,-1-1 0,1 0 0,0 1 0,3-9 0,-3 2 37,0 0 1,-1 0-1,0 0 0,0-1 0,-1 1 0,-1-1 0,-1-20 1,1 7 488,-13-8-49,7 28-122,12 24-109,0-4-226,1-1-1,0 0 1,2 0-1,18 25 0,-23-33-231,1-1 0,1 0 0,0 0 0,-1 0 0,2 0 0,-1-1 0,1 0 0,-1-1 0,1 1 0,1-1 0,12 5 0,-18-9-625,12 0-1522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39 16,'-14'-10'488,"6"2"-16,0 2-48,0-1-32,2 3-64,3 2 8,1 2-88,0-2-68,0 6-36,2-2-144,2 0-112,2 2-108,1 3-160,1-3-264,4 0-192,8 10 64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41 480,'10'31'3704,"-14"-29"-2148,-10-16-1147,10 9-365,-1-1 1,0 2 0,0-1 0,0 0 0,-1 1 0,1 0 0,-1 0 0,0 1 0,0 0 0,0 0 0,-1 0 0,1 1 0,-1 0 0,1 0 0,-1 0-1,0 1 1,-9-1 0,15 2 6,-4 3-39,0-1-1,0 1 1,0 0-1,1 0 1,-1 0 0,1 1-1,0-1 1,0 1-1,0 0 1,0 0 0,1 1-1,-1-1 1,1 1-1,0 0 1,1 0-1,-1 0 1,1 0 0,0 0-1,0 0 1,1 1-1,-1-1 1,1 0 0,1 1-1,-1 0 1,1-1-1,0 1 1,0-1 0,0 1-1,1-1 1,0 1-1,0-1 1,0 1 0,1-1-1,-1 0 1,6 10-1,-7-14-11,4 7 4,0 0-1,1-1 1,0 1-1,10 11 1,-12-17-21,-1 0 0,0 0 1,1 0-1,0 0 0,-1 0 1,1-1-1,0 0 0,0 1 0,0-1 1,0 0-1,0 0 0,0-1 1,0 1-1,0-1 0,0 1 0,7-1 1,-7-1 7,0 0 0,0 0 0,-1 0 0,1-1 0,0 1 1,0-1-1,-1 0 0,1 0 0,-1 0 0,0 0 0,1 0 0,-1 0 0,0-1 1,0 1-1,0-1 0,-1 1 0,3-5 0,-1 2-1,0 0 0,0 0-1,0-1 1,-1 1 0,0-1 0,0 0-1,0 1 1,-1-1 0,2-9 0,-3-54 202,0 67-186,-1-5 14,0 0-48,12 21 4,22 40 13,39 87 0,-63-118-5,0 0-1,-1 0 1,-2 1 0,0 0 0,-2 0 0,0 1-1,0 27 1,-5-47 19,1-1 0,-1 1-1,0 0 1,0 0 0,0-1 0,-1 1-1,1 0 1,-1-1 0,0 1-1,-1-1 1,-3 6 0,4-8 19,1 1 1,-1-1 0,0 0-1,0 1 1,0-1 0,0 0 0,-1-1-1,1 1 1,0 0 0,-1-1-1,1 1 1,-1-1 0,0 0-1,1 1 1,-1-1 0,0-1-1,0 1 1,0 0 0,-5 0-1,7-1-13,-13-5-138,10 2 75,1 0 0,0 0-1,0 0 1,0-1-1,0 1 1,1-1 0,-1 0-1,1 0 1,0 0 0,0 0-1,1 0 1,-1 0 0,-1-9-1,0-1-706,1 0-1,0 0 1,1-22-1,1 14-128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3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88,'20'49'3876,"1"1"-3537,58 181 1091,-73-217-2782,-6-25-1984,0 3 2515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4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18 196,'0'0'100,"0"-1"-1,0 1 1,1-1-1,-1 0 1,0 1-1,0-1 1,0 0-1,0 1 1,0-1-1,0 1 1,0-1 0,0 0-1,0 1 1,0-1-1,-1 0 1,1 1-1,0-1 1,0 1-1,-1-1 1,1 0-1,0 1 1,0-1 0,-1 1-1,1-1 1,-1 1-1,1-1 1,-1 1-1,1 0 1,-1-1-1,0 0 1,-12 15 1539,-11 37-467,23-49-1093,-4 9 189,0 0 0,1 1 0,0 0 0,1 0 0,0-1 0,1 2 0,1-1 0,-1 14-1,2-25-253,0 1 0,0-1 0,0 0-1,0 0 1,0 1 0,1-1 0,-1 0-1,0 1 1,1-1 0,-1 0-1,1 0 1,0 0 0,-1 1 0,1-1-1,0 0 1,0 0 0,-1 0 0,1 0-1,0 0 1,0 0 0,0-1-1,0 1 1,0 0 0,3 1 0,-1-1-113,0 0 0,1 0 1,-1 0-1,0 0 1,1 0-1,-1-1 1,1 1-1,-1-1 1,6-1-1,1 1-343,-1-1 0,1-1 0,0 0 1,-1 0-1,17-7 0,-3-2-824,-3 1-78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3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110 469 24575,'0'-2'0,"1"0"0,0 0 0,0 1 0,-1-1 0,1 0 0,0 1 0,0-1 0,1 0 0,-1 1 0,0-1 0,0 1 0,1 0 0,-1-1 0,1 1 0,-1 0 0,1 0 0,0 0 0,2-2 0,39-19 0,-32 17 0,8-5 0,3 0 0,-1-1 0,-1-2 0,32-23 0,-46 31 0,0-1 0,0 0 0,-1 0 0,0 0 0,0-1 0,0 0 0,-1 0 0,0 0 0,0-1 0,-1 1 0,0-1 0,0 0 0,-1 0 0,2-12 0,-1 6 0,-1-1 0,-1 0 0,0 0 0,-1 1 0,-1-1 0,-3-17 0,4 28 0,-1 0 0,0 0 0,0-1 0,-1 1 0,1 0 0,-1 0 0,0 0 0,0 1 0,0-1 0,0 0 0,-1 1 0,1-1 0,-1 1 0,0 0 0,0 0 0,-1 0 0,1 0 0,0 1 0,-1-1 0,0 1 0,1 0 0,-1 0 0,0 0 0,0 0 0,-5-1 0,-9 0 0,1-1 0,-1 2 0,1 1 0,-1 0 0,0 1 0,-19 2 0,26-1 0,1 1 0,-1 0 0,0 0 0,1 1 0,0 0 0,-1 1 0,1 0 0,1 1 0,-1 0 0,1 1 0,-10 6 0,15-9 0,1 0 0,-1 1 0,1-1 0,0 1 0,0-1 0,0 1 0,0 0 0,1 0 0,-1 0 0,1 0 0,0 1 0,0-1 0,1 0 0,-1 1 0,1 0 0,0-1 0,0 1 0,1 0 0,-1-1 0,1 1 0,0 0 0,1 0 0,-1-1 0,1 1 0,0 0 0,0-1 0,0 1 0,0-1 0,3 7 0,3 2 0,0 0 0,1 0 0,0 0 0,1-1 0,0 0 0,1-1 0,21 20 0,11 5 0,55 37 0,-82-62 0,1 2 0,-2-1 0,1 2 0,-2 0 0,0 1 0,0 0 0,-2 0 0,0 2 0,-1-1 0,0 1 0,-1 1 0,-1 0 0,-1 0 0,-1 0 0,0 1 0,-2 0 0,0 0 0,-1 1 0,0-1 0,-2 1 0,0-1 0,-3 23 0,1-37 0,0 0 0,0 1 0,0-1 0,-1 0 0,0 0 0,0 0 0,0 0 0,-1-1 0,0 1 0,1-1 0,-2 1 0,1-1 0,0 0 0,-1 0 0,0 0 0,0-1 0,0 1 0,0-1 0,-1 0 0,1 0 0,-1 0 0,0-1 0,1 0 0,-1 0 0,0 0 0,0 0 0,-1-1 0,1 0 0,0 0 0,-6 0 0,2 0 0,-1 0 0,1 0 0,0-1 0,-1-1 0,1 0 0,0 0 0,-1 0 0,1-1 0,0-1 0,0 0 0,1 0 0,-1 0 0,0-1 0,1-1 0,0 1 0,-12-10 0,9 4 0,0-1 0,1 0 0,1-1 0,-1-1 0,2 1 0,0-1 0,0 0 0,1-1 0,1 0 0,0 0 0,1-1 0,1 1 0,0-1 0,1 0 0,0 0 0,2 0 0,0 0 0,0-1 0,1 1 0,1 0 0,1 0 0,4-24 0,-3 29 14,1 1-1,0 1 0,0-1 0,0 0 1,1 1-1,0 0 0,1 0 1,11-12-1,0 3-508,0 0 0,25-18 0,-24 22-6331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4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68,'-6'1'3728,"6"-1"-3664,-3 24 1426,6 41-693,11-3-205,30 90 0,-40-143-902,-1 0 0,-1 1 0,1-1 0,0 12 0,-3-21 276,0 0 0,-1 0 1,1 0-1,0-1 0,0 1 0,0 0 0,-1 0 0,1 0 1,0 0-1,0 0 0,-1 0 0,1 0 0,0 0 0,0 0 0,-1 0 1,1 0-1,0 0 0,0 0 0,-1 0 0,1 0 0,0 0 1,0 0-1,0 0 0,-1 0 0,1 0 0,0 0 0,0 1 0,-1-1 1,1 0-1,0 0 0,0 0 0,0 0 0,0 0 0,-1 1 0,1-1 1,0 0-1,0 0 0,0 0 0,0 1 0,0-1 0,-1 0 1,1 0-1,0 0 0,0 1 0,0-1 0,0 0 0,0 0 0,0 1 1,0-1-1,0 0 0,0 0 0,0 1 0,0-1 0,0 0 0,0 0 1,0 1-1,-14-23-2178,12 18 1455,-1-1-6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4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49 296,'-4'-40'3046,"4"40"-2996,0-1 0,0 1 1,0 0-1,0-1 0,0 1 1,0 0-1,0-1 0,1 1 0,-1 0 1,0-1-1,0 1 0,0 0 1,0-1-1,1 1 0,-1 0 0,0-1 1,0 1-1,1 0 0,-1 0 1,0-1-1,0 1 0,1 0 0,-1 0 1,0 0-1,1 0 0,-1-1 1,0 1-1,1 0 0,-1 0 0,0 0 1,1 0-1,-1 0 0,1 0 1,19 12 1050,0 10-629,0 1-1,23 37 1,-29-39-721,1-1 0,1 0 0,1-1 0,31 29 0,-36-44-2598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6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39 24,'0'-1'28,"1"1"0,-1-1 0,0 1 0,0-1 1,0 0-1,1 1 0,-1-1 0,0 1 0,0-1 0,0 0 0,0 1 0,0-1 0,0 0 1,0 1-1,-1-1 0,1 1 0,0-1 0,0 0 0,0 1 0,-1-1 0,1 1 0,0-1 0,-1 1 1,1-1-1,0 1 0,-1-1 0,1 1 0,-1-1 0,1 1 0,-1-1 0,1 1 0,-1 0 1,1-1-1,-1 1 0,1 0 0,-1-1 0,1 1 0,-1 0 0,1 0 0,-1 0 0,0-1 1,1 1-1,-1 0 0,0 0 0,1 0 0,-1 0 0,1 0 0,-1 0 0,0 0 0,0 0 0,-3 0 863,3-18 2447,1 21-3304,0 0 0,0-1 0,0 1 0,0-1 0,0 1 0,0 0 0,0-1 1,1 1-1,0-1 0,-1 1 0,1-1 0,2 5 0,20 43 239,-7-15-88,7 19 114,-14-37-961,-2 1-1,9 27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6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2 204 108,'-1'-15'2114,"12"18"-440,8 4-1412,-11-6-284,1 0 1,0 0-1,0-1 0,0 0 0,0-1 0,-1 0 0,1 0 0,0-1 0,-1 0 0,1-1 1,-1 0-1,1 0 0,-1-1 0,0 0 0,-1 0 0,1-1 0,12-10 0,-16 13-24,-1-1-1,-1 0 0,1 0 0,0-1 0,-1 1 0,0 0 1,1-1-1,-1 0 0,-1 1 0,1-1 0,0 0 1,-1 0-1,1-4 0,-2 7 119,-2-35 989,1 35-1027,0-1 0,1 1 0,-1 0 0,0-1 0,0 1 0,0 0 0,0-1 0,0 1 0,-1 0-1,1 0 1,0 0 0,0 0 0,-3-1 0,4 2-7,-1 0-1,1 0 1,0 0 0,-1 0-1,1-1 1,-1 1 0,1 0-1,-1 0 1,1 1 0,0-1-1,-1 0 1,1 0-1,-1 0 1,1 0 0,0 0-1,-1 0 1,1 0 0,0 1-1,-1-1 1,1 0 0,-1 0-1,1 1 1,0-1-1,0 0 1,-1 0 0,1 1-1,0-1 1,-1 0 0,1 1-1,0-1 1,0 0 0,-1 1-1,0 2 19,1-1-1,-1 0 1,0 1-1,1-1 1,-1 1-1,1-1 1,0 1-1,0-1 1,0 1-1,0-1 1,0 1-1,1-1 1,-1 1-1,1-1 1,0 0-1,-1 1 1,3 2-1,5 14 36,1 0-1,0 0 0,15 19 1,-21-33-77,1 0 0,0 0 1,1 0-1,-1 0 1,1-1-1,0 0 0,1 0 1,-1 0-1,0 0 0,1-1 1,0 0-1,0 0 1,0-1-1,7 3 0,-12-5-45,2 0 33,-1-1 0,1 0 0,0 0 0,-1 0 0,1 0 0,0 0 0,-1 0 0,1 0 0,-1-1 0,0 0 0,1 1 0,-1-1 0,0 0 0,0 0 0,0 0 0,0 0 0,-1 0 0,1-1 0,0 1 0,-1 0 0,0-1 0,0 1 0,1-1 0,-1 0 0,-1 1 0,1-1 0,0 0 0,-1 0 0,1 1 0,-1-1 0,0 0 0,0 0 0,0 0 0,0 0 0,-1-3 0,0-5 30,0 0 0,-1 0 1,-1 0-1,1 0 1,-2 1-1,1-1 1,-11-19-1,-17-17 368,29 45-354,0 0 0,0 0 0,0 0 0,0 0 0,0 0 0,-1 1 0,1-1 1,0 1-1,-1-1 0,1 1 0,-1 0 0,0 0 0,1 0 0,-1 0 0,0 1 0,1-1 1,-5 0-1,6 1 35,-22 4-125,21-2-135,-1 1-1,1-1 1,0 1-1,0 0 1,0 0-1,0 0 1,1 0-1,-1 0 1,1 0-1,0 0 1,0 1-1,0-1 1,0 0-1,0 1 1,1-1-1,0 1 1,-1-1 0,2 6-1,0-1-832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17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52 123 16,'-6'-6'727,"0"-1"0,0 0 0,1 0 0,0 0 0,0 0 0,1-1 0,0 0 1,0 0-1,-3-11 0,7 19-703,0-1 0,0 0 0,0 1 0,1-1 0,-1 1 0,0-1 1,0 1-1,0-1 0,0 1 0,1-1 0,-1 1 0,0-1 0,0 1 0,1-1 1,-1 1-1,0-1 0,1 1 0,-1-1 0,1 1 0,-1 0 0,0-1 0,1 1 1,-1 0-1,1-1 0,-1 1 0,1 0 0,-1 0 0,1 0 0,-1-1 0,1 1 1,0 0-1,-1 0 0,1 0 0,-1 0 0,1 0 0,-1 0 0,1 0 1,-1 0-1,1 0 0,0 0 0,-1 0 0,1 0 0,-1 0 0,1 1 0,-1-1 1,1 0-1,0 1 0,39 6 111,-30-5-54,-8-2-103,21 0-132,-8 3 108,-12-2-4,17-4-128,-7-21 174,-10 12 29,-5 10 24,-1 7-40,0 0 1,1 0-1,0 0 0,0 1 1,0-1-1,1 0 1,-1 1-1,1-1 1,1 1-1,-1 9 0,-2 5 33,0 11 63,0 0-1,3 32 1,0-38-82,1-21-40,-1-1 1,1 1-1,0-1 0,0 1 1,1-1-1,-1 0 0,1 0 1,0 1-1,-1-1 0,2 0 1,-1 0-1,0-1 0,0 1 1,1 0-1,-1-1 0,1 1 1,0-1-1,0 0 1,6 4-1,-6-5-374,-1 0 1,1 1-1,0-1 1,0 0-1,-1-1 1,1 1 0,0 0-1,0-1 1,5 1-1,0-1-1118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22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48 160,'0'0'2324,"-7"18"-1658,22-7 124,-12-19 44,-4 5-747,0-1 0,-1 1 0,1-1 0,-1 1 0,0 0 0,0 0 0,0-1 0,-3-3 0,2 3-8,-1 1 1,1 0-1,0 0 1,-1 0-1,0 0 1,0 0-1,0 1 1,0-1-1,0 1 1,0 0-1,-6-1 1,9 2 50,-2 2-116,-1 0 1,1 0 0,0 1 0,0-1-1,0 1 1,0-1 0,0 1 0,1 0 0,-1 0-1,0 0 1,1 1 0,0-1 0,-1 0-1,1 1 1,0 0 0,0 0 0,0-1-1,1 1 1,-1 0 0,1 0 0,0 0-1,-1 1 1,0 3 0,-2 3 6,0 1 1,1 0-1,0 0 1,1 1-1,0-1 0,0 13 1,2-18-15,0 0-1,1 0 1,0 0 0,0 0 0,0 0 0,1 0 0,2 6 0,-3-11-10,-1 1 0,1-1 0,0 1 0,0 0 0,-1-1 0,1 0 1,0 1-1,1-1 0,-1 0 0,0 1 0,0-1 0,0 0 0,1 0 1,-1 0-1,1 0 0,-1 0 0,1 0 0,-1-1 0,1 1 0,-1 0 1,1-1-1,0 1 0,-1-1 0,1 0 0,0 1 0,-1-1 0,1 0 0,0 0 1,0 0-1,-1 0 0,3-1 0,-1 0 0,0 0 0,0 0 0,0-1 0,-1 1 1,1-1-1,0 0 0,-1 0 0,0 1 0,1-2 0,-1 1 0,0 0 0,0 0 0,0-1 0,0 1 1,0-1-1,-1 0 0,2-3 0,1 0-4,-1-1 0,0 1 0,-1-1 1,1 0-1,-2 1 0,3-12 0,-2-17 331,1 15 288,12 48-399,-10-15-178,1-1 1,1 0-1,0 0 1,0-1-1,16 19 0,-21-28-224,1 1 0,-1 0 0,1 0 0,0-1 0,0 1 0,0-1 0,0 0 0,0 0 0,1 0 0,-1-1 0,1 1 0,-1-1 0,1 0 0,-1 1 0,1-2 0,0 1 0,0 0-1,-1-1 1,1 0 0,0 1 0,0-2 0,0 1 0,-1 0 0,1-1 0,0 0 0,6-1 0,17-12-900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22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25 304,'0'0'55,"0"0"0,1 0 0,-1 0 0,0 0 1,0 0-1,0 0 0,1 0 0,-1 0 0,0 0 0,0 0 0,0 0 0,0 0 1,1 0-1,-1 0 0,0 0 0,0 0 0,0 0 0,0 0 0,0 0 0,1-1 0,-1 1 1,0 0-1,0 0 0,0 0 0,0 0 0,0 0 0,0-1 0,0 1 0,1 0 0,-1 0 1,0 0-1,0 0 0,0-1 0,0 1 0,0 0 0,19 19 890,-16-16-732,8 5 153,14 11 194,-19-19-385,-10-15-109,0 11 36,0-1-1,1 1 1,-2 0-1,1 0 1,0 0-1,-1 0 1,1 1-1,-1-1 1,0 1-1,0 1 0,-1-1 1,1 1-1,-1 0 1,1 0-1,-1 0 1,1 1-1,-9-1 1,12 2-87,0 1 1,-1 0-1,1 0 0,0 0 1,0 0-1,-1 0 0,1 0 1,0 0-1,0 1 1,0-1-1,0 1 0,1 0 1,-1-1-1,0 1 0,1 0 1,-1 0-1,1 0 1,-1 0-1,1 0 0,0 0 1,0 1-1,0-1 0,0 0 1,1 1-1,-2 2 0,-1 5 73,0 1 0,0 0 0,1 0 0,-1 16 0,2-11-23,1 1 1,0 0 0,2-1-1,0 1 1,0-1-1,2 1 1,0-1 0,1 0-1,0-1 1,2 1-1,12 22 1,-17-35-151,-1-1 0,1 0-1,0 0 1,0 0 0,0 0 0,0 0 0,0-1-1,0 1 1,1-1 0,-1 1 0,0-1 0,1 0-1,-1 0 1,1 0 0,0 0 0,-1 0 0,1 0-1,3 0 1,-4-1-123,7 0-2499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29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45 136 192,'0'0'603,"-24"0"4023,23-1-4621,1 1-1,-1 0 1,1 0 0,-1-1-1,1 1 1,-1 0 0,0 0-1,1 0 1,-1 0 0,1 0-1,-1 0 1,1 0 0,-1 0-1,1 0 1,-1 0 0,0 0-1,1 0 1,-1 0 0,1 1-1,-1-1 1,1 0 0,-1 0-1,1 0 1,-1 1 0,1-1-1,-1 0 1,1 1 0,-1-1-1,1 0 1,0 1 0,-1-1-1,1 1 1,-1-1 0,1 1-1,0-1 1,0 1 0,-1-1-1,1 1 1,0-1 0,-1 2-1,8 29 258,-6-30-261,-1 0 49,24 39 103,-18-34-140,0 0 0,0 0-1,1-1 1,0 1 0,0-2 0,1 1 0,-1-1-1,1 0 1,0 0 0,0-1 0,0 0 0,0-1 0,1 0-1,-1 0 1,1-1 0,15 1 0,-22-2 3,34 0-23,-33 0 8,1-1 1,0 1-1,0-1 1,-1 0-1,1 0 1,-1 0-1,1-1 1,-1 1-1,1-1 1,-1 0-1,0 0 1,0 0-1,0 0 1,0-1-1,0 1 1,0-1 0,-1 0-1,1 0 1,-1 0-1,0 0 1,0 0-1,0 0 1,0-1-1,-1 1 1,1 0-1,-1-1 1,2-5-1,-2 4 5,1-1-1,-1 1 1,0 0 0,0-1-1,-1 1 1,1-1-1,-1 1 1,-1-1-1,1 1 1,-1 0 0,0-1-1,0 1 1,0-1-1,-1 1 1,0 0-1,0 0 1,0 0-1,0 0 1,-6-7 0,-1 0 37,0 1 0,-1 0 0,-1 0 0,-21-16 1,26 23-30,0 0 0,0 1 0,0 0 0,-1 0 0,1 0 0,-1 1 0,0 0 0,0 0 0,0 1 0,0 0 0,0 0 0,-10 1 0,15 1-15,-1 0 0,1 0-1,-1 1 1,1-1-1,-1 1 1,1-1 0,0 1-1,0 0 1,0 0-1,0 0 1,0 0 0,0 1-1,-2 3 1,0-1-6,-4 6-22,-1 1 0,2 0 0,-1 0 0,2 1 1,0 0-1,0 0 0,1 0 0,1 1 0,0-1 0,1 1 1,0 0-1,-1 28 0,4-41-195,0 1-45,0 0 0,0 0 0,0 0 1,0 0-1,0 1 0,0-1 0,0 0 0,1 0 1,-1 0-1,2 3 0,11 12-582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30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63 351 360,'-21'-17'4380,"19"15"-4218,0 0-1,0 1 0,0-1 1,0 0-1,0 1 1,0-1-1,-1 1 0,1 0 1,0 0-1,-1 0 0,1 0 1,-1 0-1,1 0 0,-5 0 1,6 1-155,1 0 1,0 0-1,0 0 0,0 0 1,0 0-1,0 0 1,0 0-1,0 0 1,0 0-1,-1 0 1,1 0-1,0 0 0,0 0 1,0 0-1,0 0 1,0 0-1,0 0 1,0 0-1,0 0 1,-1 0-1,1 0 0,0 0 1,0 0-1,0 0 1,0 0-1,0 0 1,0 0-1,0 0 1,0 0-1,0 1 0,0-1 1,0 0-1,0 0 1,0 0-1,-1 0 1,1 0-1,0 0 1,0 0-1,0 0 0,0 0 1,0 1-1,0-1 1,0 0-1,0 0 1,0 0-1,0 0 1,0 0-1,0 0 0,0 0 1,0 0-1,0 1 1,0-1-1,0 0 1,0 0-1,1 0 1,-1 0-1,0 0 0,0 0 1,0 0-1,0 0 1,0 0-1,0 1 1,0-1-1,0 0 1,0 0-1,0 0 0,0 0 1,10 9 215,12 6-84,-20-14-135,0 0 1,1-1 0,-1 1 0,0-1-1,0 1 1,0-1 0,1 0-1,-1 0 1,0 0 0,0-1 0,0 1-1,1 0 1,-1-1 0,0 1-1,0-1 1,0 0 0,0 0-1,0 0 1,0 0 0,0 0 0,0 0-1,0 0 1,-1-1 0,1 1-1,0-1 1,-1 1 0,1-1 0,-1 1-1,0-1 1,1 0 0,-1 0-1,0 0 1,0 0 0,0 0 0,1-4-1,2-2 4,-1 0 1,0 0-1,0-1 0,-1 1 0,0-1 1,-1 0-1,1-14 0,-2-88 65,0 106-56,-1 1 1,0-1-1,0 0 1,-1 0 0,0 0-1,0 1 1,0-1-1,-4-7 1,3 8 31,1 0 0,-1-1 0,1 0 0,0 0 0,1 0 0,-1 0 0,1 0 0,-1-9 0,3 27-20,0 0 1,1-1-1,0 1 0,2-1 0,-1 0 1,1 0-1,10 20 0,-11-24-73,2 0-1,-1 0 1,1 0-1,0 0 1,1-1-1,0 0 1,0 0-1,0-1 1,1 1-1,0-1 1,0-1 0,9 6-1,-14-10-3,0 0 0,-1-1 0,1 1 0,0 0 0,-1-1 0,1 1 0,0-1 0,0 0 0,0 0 0,0 0 0,-1 0 0,1 0 0,0 0 0,0 0-1,0 0 1,0-1 0,-1 1 0,1-1 0,0 1 0,-1-1 0,4-1 0,-2-1 0,1 1 1,-1-1-1,1 0 0,-1 0 0,0 0 0,0 0 1,0 0-1,-1-1 0,4-3 0,-2-1-6,0 1 0,0 0-1,0-1 1,-1 0 0,0 0-1,-1 0 1,0 0 0,0-1-1,1-11 1,-3-75 1111,0 94-1016,-1-1 30,-4-3 93,5 18-74,4 5-196,1 1 0,0-1 0,2 0 0,0-1 0,1 1 0,0-1 0,2-1 1,0 0-1,0 0 0,2-1 0,21 22 0,2-13-2880,-25-21 1758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30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0 520,'-8'2'4208,"6"0"-3820,0 2-76,0 0-235,2 1-242,2-3-367,4 2-1588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46.1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608 109 24575,'-102'-2'0,"-114"5"0,196 0 0,1 1 0,0 1 0,0 1 0,0 1 0,1 0 0,0 2 0,1 0 0,-1 0 0,2 2 0,-1 0 0,-23 22 0,35-28 0,1 0 0,-1 1 0,1 0 0,0 0 0,0 0 0,0 0 0,1 0 0,0 1 0,0-1 0,1 1 0,0 0 0,0 0 0,1 0 0,0 0 0,0 0 0,0 0 0,1 0 0,0 0 0,0 1 0,1-1 0,2 9 0,-1-6 0,0-1 0,0 1 0,1-1 0,1 0 0,-1 0 0,2 0 0,-1-1 0,1 1 0,0-1 0,1 0 0,0 0 0,0-1 0,1 0 0,0 0 0,8 6 0,7 0 0,0-2 0,1 0 0,0-2 0,1 0 0,0-2 0,0 0 0,0-2 0,36 3 0,124 20 0,-127-19 0,0-3 0,0-2 0,99-7 0,-37 0 0,1045 3 0,-1130 2 0,0 1 0,44 10 0,-41-5 0,62 3 0,598-10 0,-336-3 0,-285 4 0,-48 0 0,0-1 0,0-1 0,0-1 0,-1-2 0,1-1 0,0-1 0,32-10 0,-54 12 0,0 0 0,0 0 0,-1-1 0,1 1 0,-1-1 0,0-1 0,0 1 0,0-1 0,0 0 0,-1 0 0,0 0 0,0-1 0,0 1 0,-1-1 0,0 0 0,0 0 0,0 0 0,-1 0 0,0-1 0,0 1 0,0-1 0,-1 1 0,0-1 0,0 0 0,-1 1 0,0-1 0,-1-8 0,1 2 0,-2-1 0,1 1 0,-2 0 0,1-1 0,-2 1 0,0 0 0,0 1 0,-2-1 0,1 1 0,-2 0 0,1 0 0,-13-16 0,9 18 0,0 0 0,0 1 0,-1 0 0,0 0 0,-1 1 0,0 1 0,0 0 0,0 1 0,-16-6 0,-21-5 0,-58-14 0,63 20 0,-43-11 0,-143-15 0,149 22 0,57 9 0,-49-5 0,33 7 0,1-2 0,-66-19 0,69 14 0,0 3 0,-1 1 0,-56-4 0,-734 10 0,383 3 0,417 0 0,0 0 0,-46 12 0,44-8 0,0-1 0,-33 2 0,-18-8 0,52 0 0,1 0 0,0 2 0,0 1 0,-53 11 0,55-6-455,-1-2 0,-43 4 0,41-7-6371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33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0 360,'0'0'5643,"0"26"-4757,0-24-879,0-1 0,0 0-1,0 1 1,0-1 0,0 0 0,0 1 0,0-1 0,0 0 0,1 1 0,-1-1 0,0 0 0,1 0 0,-1 1 0,1-1 0,0 0 0,-1 0 0,1 0 0,1 2 0,0-2 18,1 0 1,-1 0 0,0 0 0,1-1-1,-1 1 1,1-1 0,-1 1 0,1-1 0,-1 0-1,1 0 1,4 0 0,-6 0 39,30 0 374,15 4-1294,-37-4-2268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53:33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59 300,'-3'-3'253,"1"1"0,1 0-1,-1-1 1,0 1 0,0-1 0,1 1-1,-1-1 1,1 0 0,0 1 0,0-1-1,0 0 1,0 0 0,1 0 0,-1 0-1,1 0 1,-1-5 0,1 8-221,0-1-1,0 1 1,1 0 0,-1-1 0,0 1 0,0 0 0,0-1 0,0 1 0,0 0-1,0-1 1,0 1 0,0 0 0,1 0 0,-1-1 0,0 1 0,0 0-1,0 0 1,1-1 0,-1 1 0,0 0 0,0 0 0,1 0 0,-1 0 0,0-1-1,0 1 1,1 0 0,-1 0 0,0 0 0,1 0 0,-1 0 0,0 0-1,1 0 1,-1 0 0,0 0 0,1 0 0,-1 0 0,0 0 0,0 0-1,1 0 1,-1 0 0,0 0 0,1 0 0,-1 0 0,1 0 0,1 2 4,1-1 1,-1 1 0,0-1 0,1 1 0,-1 0-1,0 0 1,0 0 0,0 0 0,2 5 0,0-3-14,0 0 0,0-1 0,0 1 0,1-1 0,-1 0 1,1 0-1,0 0 0,0-1 0,0 1 0,0-1 0,0-1 1,0 1-1,0-1 0,1 0 0,-1 0 0,0 0 0,1-1 1,-1 0-1,10 0 0,-12-1-19,0 0 0,0-1 0,-1 1 0,1-1 1,0 0-1,-1 1 0,1-1 0,-1 0 0,1 0 0,2-4 0,2-1-88,23-18-2924,-26 21 2205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47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 96,'0'-43'4933,"0"74"-482,-1-6-4035,5 72 1210,-3-88-1840,0 0 0,1 0 1,0 0-1,1 0 0,0 0 0,0-1 0,1 1 0,5 9 1,-6-15-707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4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24575,'0'304'0,"0"-304"0,0 0 0,0 0 0,0 0 0,0 0 0,-1 0 0,1 0 0,0 1 0,0-1 0,0 0 0,0 0 0,0 0 0,0 0 0,0 0 0,0 0 0,0 1 0,0-1 0,0 0 0,0 0 0,0 0 0,0 0 0,0 0 0,0 0 0,0 1 0,0-1 0,0 0 0,0 0 0,0 0 0,0 0 0,0 0 0,1 0 0,-1 0 0,0 1 0,0-1 0,0 0 0,0 0 0,0 0 0,0 0 0,0 0 0,0 0 0,0 0 0,1 0 0,-1 0 0,0 0 0,0 0 0,0 0 0,0 1 0,0-1 0,0 0 0,0 0 0,1 0 0,-1 0 0,0 0 0,0 0 0,0 0 0,0 0 0,0 0 0,0 0 0,1 0 0,-1 0 0,0 0 0,0-1 0,0 1 0,0 0 0,0 0 0,9-11 0,9-23 0,-15 28 0,16-32 0,-13 23 0,1 1 0,0 0 0,1 0 0,0 0 0,1 1 0,1 0 0,0 1 0,0 0 0,2 1 0,17-15 0,-28 25 0,0 1 0,0-1 0,0 0 0,0 1 0,0-1 0,1 1 0,-1-1 0,0 1 0,0-1 0,1 1 0,-1 0 0,0 0 0,1 0 0,-1 0 0,0 0 0,1 0 0,-1 0 0,0 0 0,1 0 0,-1 0 0,0 1 0,1-1 0,-1 1 0,2 0 0,-1 1 0,1 0 0,-1-1 0,0 1 0,0 0 0,0 1 0,-1-1 0,1 0 0,0 0 0,-1 1 0,0-1 0,2 4 0,3 8 0,-1 0 0,-1 1 0,3 21 0,-5-30 0,0 6 0,1 9 0,2-1 0,0 0 0,1-1 0,13 31 0,-18-48 5,0 0 0,0 0 0,1 0-1,-1 0 1,1 0 0,-1 0 0,1-1 0,0 1-1,-1 0 1,1-1 0,0 1 0,0-1 0,0 0-1,0 0 1,1 0 0,-1 0 0,0 0-1,0 0 1,1 0 0,-1-1 0,0 1 0,1-1-1,-1 0 1,3 0 0,-1 0-92,-1 0-1,0-1 1,0 0 0,0 0-1,0 0 1,0 0 0,0 0-1,0-1 1,0 1-1,0-1 1,0 0 0,-1 0-1,1 0 1,-1 0 0,1 0-1,3-5 1,10-15-6739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0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24575,'2'21'0,"0"0"0,1 0 0,8 28 0,-5-24 0,6 49 0,5 47 0,-9-79 0,2 44 0,-7-52 0,13 52 0,-9-53 0,4 45 0,-12-382-1365,1 273-5461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0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24575,'5'-1'0,"0"1"0,1 0 0,-1 0 0,1 1 0,-1-1 0,0 1 0,1 1 0,-1-1 0,0 1 0,0 0 0,0 0 0,0 0 0,0 1 0,-1-1 0,1 1 0,-1 0 0,1 1 0,-1-1 0,0 1 0,0 0 0,-1 0 0,1 0 0,-1 0 0,0 1 0,0-1 0,0 1 0,-1 0 0,0 0 0,0 0 0,0 0 0,0 0 0,1 8 0,-1-4 0,0 1 0,-1 0 0,0 0 0,0 0 0,-1 0 0,-1 0 0,0-1 0,0 1 0,0 0 0,-6 17 0,5-21 0,0-1 0,0 0 0,-1 1 0,1-1 0,-1-1 0,0 1 0,0 0 0,-1-1 0,0 1 0,1-1 0,-1 0 0,-1 0 0,1-1 0,0 1 0,-1-1 0,0 0 0,0 0 0,0 0 0,0-1 0,-6 2 0,10-3-21,1-1 0,0 0 0,0 0 0,0 0 0,0 1 0,-1-1 0,1 0 0,0 0 0,0 0 0,-1 0 0,1 0 0,0 0 0,0 0 0,0 0 0,-1 1 0,1-1 0,0 0 0,0 0 0,-1 0 0,1 0 0,0 0 0,0 0 0,-1 0 0,1 0 0,0 0 0,0 0 0,-1-1 0,1 1 0,0 0 0,0 0 0,-1 0 0,1 0 0,0 0 0,0 0 0,0 0 0,-1-1 0,1 1 0,0 0 0,0 0 0,0 0 0,0 0 0,-1-1 0,1 1 0,0 0 0,0 0 0,0-1 0,0 1 0,0 0 0,0 0 0,0 0 0,0-1 0,-1 1 0,1 0 0,0 0 0,0-1 0,0 1 0,0 0 0,0 0 0,0-1 0,0 1 0,1 0 0,-1 0 0,0-1 0,0 1 0,5-8-6805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0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24575,'0'20'0,"-1"-3"0,1 1 0,1-1 0,1 1 0,0-1 0,6 22 0,-7-35 0,1 0 0,-1 0 0,1-1 0,0 1 0,-1-1 0,2 1 0,-1-1 0,0 0 0,1 0 0,-1 0 0,1 0 0,0 0 0,0 0 0,0-1 0,0 1 0,1-1 0,-1 0 0,1 0 0,-1-1 0,1 1 0,0-1 0,0 1 0,-1-1 0,1 0 0,0 0 0,0-1 0,0 1 0,7-1 0,-6-1 0,-1 1 0,1-1 0,0 0 0,0 0 0,0-1 0,-1 0 0,1 1 0,-1-2 0,1 1 0,-1 0 0,0-1 0,0 0 0,0 0 0,0 0 0,0 0 0,-1-1 0,1 1 0,5-9 0,-4 5 0,0 1 0,-1-1 0,0 0 0,0 0 0,0-1 0,-1 1 0,0-1 0,-1 0 0,1 1 0,1-15 0,-4 18 0,-2 6 0,-3 16 0,-4 28 0,8-28 17,0-1 0,1 1 1,1-1-1,1 0 0,1 0 0,6 25 0,-6-32-141,1 1 0,0-1 1,1-1-1,0 1 0,0 0 0,1-1 1,0 0-1,0-1 0,1 1 0,1-1 1,12 11-1,-3-6-6702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1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136 216 24575,'-3'79'0,"1"-46"0,1-1 0,2 1 0,1 0 0,7 33 0,-8-61 0,1 0 0,0 0 0,0 0 0,0-1 0,1 1 0,-1-1 0,1 1 0,0-1 0,1 0 0,-1 0 0,7 6 0,-9-9 0,0 0 0,0-1 0,0 1 0,1 0 0,-1-1 0,0 1 0,0 0 0,0-1 0,1 1 0,-1-1 0,0 0 0,1 1 0,-1-1 0,0 0 0,1 0 0,-1 0 0,0 0 0,1 0 0,1-1 0,-1 1 0,0-1 0,-1 0 0,1 0 0,-1 0 0,1 0 0,-1 0 0,0-1 0,1 1 0,-1 0 0,0-1 0,0 1 0,1-1 0,-1 1 0,-1-1 0,1 1 0,0-1 0,0 0 0,0-3 0,3-4 0,-1 0 0,0 0 0,0-1 0,-2 0 0,1 1 0,-1-1 0,0 0 0,-1 0 0,0 0 0,-1 0 0,0 1 0,0-1 0,-1 0 0,-5-14 0,2 11 0,0 0 0,-1 0 0,-1 1 0,0 0 0,-1 0 0,0 1 0,-1 0 0,0 1 0,-17-17 0,-91-68 0,115 93 0,-1 0 0,1 0 0,0 0 0,0 0 0,0-1 0,0 1 0,0-1 0,0 0 0,1 1 0,-1-1 0,1 0 0,0 0 0,0 0 0,0 0 0,0 0 0,0 0 0,0-5 0,2 5 0,-1 1 0,0-1 0,1 0 0,0 1 0,-1-1 0,1 1 0,0 0 0,0-1 0,0 1 0,1 0 0,-1-1 0,1 1 0,-1 0 0,1 0 0,0 0 0,3-3 0,2 0 0,1-1 0,-1 1 0,1 1 0,0 0 0,0 0 0,0 0 0,0 1 0,1 1 0,0-1 0,-1 1 0,10-1 0,25 0-510,55 4-1,-91-1 167,24 1-6482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1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24575,'0'566'0,"0"-552"0,1 0 0,0 0 0,1 0 0,1 0 0,0-1 0,1 1 0,10 23 0,-10-36 0,-2-10 0,1-11 0,-3-79-1365,0 67-5461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2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24575,'0'-1'0,"1"-1"0,-1 1 0,0 0 0,1-1 0,-1 1 0,1 0 0,0 0 0,-1-1 0,1 1 0,0 0 0,0 0 0,0 0 0,0 0 0,0 0 0,0 0 0,0 0 0,0 0 0,0 0 0,1 1 0,-1-1 0,0 0 0,0 1 0,1-1 0,-1 1 0,0-1 0,1 1 0,-1 0 0,0 0 0,1-1 0,-1 1 0,1 0 0,-1 0 0,1 0 0,-1 1 0,0-1 0,3 1 0,1-1 0,0 0 0,1 1 0,-1-1 0,0 2 0,0-1 0,0 0 0,0 1 0,8 3 0,-6 2 0,1-1 0,-1 1 0,-1 0 0,1 0 0,-1 1 0,-1 0 0,1 0 0,-1 1 0,-1-1 0,0 1 0,0 0 0,0 0 0,-1 0 0,-1 1 0,1-1 0,0 13 0,-2-16 0,-1 0 0,1 1 0,-1-1 0,-1 0 0,1 0 0,-1 1 0,0-1 0,-1 0 0,1 0 0,-1 0 0,-4 9 0,3-11 0,1 0 0,0-1 0,-1 1 0,0-1 0,0 1 0,0-1 0,0 0 0,-1 0 0,1-1 0,-1 1 0,1-1 0,-1 1 0,0-1 0,0 0 0,0-1 0,0 1 0,-8 1 0,-11-1-1365,4-6-5461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2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83 24575,'3'0'0,"-1"0"0,0 0 0,1 0 0,-1 0 0,0-1 0,1 1 0,-1-1 0,0 1 0,1-1 0,-1 0 0,0 0 0,0 0 0,0 0 0,0 0 0,0 0 0,0-1 0,0 1 0,0-1 0,0 0 0,-1 1 0,1-1 0,-1 0 0,1 0 0,-1 0 0,0 0 0,1 0 0,-1 0 0,0 0 0,-1 0 0,1-1 0,0 1 0,-1 0 0,1 0 0,-1-1 0,1 1 0,-1-1 0,0 1 0,0 0 0,-1-4 0,1 5 0,0 0 0,-1 0 0,1 0 0,0 0 0,-1 0 0,1 0 0,-1 0 0,0 0 0,1 0 0,-1 0 0,0 0 0,1 0 0,-1 1 0,0-1 0,0 0 0,0 0 0,0 1 0,0-1 0,0 1 0,0-1 0,0 1 0,0-1 0,0 1 0,0 0 0,0-1 0,0 1 0,0 0 0,0 0 0,0 0 0,0 0 0,0 0 0,-1 0 0,1 0 0,0 0 0,0 0 0,0 1 0,0-1 0,0 0 0,0 1 0,0-1 0,0 1 0,0-1 0,0 1 0,0-1 0,0 1 0,-1 1 0,-4 1 0,-1 1 0,1 1 0,0-1 0,0 1 0,-7 7 0,7-4 0,0 1 0,1-1 0,0 1 0,1 1 0,-1-1 0,2 0 0,-1 1 0,1 0 0,1 0 0,0 0 0,0 0 0,1 0 0,0 0 0,1 0 0,0 1 0,1-1 0,0 0 0,0 0 0,6 17 0,-6-25 0,0 1 0,0 0 0,1 0 0,0-1 0,-1 1 0,1-1 0,0 1 0,0-1 0,0 0 0,1 1 0,-1-1 0,0-1 0,1 1 0,0 0 0,-1 0 0,1-1 0,0 0 0,0 1 0,0-1 0,0 0 0,0 0 0,0-1 0,0 1 0,0-1 0,0 1 0,0-1 0,0 0 0,0 0 0,0-1 0,0 1 0,0 0 0,0-1 0,4-1 0,-3 1 0,1 0 0,-1-1 0,1 0 0,-1 0 0,0 0 0,1 0 0,-1-1 0,0 1 0,-1-1 0,1 0 0,0-1 0,-1 1 0,0 0 0,0-1 0,0 0 0,0 0 0,0 0 0,-1 0 0,0 0 0,4-9 0,-2-9 0,-4 18 0,0 1 0,1-1 0,-1 0 0,1 1 0,0-1 0,0 1 0,0-1 0,1 1 0,-1-1 0,3-3 0,-3 7 0,-1 0 0,1-1 0,0 1 0,-1 0 0,1 0 0,-1 0 0,1 0 0,-1 1 0,1-1 0,0 0 0,-1 0 0,1 0 0,-1 0 0,1 1 0,-1-1 0,1 0 0,-1 0 0,1 1 0,-1-1 0,1 0 0,-1 1 0,1-1 0,-1 1 0,0-1 0,1 1 0,-1-1 0,0 0 0,1 1 0,-1-1 0,0 1 0,1 0 0,-1-1 0,0 1 0,17 26 0,-13-20 0,1 1 12,1-1 0,0 0 0,0-1 0,0 1 0,1-1 0,0 0 0,0-1 0,1 0 0,10 6 0,-15-9-74,1 0 0,-1 0 0,1-1 0,-1 1 1,1-1-1,0 0 0,-1 0 0,1-1 0,0 1 0,0-1 0,0 1 0,0-1 1,-1-1-1,1 1 0,0 0 0,0-1 0,0 0 0,-1 0 0,1 0 0,0 0 1,-1 0-1,1-1 0,5-3 0,7-8-6764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2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24575,'0'5'0,"0"9"0,-6 2 0,-2 4 0,0 4 0,-4-1 0,0 1 0,2 2 0,3 4 0,-4-5 0,0 1 0,2 1 0,-3-4 0,0 0 0,2 3 0,-3-4 0,0-11 0,3-8-8191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3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24575,'2'26'0,"1"0"0,2 0 0,0-1 0,2 0 0,16 41 0,-3-6 0,-19-57 0,0 1 0,0-1 0,1 0 0,-1 1 0,1-1 0,0 0 0,0 0 0,0 0 0,0-1 0,0 1 0,1 0 0,-1-1 0,1 0 0,0 1 0,0-1 0,0 0 0,0 0 0,3 1 0,-4-2 0,0-1 0,0 1 0,0-1 0,0 0 0,0 0 0,0 0 0,0 0 0,0 0 0,0 0 0,0 0 0,0 0 0,0-1 0,0 1 0,0-1 0,0 0 0,0 1 0,0-1 0,-1 0 0,1 0 0,0 0 0,-1-1 0,1 1 0,0 0 0,-1 0 0,1-1 0,-1 1 0,0-1 0,0 1 0,1-1 0,-1 0 0,0 0 0,0-1 0,8-13 0,-1-1 0,-1 1 0,11-35 0,2-8 0,-20 58 0,0 1 0,0-1 0,0 0 0,1 0 0,-1 0 0,0 0 0,1 1 0,-1-1 0,1 0 0,-1 0 0,0 1 0,1-1 0,0 0 0,-1 1 0,1-1 0,-1 1 0,1-1 0,0 0 0,0 1 0,-1 0 0,1-1 0,0 1 0,0-1 0,-1 1 0,1 0 0,0 0 0,1-1 0,-1 2 0,0-1 0,0 1 0,0-1 0,0 1 0,0-1 0,0 1 0,-1 0 0,1-1 0,0 1 0,0 0 0,-1 0 0,1 0 0,0 0 0,-1 0 0,1 0 0,-1 0 0,1 1 0,18 51 0,-19-52 0,3 9 0,1-1 0,-1 1 0,1-1 0,1 0 0,0 0 0,0-1 0,1 1 0,0-1 0,10 11 0,-14-17 0,0 0 0,0-1 0,0 1 0,0 0 0,0-1 0,0 1 0,0-1 0,1 0 0,-1 0 0,0 0 0,1 0 0,-1 0 0,1 0 0,-1-1 0,1 1 0,-1-1 0,1 0 0,-1 0 0,1 0 0,0 0 0,-1 0 0,1 0 0,-1-1 0,1 1 0,-1-1 0,1 0 0,-1 0 0,1 0 0,-1 0 0,0 0 0,0 0 0,1 0 0,-1-1 0,0 1 0,0-1 0,0 0 0,-1 0 0,1 0 0,0 0 0,-1 0 0,1 0 0,1-3 0,6-7 0,-1-1 0,-1 1 0,0-2 0,0 1 0,-1-1 0,-1 0 0,-1 0 0,6-24 0,-12 63 0,2 1 0,0 0 0,8 47 0,-5-64-97,0 1-1,1 0 1,0-1-1,0 0 1,1 1-1,1-2 1,-1 1-1,1-1 1,1 0-1,-1 0 1,1 0-1,1-1 0,13 10 1,-3-4-6729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48.0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42 162 456,'-41'-162'6760,"44"170"-7338,0 0 0,0 0 0,1-1-1,0 1 1,0-1 0,8 10 0,-5-7-479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4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389 145 24575,'-43'-50'0,"38"43"0,0 0 0,0 0 0,0 1 0,-1-1 0,0 1 0,0 1 0,0-1 0,-1 1 0,0 0 0,0 1 0,0-1 0,-1 1 0,1 1 0,-1-1 0,0 2 0,0-1 0,-15-2 0,14 3 0,1 1 0,-1 1 0,0-1 0,1 2 0,-1-1 0,0 1 0,1 0 0,-1 1 0,1 0 0,-1 0 0,1 1 0,0 0 0,0 1 0,-11 6 0,13-6 0,1 1 0,-1 0 0,1 0 0,0 0 0,0 1 0,0 0 0,1 0 0,0 0 0,0 0 0,0 1 0,1-1 0,0 1 0,0 0 0,1 0 0,0 0 0,0 1 0,-1 10 0,2-13 0,1 0 0,-1 0 0,1 0 0,0 0 0,0 0 0,0 0 0,1 0 0,-1 0 0,1 0 0,0-1 0,1 1 0,-1 0 0,1 0 0,0-1 0,0 1 0,1-1 0,-1 0 0,1 1 0,0-1 0,0 0 0,0-1 0,1 1 0,0 0 0,-1-1 0,1 0 0,7 4 0,-5-4 0,0 0 0,0 0 0,0-1 0,0 0 0,1 0 0,-1-1 0,1 0 0,0 0 0,-1-1 0,1 1 0,-1-1 0,1-1 0,0 1 0,-1-1 0,1 0 0,-1-1 0,1 1 0,-1-1 0,12-6 0,-7 3 0,-1-1 0,1-1 0,-1 1 0,-1-2 0,1 1 0,-1-1 0,-1-1 0,1 1 0,8-14 0,5-9 0,28-55 0,-19 30 0,-31 56 0,0-1 0,0 1 0,0-1 0,0 1 0,0 0 0,1-1 0,-1 1 0,0-1 0,0 1 0,0-1 0,0 1 0,1 0 0,-1-1 0,0 1 0,1 0 0,-1-1 0,0 1 0,1 0 0,-1-1 0,0 1 0,1 0 0,-1 0 0,0-1 0,1 1 0,-1 0 0,1 0 0,-1 0 0,1-1 0,-1 1 0,1 0 0,-1 0 0,0 0 0,1 0 0,-1 0 0,1 0 0,-1 0 0,1 0 0,-1 0 0,1 0 0,-1 0 0,1 0 0,0 1 0,6 22 0,-5 43 0,-2-62 0,0 17 0,-1 47 0,3-1 0,16 106 0,0-94 0,-10-47 0,-1 0 0,-1 0 0,1 38 0,-6-66 0,-1 0 0,0 0 0,0 0 0,-1 0 0,1 0 0,-1 0 0,0 0 0,0 0 0,0 0 0,0 0 0,-1-1 0,1 1 0,-1-1 0,0 1 0,0-1 0,-1 1 0,1-1 0,-1 0 0,1 0 0,-1 0 0,0-1 0,0 1 0,0-1 0,-6 4 0,4-4 0,0 0 0,0-1 0,-1 1 0,1-1 0,0 0 0,-1-1 0,1 1 0,-1-1 0,1 0 0,-1-1 0,1 1 0,-1-1 0,1 0 0,0 0 0,-1-1 0,1 1 0,-6-4 0,3 1 0,0 1 0,0-2 0,1 1 0,-1-1 0,1 0 0,0 0 0,0-1 0,1 0 0,0-1 0,0 1 0,0-1 0,1 0 0,0 0 0,1-1 0,-1 1 0,-2-9 0,2 3 0,0 0 0,1 0 0,1 0 0,0 0 0,1-1 0,0 1 0,1-1 0,0 1 0,3-23 0,-1 30-105,0 0 0,1 1 0,-1 0 0,1-1 0,0 1 0,1 0 0,-1 0 0,1 0 0,0 0 0,0 1 0,1-1 0,5-5 0,6-7-6721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5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0 301 24575,'4'-1'0,"1"0"0,-1-1 0,0 1 0,-1-1 0,1 0 0,0 0 0,0 0 0,-1-1 0,1 1 0,-1-1 0,5-5 0,26-15 0,0 9 0,-16 8 0,-1-1 0,0 0 0,0-1 0,-1-1 0,18-13 0,-29 18 0,-1 0 0,0 0 0,0 0 0,0-1 0,-1 0 0,0 1 0,1-1 0,-2 0 0,1 0 0,0-1 0,-1 1 0,0 0 0,0-1 0,-1 0 0,0 1 0,0-1 0,0 0 0,0 0 0,-1 1 0,-1-13 0,1 16 0,0 0 0,1 0 0,-1 0 0,-1-1 0,1 1 0,0 0 0,-1 0 0,1 0 0,-1 0 0,1 0 0,-1 0 0,0 0 0,0 0 0,0 0 0,0 0 0,0 0 0,-1 0 0,1 1 0,-1-1 0,1 0 0,-1 1 0,1-1 0,-1 1 0,0 0 0,0-1 0,1 1 0,-1 0 0,0 0 0,0 0 0,0 1 0,-1-1 0,1 0 0,0 1 0,-4-1 0,2 1 0,1 0 0,-1 1 0,0 0 0,0 0 0,0 0 0,1 0 0,-1 0 0,0 1 0,1-1 0,-1 1 0,1 0 0,0 0 0,0 1 0,-1-1 0,1 1 0,1-1 0,-1 1 0,0 0 0,-2 4 0,-22 30 0,1 1 0,-34 69 0,58-104 0,0 1 0,1 0 0,0 0 0,0 0 0,0-1 0,0 1 0,0 0 0,1 1 0,-1-1 0,1 0 0,0 0 0,1 0 0,-1 0 0,1 0 0,-1 0 0,1 0 0,1 0 0,-1 0 0,4 6 0,-2-3 0,1-2 0,0 1 0,1 0 0,-1-1 0,1 0 0,0 0 0,0 0 0,1 0 0,-1-1 0,1 0 0,7 3 0,-5-2 0,1 0 0,0-1 0,0 0 0,0-1 0,0 0 0,1 0 0,-1-1 0,1 0 0,-1 0 0,1-1 0,0-1 0,0 0 0,0 0 0,0-1 0,-1 0 0,1 0 0,10-4 0,-9-1-248,0 0-1,0-1 1,0-1-1,13-11 1,-24 19 125,22-18-6703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5.7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0 24575,'-2'74'0,"0"-39"0,2 0 0,1 0 0,1-1 0,12 58 0,11 38 0,-6-21 0,-17-99-89,-2-6-52,1 1-1,-1-1 0,1 0 0,0 0 0,0 0 0,0 0 1,1 0-1,2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6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1 105 24575,'6'0'0,"8"0"0,8 0 0,6 0 0,4 0 0,3 0 0,1 0 0,0 0 0,1 0 0,0 0 0,-7-6 0,-2-2 0,0 0 0,-5-4 0,0 0 0,-4-5 0,-5-4 0,-6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6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24575,'-2'101'0,"5"115"0,14-130 0,-12-64 0,0 0 0,2 27 0,-5 41-1365,-2-75-5461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6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67 24575,'35'0'0,"0"2"0,0 2 0,49 11 0,95 22 0,-164-34 0,-1 0 0,1-2 0,0 1 0,0-2 0,-1 0 0,26-3 0,-32 2 0,0 0 0,0-1 0,0 0 0,-1-1 0,1 1 0,-1-2 0,1 1 0,-1-1 0,0 0 0,-1 0 0,1-1 0,-1 0 0,0 0 0,6-7 0,-10 11 0,-1 0 0,1-1 0,-1 0 0,0 1 0,1-1 0,-1 0 0,0 0 0,0 1 0,0-1 0,-1 0 0,1 0 0,0 0 0,-1 0 0,1 0 0,-1 0 0,0 0 0,0 0 0,0 0 0,0-4 0,0 5 0,-1-1 0,0 1 0,1-1 0,-1 1 0,0-1 0,0 1 0,0 0 0,0-1 0,0 1 0,0 0 0,0 0 0,0 0 0,-1 0 0,1 0 0,0 0 0,-1 0 0,1 0 0,-1 0 0,-1 0 0,-2-1 0,0 0 0,-1 1 0,1 0 0,0 0 0,0 0 0,-1 0 0,1 1 0,0 0 0,-1 0 0,1 0 0,0 1 0,-1 0 0,1 0 0,-6 2 0,5 0 0,-1 0 0,1 1 0,0 0 0,0 0 0,0 0 0,1 1 0,0-1 0,-1 1 0,1 1 0,1-1 0,-1 1 0,1 0 0,0 0 0,1 0 0,-1 0 0,1 1 0,0-1 0,1 1 0,0 0 0,0 0 0,0 0 0,1 0 0,0 0 0,0 0 0,1 0 0,0 1 0,0-1 0,0 0 0,1 0 0,3 10 0,-3-11 0,0 0 0,0 0 0,1-1 0,0 1 0,0-1 0,0 1 0,1-1 0,0 0 0,0 0 0,0 0 0,0 0 0,1-1 0,0 1 0,0-1 0,0 0 0,1 0 0,-1-1 0,1 1 0,0-1 0,0 0 0,0 0 0,0 0 0,1-1 0,-1 0 0,1 0 0,-1 0 0,1-1 0,0 0 0,0 0 0,-1 0 0,1-1 0,0 0 0,0 0 0,0 0 0,0-1 0,-1 0 0,9-2 0,-2-1-80,0-1 0,-1-1-1,1 0 1,-1 0 0,0-1-1,-1 0 1,1-1 0,-2 0-1,1-1 1,-1 0 0,0-1 0,-1 0-1,0 0 1,-1 0 0,0-1-1,6-13 1,-3 0-6746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29:57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33 24575,'-1'75'0,"-1"-41"0,1 1 0,2-1 0,2 1 0,11 57 0,4-18 0,-14-161 0,-4 56 30,0 0 0,2 1 0,11-56 0,-11 78-104,0-1-1,0 1 1,1 0 0,0 0 0,1 1-1,0-1 1,0 1 0,0-1 0,1 1-1,0 1 1,1-1 0,-1 1 0,1 0-1,0 0 1,1 1 0,0-1 0,-1 1-1,2 1 1,7-5 0,6 0-6752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03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1856 140 24575,'-11'-1'0,"-1"-1"0,1 1 0,0-2 0,-21-6 0,-32-7 0,-58-2 0,71 9 0,-94-4 0,82 12 0,-121 4 0,99 14 0,63-11 0,0-2 0,-28 3 0,-88 11 0,88-10 0,-77 3 0,86-11 0,1 1 0,0 2 0,-66 14 0,88-13 0,-196 42 0,205-45 0,0 1 0,1 0 0,-1 0 0,0 1 0,1 1 0,0-1 0,0 1 0,0 0 0,0 1 0,0 0 0,1 0 0,0 1 0,0 0 0,1 0 0,-1 1 0,1 0 0,1 0 0,-1 0 0,1 0 0,1 1 0,-1 0 0,1 0 0,1 0 0,-4 12 0,-3 18 0,6-24 0,0 0 0,2 0 0,-1 1 0,0 24 0,3-35 0,1 1 0,-1-1 0,1 1 0,0-1 0,0 0 0,0 1 0,1-1 0,0 0 0,0 0 0,0 0 0,0 0 0,0 0 0,1-1 0,-1 1 0,1-1 0,0 1 0,0-1 0,1 0 0,6 5 0,4 1 0,0-1 0,0-1 0,1 0 0,-1 0 0,2-2 0,-1 0 0,1 0 0,0-2 0,-1 0 0,23 1 0,43 11 0,-49-9 0,0 0 0,37 0 0,9-7 0,-49 0 0,-1 0 0,0 2 0,1 1 0,48 11 0,53 12 0,-22-6 0,-80-14 0,-1-2 0,42 1 0,-43-3 0,0 1 0,0 1 0,28 6 0,3 2 0,1-3 0,0-3 0,0-2 0,91-7 0,-21 1 0,-112 3 0,5 1 0,0-1 0,-1-2 0,41-7 0,-55 8 0,1-1 0,-1-1 0,0 1 0,0-1 0,0 0 0,0 0 0,0-1 0,-1 0 0,0 0 0,0 0 0,0 0 0,0-1 0,0 0 0,-1 0 0,0 0 0,5-9 0,-1 0 0,-1 0 0,0 0 0,-2-1 0,1 0 0,-2 0 0,0 0 0,-1 0 0,0-1 0,-1 1 0,0-19 0,-2 23 0,-1 1 0,1-1 0,-2 1 0,1-1 0,-2 1 0,1-1 0,-1 1 0,-1 0 0,0 0 0,0 1 0,-1-1 0,0 1 0,-1 0 0,0 0 0,-13-14 0,-4 2 0,0 1 0,-37-23 0,30 22 0,-32-29 0,48 38 0,0 1 0,-1 1 0,0 0 0,-1 1 0,0 1 0,-1 0 0,0 1 0,-20-6 0,9 6 0,0 0 0,0 2 0,0 1 0,-42-1 0,44 3 0,1 0 0,-37-10 0,-39-4 0,63 12 0,-41-10 0,60 10 0,0-1 0,-1 2 0,0 1 0,1 0 0,-1 1 0,0 2 0,0 0 0,1 0 0,-26 7 0,-49 22 0,-96 46 0,76-37 0,91-33 0,0 1 0,0 1 0,1 1 0,0 1 0,1 0 0,-32 22 0,23-10 0,22-17 0,1 0 0,-1 1 0,0-1 0,1 2 0,0-1 0,1 1 0,0 0 0,0 0 0,0 1 0,1 0 0,0 0 0,0 0 0,-3 9 0,3-1-107,-5 10-207,1 2-1,2-1 1,-7 42-1,12-41-6511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06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24575,'47'0'0,"-1"1"0,1 2 0,74 15 0,-83-11 0,-1-3 0,1 0 0,76-5 0,34 3 0,-62 14 0,-64-11 0,1 0 0,24 1 0,404-2 0,-233-7 0,685 3 0,-1598 0 0,668-1 0,0-2 0,-45-11 0,43 8 0,-1 1 0,-31-1 0,-613 4 0,324 4 0,342-2 0,-1 0 0,1 0 0,0 0 0,-1 1 0,1 1 0,0-1 0,0 1 0,0 1 0,0-1 0,-15 8 0,23-4 0,10-2 0,13-1 0,360 1 0,-196-7 0,730 3 0,-896-1 0,-1-1 0,0 0 0,0-2 0,-1 0 0,1-1 0,-1-1 0,0-1 0,20-10 0,-28 9 0,-12 2 0,-26-2 0,-39 5 0,66 3 0,-1353 2 0,1339-1 0,0-1 0,0 2 0,0 0 0,1 0 0,-1 2 0,0-1 0,-23 11 0,36-10 0,10-1 0,12-1 0,516 0 0,-259-5 0,-153 6 0,137-7 0,-176-12 0,-65 10 0,1 1 0,27-2 0,90-11 0,-89 10 0,77-3 0,-113 11-273,0-1 0,-1 0 0,1-2 0,22-5 0,-13 0-6553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09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73 24575,'-2'14'0,"1"-4"0,19-3 0,22-2 0,0-2 0,0-2 0,70-7 0,-24-10 0,-63 10 0,0 1 0,26-1 0,-13 4 0,1-1 0,-1-1 0,0-2 0,0-2 0,51-18 0,-82 24 0,26-12 0,-31 14 0,0 0 0,0 0 0,0-1 0,1 1 0,-1 0 0,0 0 0,0 0 0,0 0 0,0 0 0,0 0 0,0 0 0,0 0 0,0 0 0,0-1 0,0 1 0,0 0 0,1 0 0,-1 0 0,0 0 0,0 0 0,0 0 0,0 0 0,0-1 0,0 1 0,0 0 0,0 0 0,0 0 0,0 0 0,0 0 0,0 0 0,0 0 0,0-1 0,0 1 0,0 0 0,-1 0 0,1 0 0,0 0 0,0 0 0,0 0 0,0 0 0,0-1 0,0 1 0,0 0 0,0 0 0,0 0 0,0 0 0,0 0 0,0 0 0,-1 0 0,1 0 0,0 0 0,0 0 0,0 0 0,0 0 0,0-1 0,0 1 0,0 0 0,-1 0 0,1 0 0,-22-2 0,-7 3 0,0 1 0,0 1 0,-35 10 0,30-6 0,-66 5 0,-168-13 0,893 1 0,-648 2 0,-1 0 0,-43 11 0,39-6 0,-46 3 0,-275-7 0,183-5 0,159 5 0,15 4 0,17 4 0,18-3-15,-1-2-1,1-2 0,0-2 0,76-5 1,-23 0-1272,-66 3-5539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49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 20,'1'-6'3718,"1"8"-1534,4 17-790,5 32-1080,-4 44 457,-6-68-672,0-1 0,2 1 0,12 49 0,-14-75-172,-4-99-737,3 63 1435,56 40-1284,-52-7 611,0-1 1,0 1-1,0 0 0,-1-1 1,1 0-1,-1 0 1,0 0-1,0 0 0,0 0 1,0-1-1,-1 0 0,0 1 1,1-1-1,-1 0 0,0 0 1,-1 0-1,1 0 0,-1 0 1,1-1-1,0-7 1,1-9 272,0-1 1,-2 1-1,-1-22 1,0 30 243,0 12-87,-3 2 196,2 7-475,-2 23 151,1 0 0,1 0 0,4 34 0,-3-58-251,1 0 0,0 1 0,0-1 0,1 0 0,0 0 0,0-1 0,1 1 0,0 0 0,0-1 0,1 0 0,-1 1 0,1-1 1,1-1-1,-1 1 0,1-1 0,0 1 0,0-1 0,1-1 0,8 7 0,-13-10-14,0 0 0,0-1 0,1 1-1,-1 0 1,0-1 0,1 1 0,-1-1 0,0 1 0,1-1-1,-1 0 1,0 0 0,1 1 0,-1-1 0,1 0 0,-1 0 0,1-1-1,-1 1 1,0 0 0,1 0 0,-1-1 0,1 1 0,-1 0 0,0-1-1,1 0 1,-1 1 0,0-1 0,2-1 0,0-1-17,0 1 0,-1-1 0,0 0 0,1 0 0,-1 0 0,0 0 0,-1-1 0,1 1 0,0-1 0,1-5 0,1-7-60,0 1-1,-1-2 0,3-31 1,-4-72 1088,-5 104-446,-2 28-138,-4 27-175,6-6-3,2 59-1,2-83-238,0 1-1,0 0 1,1-1-1,0 1 0,0-1 1,1 0-1,1 0 1,0 0-1,0 0 0,9 14 1,-13-22-29,1 1 0,0-1 0,0 0-1,0 1 1,0-1 0,0 0 0,0 0 0,0 1 0,0-1 0,0 0 0,1 0 0,-1 0 0,0 0 0,1-1-1,-1 1 1,1 0 0,-1 0 0,1-1 0,-1 1 0,1-1 0,-1 0 0,1 1 0,0-1 0,-1 0 0,1 0 0,-1 0-1,1 0 1,0 0 0,-1 0 0,1 0 0,0-1 0,-1 1 0,1-1 0,-1 1 0,1-1 0,-1 1 0,1-1 0,-1 0-1,0 0 1,1 0 0,-1 0 0,0 0 0,1 0 0,-1 0 0,0 0 0,0 0 0,0-1 0,0 1 0,0 0-1,0-1 1,-1 1 0,2-3 0,3-4-44,-1 0-1,0 0 0,0 0 1,-1-1-1,0 1 0,0-1 1,-1 0-1,2-11 1,-1-119 1638,-3 138-1162,-1 1-379,1 0-1,-1 0 0,1 0 0,-1 1 0,1-1 0,-1 0 1,1 1-1,-1-1 0,1 0 0,0 1 0,-1-1 0,1 0 1,0 1-1,-1-1 0,1 1 0,0-1 0,-1 1 0,1-1 1,0 1-1,0-1 0,-1 1 0,1-1 0,0 1 0,0 0 0,-6 38 136,0 46-1,5-77-343,1 1-1,0-1 1,1 1 0,0-1-1,0 1 1,1-1 0,0 0 0,0 0-1,1 1 1,0-2 0,1 1-1,4 8 1,9-3-3562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15.7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457 182 24575,'-26'0'0,"0"1"0,0 1 0,0 1 0,-29 8 0,43-8 0,-1 2 0,1-1 0,0 2 0,1-1 0,-1 2 0,1-1 0,0 2 0,1-1 0,0 1 0,-11 12 0,4-3 0,3-5 0,1 1 0,0 1 0,1-1 0,1 2 0,0 0 0,1 0 0,-14 29 0,16-26 0,2 1 0,-1 0 0,2 1 0,1-1 0,-4 36 0,8-47 0,0 0 0,1-1 0,0 1 0,0 0 0,1 0 0,0 0 0,0-1 0,1 1 0,0-1 0,0 1 0,1-1 0,0 0 0,0-1 0,1 1 0,-1-1 0,1 0 0,8 8 0,-7-7 0,-1 0 0,1 0 0,-1 1 0,-1 0 0,1 0 0,-2 0 0,1 1 0,-1-1 0,0 1 0,-1 0 0,0-1 0,0 1 0,0 12 0,1 17 0,-6 73 0,-1-45 0,3 684 0,2-405 0,-3-319 0,-1 0 0,-11 48 0,8-46 0,1 0 0,-2 36 0,6-44 0,3 171 0,-1-187 0,0 0 0,0 0 0,0 1 0,0-1 0,1-1 0,-1 1 0,1 0 0,0 0 0,0 0 0,0-1 0,1 1 0,0-1 0,-1 0 0,1 0 0,0 0 0,0 0 0,1 0 0,-1-1 0,0 0 0,1 1 0,5 1 0,8 4 0,0-1 0,1 0 0,30 6 0,-7-3 0,-2 1 0,43 5 0,2-1 0,37 22 0,-93-26 0,2-2 0,-1-1 0,1-1 0,1-1 0,39 2 0,-52-8 0,24 0 0,-1 2 0,0 1 0,44 11 0,-52-8 0,0-1 0,0-2 0,1-1 0,-1-1 0,1-2 0,-1-1 0,0-2 0,54-13 0,-47 9 0,45-3 0,36-7 0,-78 11 0,0 2 0,1 2 0,0 1 0,46 6 0,91-5 0,-176 0 0,1 1 0,0-1 0,-1 0 0,1-1 0,0 0 0,-1 1 0,0-2 0,1 1 0,-1-1 0,0 1 0,0-1 0,-1-1 0,1 1 0,0-1 0,-1 0 0,0 0 0,0 0 0,0 0 0,-1-1 0,1 0 0,4-9 0,2 1 0,1 0 0,0 1 0,1 0 0,14-10 0,-17 15 0,0 0 0,-1-1 0,0 0 0,0 0 0,0-1 0,-1 0 0,0-1 0,-1 1 0,0-1 0,8-21 0,74-179 0,-82 198 0,-1-2 0,0-1 0,0 1 0,-2 0 0,0-1 0,0 0 0,0-23 0,-4-95 0,-2 61 0,2-458 0,-1 500 0,-1 0 0,-13-54 0,2 17 0,-20-76 0,20 88 0,8 36 0,1-1 0,-4-28 0,-13-74 0,5 36 0,-15-58 0,25 121 0,0 1 0,-2 0 0,0 0 0,-1 1 0,-1 0 0,-2 1 0,-16-22 0,17 25 0,-21-37 0,25 39 0,0 1 0,0 0 0,-2 1 0,0 0 0,0 0 0,-1 1 0,-1 0 0,0 1 0,-22-16 0,-64-39 0,55 36 0,-73-40 0,92 61 0,0 0 0,-1 2 0,-35-7 0,27 8 0,-18-2 0,-1 2 0,-1 3 0,-92 6 0,35-1 0,82 0 0,1 1 0,-45 10 0,43-7 0,0-1 0,-33 2 0,36-5 0,0 1 0,-32 9 0,30-6 0,-47 4 0,41-6 32,-1 2-1,1 1 0,-36 13 0,-43 8-1521,87-24-5336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18.7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1839 144 24575,'-1'-2'0,"1"1"0,-1-1 0,1 1 0,-1-1 0,0 1 0,0-1 0,0 1 0,0-1 0,0 1 0,0 0 0,0-1 0,-1 1 0,1 0 0,0 0 0,-1 0 0,1 0 0,-1 0 0,1 0 0,-1 1 0,-1-2 0,-38-15 0,37 15 0,-27-10 0,-143-47 0,145 51 0,0 2 0,-1 1 0,0 1 0,-36 1 0,-465 5 0,505-1 0,0 2 0,-49 11 0,48-8 0,-1-1 0,-36 3 0,31-6 0,-56 13 0,57-9 0,-61 5 0,74-10 0,1 1 0,0 0 0,0 2 0,-33 10 0,40-11 0,1 1 0,0 1 0,0 0 0,0 0 0,1 1 0,0 0 0,0 0 0,0 1 0,-10 11 0,-15 17 0,26-28 0,0 0 0,0 1 0,1 0 0,0 0 0,1 0 0,0 1 0,0 0 0,1 0 0,0 0 0,0 1 0,1 0 0,-5 18 0,8-20 0,-1 1 0,2-1 0,-1 1 0,1-1 0,0 1 0,1-1 0,0 1 0,0 0 0,1-1 0,0 0 0,1 1 0,0-1 0,0 0 0,0-1 0,1 1 0,9 13 0,-4-10 0,0-1 0,0 0 0,1 0 0,0-1 0,1 0 0,0-1 0,0 0 0,1-1 0,24 12 0,48 22 0,-32-15 0,78 29 0,-118-51 0,113 32 0,-71-24 0,-23-5 0,0-1 0,0-1 0,32 1 0,-33-4 0,0 2 0,34 8 0,-33-6 0,-1-1 0,33 2 0,82-9 0,62 4 0,-121 14 0,-64-10 0,1-2 0,24 3 0,216-5 0,-138-4 0,-107 1 0,0-1 0,0-1 0,0 0 0,0-2 0,0 0 0,-1-1 0,0 0 0,0-2 0,0 0 0,-1-1 0,25-18 0,-33 21 0,-1 0 0,0-1 0,-1 1 0,0-1 0,0-1 0,0 0 0,-1 1 0,0-1 0,0-1 0,-1 1 0,0-1 0,-1 0 0,0 0 0,0 0 0,-1 0 0,0 0 0,-1-1 0,1-18 0,-1 17 0,-1 1 0,-1-1 0,0 0 0,0 0 0,-1 0 0,-1 1 0,0-1 0,0 1 0,-1 0 0,0 0 0,0 0 0,-1 0 0,-1 1 0,0 0 0,0 0 0,-8-8 0,-6-1 0,0 1 0,-1 2 0,-1 0 0,-27-14 0,18 11 0,-37-28 0,44 29 0,-2 1 0,1 2 0,-2 1 0,0 1 0,-29-9 0,-23-11 0,63 26 0,0 1 0,-1 1 0,1 1 0,-1 0 0,0 1 0,-24 0 0,18 1 0,-1-2 0,-33-6 0,-2-2 0,-1 3 0,1 3 0,-1 2 0,-83 8 0,15-3 0,87-2 0,1 1 0,0 3 0,-65 12 0,-70 21 0,108-20 0,1 2 0,-94 40 0,134-47 0,-2 0 0,1 0 0,1 2 0,0 1 0,-44 33 0,65-44 0,0 0 0,1 0 0,-1 1 0,1-1 0,0 1 0,0 0 0,1 0 0,0 0 0,0 1 0,0-1 0,0 1 0,1 0 0,0-1 0,0 1 0,1 0 0,-1 0 0,1 0 0,0 0 0,1 1 0,0-1 0,0 0 0,0 0 0,1 0 0,0 0 0,0 0 0,0 0 0,1 0 0,0 0 0,5 11 0,-2-8 0,0 0 0,1 0 0,0-1 0,1 0 0,-1 0 0,2 0 0,-1-1 0,1 0 0,0 0 0,14 8 0,36 33 0,-51-42 1,0-1-1,1 1 1,-1-1-1,1 0 1,0-1-1,1 0 1,-1 0-1,1-1 1,0 0-1,0 0 1,0-1-1,16 2 1,30 9-1373,-31-6-5454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2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74 24575,'-14'0'0,"-5"-1"0,1 1 0,-1 1 0,0 1 0,-29 7 0,42-7 0,0 0 0,0 0 0,0 1 0,1 0 0,-1 0 0,1 0 0,0 1 0,0 0 0,0 0 0,0 0 0,1 0 0,0 1 0,0 0 0,0 0 0,0 0 0,1 0 0,-5 11 0,-56 128 0,57-124 0,1 0 0,1 1 0,1-1 0,1 1 0,-1 31 0,4-7 0,0-4 0,-1 0 0,-2 0 0,-11 54 0,1-41 0,-25 124 0,23-103 0,8-45 0,2 0 0,-3 47 0,6-46 0,-13 61 0,9-61 0,-5 62 0,12 36 0,-2 59 0,-16-103 0,11-63 0,1-1 0,-2 29 0,3 28 0,8 124 0,-1-191 0,-1 0 0,1-1 0,0 0 0,1 1 0,1-1 0,-1-1 0,1 1 0,1-1 0,0 0 0,0 0 0,1 0 0,0-1 0,13 12 0,-8-9 0,1 0 0,0-1 0,0 0 0,1 0 0,1-2 0,0 0 0,0-1 0,19 7 0,18 1 0,0-3 0,1-3 0,1-1 0,-1-3 0,1-2 0,0-3 0,55-6 0,-24-10 0,-63 10 0,1 1 0,26-1 0,-7 0 0,1-2 0,-1-2 0,0-1 0,73-31 0,-60 21 0,96-23 0,-93 29 0,-37 9 0,0 1 0,26-3 0,58-10 0,-73 11 0,0 1 0,42-1 0,80 9 0,80-4 0,-228 1 0,1 0 0,-1 0 0,0 0 0,0-1 0,0 0 0,0 0 0,0-1 0,0 0 0,-1 0 0,1 0 0,-1 0 0,0-1 0,0 0 0,0 0 0,0-1 0,-1 1 0,0-1 0,0 0 0,0 0 0,0 0 0,-1-1 0,0 1 0,0-1 0,-1 0 0,1 1 0,-1-1 0,0-1 0,1-10 0,3-16 0,-2 0 0,-1 0 0,-2 0 0,-4-47 0,1 27 0,1-829 0,-1 846 0,-2 0 0,-15-63 0,11 59 0,-9-26 0,-2 0 0,-42-96 0,54 148 0,0 0 0,-1 1 0,0 0 0,-2 0 0,1 1 0,-1 0 0,-1 1 0,0 0 0,-1 1 0,0 0 0,0 0 0,-1 2 0,0-1 0,-1 2 0,0 0 0,0 1 0,-29-10 0,3 2 0,-40-21 0,52 21 0,-1 2 0,0 1 0,-45-11 0,-210-48 0,144 35 0,81 21 0,31 7 0,-1 1 0,1 1 0,-37-1 0,7 4 0,-237 6 0,279-1 0,-1 0 0,1 1 0,0 0 0,1 1 0,-25 12 0,-71 43 0,95-51 0,-25 20-1365,26-14-5461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4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24575,'0'376'0,"0"-387"0,1 0 0,1 1 0,0 0 0,0-1 0,1 1 0,0 0 0,8-18 0,41-64 0,-38 69 0,-8 15 0,0 0 0,0 1 0,1 0 0,0 0 0,0 0 0,1 1 0,-1 0 0,11-6 0,-15 11 0,0-1 0,-1 1 0,1-1 0,0 1 0,0 0 0,0 0 0,0 1 0,1-1 0,-1 0 0,0 1 0,0 0 0,5 0 0,-6 0 0,0 1 0,-1-1 0,1 1 0,0 0 0,-1-1 0,1 1 0,0 0 0,-1 0 0,1 0 0,-1 0 0,1 0 0,-1 0 0,0 1 0,1-1 0,-1 0 0,0 1 0,0-1 0,0 1 0,0-1 0,0 1 0,0 0 0,-1-1 0,2 3 0,3 14 0,-1-1 0,-1 1 0,-1-1 0,0 1 0,-1 0 0,-1 0 0,0 0 0,-5 28 0,2-23 0,1-1 0,2 0 0,0 0 0,1 0 0,5 24 0,-6-44 0,3 10 0,0 0 0,1 0 0,8 18 0,-11-29 0,0 1 0,0 0 0,0 0 0,0 0 0,1-1 0,-1 1 0,0 0 0,1-1 0,-1 1 0,1-1 0,0 0 0,3 2 0,-4-2 0,0-1 0,0 0 0,0 1 0,0-1 0,0 0 0,0 0 0,0 0 0,0 0 0,0 0 0,1 0 0,-1 0 0,0-1 0,0 1 0,0 0 0,0-1 0,0 1 0,0 0 0,0-1 0,0 0 0,0 1 0,0-1 0,0 1 0,0-1 0,-1 0 0,1 0 0,1 0 0,1-4 5,1 0-1,-1 0 1,0-1-1,0 1 1,0-1-1,-1 0 1,0 1-1,0-1 1,-1 0-1,1 0 1,-1 0-1,-1 0 1,1-12-1,6-28-1432,1 22-5398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5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24575,'2'57'0,"20"103"0,-11-95 0,5 15 0,-10-52 0,0 1 0,2 48 0,-8 49 0,-2-155 0,-1 0 0,-8-33 0,2 19 0,-4-63 0,13 80 0,2-196 0,-1 216 0,0-1 0,0 0 0,1 0 0,0 0 0,0 1 0,1-1 0,-1 1 0,2 0 0,-1-1 0,1 1 0,-1 1 0,2-1 0,-1 1 0,1-1 0,-1 1 0,1 0 0,1 1 0,-1-1 0,1 1 0,0 0 0,-1 1 0,2-1 0,-1 1 0,0 0 0,1 1 0,-1 0 0,1 0 0,0 0 0,0 1 0,0 0 0,0 0 0,0 0 0,0 1 0,0 0 0,-1 1 0,1 0 0,0 0 0,0 0 0,0 1 0,0 0 0,-1 0 0,10 5 0,-11-5 0,-1 1 0,0 0 0,0 1 0,0-1 0,0 1 0,0-1 0,0 1 0,-1 0 0,0 1 0,0-1 0,0 1 0,-1-1 0,1 1 0,-1 0 0,0 0 0,0 0 0,-1 0 0,0 0 0,1 0 0,-2 0 0,1 1 0,-1-1 0,1 0 0,-1 0 0,-1 1 0,0 4 0,0 1 0,0 0 0,-1 0 0,0 0 0,0 0 0,-1-1 0,-1 1 0,0-1 0,0 0 0,-1 0 0,0 0 0,-11 14 0,14-22 8,0 0 0,1 0 0,-1 0 0,0-1 0,0 1 0,0-1 0,0 1 0,0-1 0,-1 0 0,1 0 0,0 0 0,-1 0 0,1 0 0,-5 0 0,6-1-16,1 0 0,-1 0 0,1 0 0,-1 0 0,0 0 0,1 0 0,-1 0 0,1 0 0,-1 0 0,1 0 0,-1-1 0,1 1-1,-1 0 1,0 0 0,1-1 0,0 1 0,-1 0 0,1-1 0,-1 1 0,1-1 0,-1 1 0,1-1 0,0 1 0,-1-1 0,0-1-84,1 1 1,-1-1-1,1 1 0,0-1 0,-1 1 1,1-1-1,0 1 0,0-1 1,0 1-1,0-1 0,0 0 0,1 1 1,-1-3-1,5-14-6734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5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0 24575,'-1'22'0,"-2"-1"0,0 0 0,-8 28 0,5-24 0,-5 49 0,10-68 0,0 12 0,0 0 0,1 0 0,1 0 0,5 28 0,-6-44 0,0 0 0,1 1 0,-1-1 0,1 0 0,0 1 0,-1-1 0,1 0 0,0 0 0,0 0 0,0 0 0,1 0 0,-1 0 0,1 0 0,-1 0 0,1 0 0,-1 0 0,1-1 0,0 1 0,0-1 0,0 1 0,0-1 0,0 0 0,0 0 0,0 0 0,0 0 0,0 0 0,1 0 0,-1-1 0,0 1 0,1-1 0,-1 1 0,0-1 0,1 0 0,-1 0 0,0 0 0,1 0 0,-1-1 0,1 1 0,-1 0 0,0-1 0,0 0 0,1 0 0,-1 1 0,4-3 0,-1 0 0,0 0 0,0 0 0,-1 0 0,1-1 0,-1 0 0,1 1 0,-1-2 0,0 1 0,0 0 0,-1-1 0,0 0 0,5-8 0,31-69 0,-33 68 0,-1 0 0,0-1 0,-1 0 0,-1-1 0,2-29 0,-8 108 0,6 67 0,-3-127 5,0 1-1,1-1 1,-1 0 0,1 1-1,0-1 1,0 0-1,0 1 1,0-1 0,1 0-1,0 0 1,-1 0 0,1 0-1,0-1 1,0 1-1,0 0 1,1-1 0,-1 1-1,0-1 1,1 0-1,0 0 1,0 0 0,-1 0-1,1 0 1,0-1-1,7 3 1,-6-2-76,0-2 1,0 1-1,1 0 0,-1-1 0,0 0 1,0 0-1,1 0 0,-1 0 1,0-1-1,0 1 0,1-1 0,-1 0 1,0-1-1,0 1 0,0-1 1,0 0-1,-1 1 0,1-2 0,0 1 1,4-4-1,9-9-6755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6.1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56 147 24575,'-1'4'0,"0"1"0,0-1 0,0 1 0,-1-1 0,0 1 0,-4 7 0,-7 23 0,8-11 0,2 1 0,0-1 0,2 1 0,2 32 0,0-49 0,0-1 0,1 1 0,-1-1 0,2 0 0,-1 0 0,1 1 0,0-2 0,4 10 0,-4-13 0,-1 0 0,0 0 0,1 0 0,0 0 0,-1 0 0,1 0 0,0-1 0,1 1 0,-1-1 0,0 0 0,1 0 0,-1 0 0,1-1 0,-1 1 0,1-1 0,6 2 0,-6-2 0,-1-1 0,0 1 0,0-1 0,1 0 0,-1 0 0,0 0 0,0-1 0,1 1 0,-1-1 0,0 0 0,0 1 0,0-2 0,0 1 0,0 0 0,0 0 0,0-1 0,4-2 0,-2 0 0,0 0 0,-1-1 0,1 1 0,-1-1 0,0 0 0,0 0 0,-1 0 0,6-11 0,-4 8 0,-1-1 0,-1 0 0,1 0 0,-2 0 0,1 0 0,-1 0 0,-1-1 0,1 1 0,-2-1 0,1 1 0,-1-1 0,-2-12 0,0 14 0,-1 0 0,0 0 0,0 0 0,-1 0 0,0 1 0,0-1 0,-1 1 0,0 0 0,0 0 0,-1 1 0,0-1 0,-6-4 0,-13-10 0,-50-33 0,41 32 0,32 20 0,0 1 0,0 0 0,-1-1 0,1 1 0,1-1 0,-1 0 0,0 0 0,0 1 0,0-1 0,1 0 0,-1-1 0,1 1 0,0 0 0,0 0 0,0-1 0,0 1 0,0 0 0,0-1 0,0 1 0,1-1 0,-1 1 0,1-1 0,0-4 0,1 5 0,0 0 0,0 0 0,0 0 0,0 0 0,0 0 0,0 0 0,1 0 0,-1 0 0,1 0 0,0 1 0,-1-1 0,1 1 0,0-1 0,0 1 0,0 0 0,0-1 0,0 1 0,0 0 0,0 1 0,0-1 0,1 0 0,-1 0 0,0 1 0,0 0 0,1-1 0,2 1 0,32-4-20,1 1 0,75 5-1,-49 0-1283,-33-1-5522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6.7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38 24575,'0'33'0,"2"0"0,2 0 0,12 55 0,-10-54 0,-2 1 0,-1-1 0,-3 54 0,3 28 0,6-80 0,-1-27 0,0-24 0,-6 3 0,0-1 0,-1 0 0,-1 0 0,0 1 0,0-1 0,-1 0 0,-4-17 0,-2-4 0,-17-50 0,14 55 0,2 0 0,-9-55 0,16 75 0,0 0 0,0 1 0,1-1 0,0 0 0,0 0 0,1 1 0,0-1 0,1 0 0,0 1 0,0-1 0,1 1 0,0 0 0,1 0 0,5-11 0,-6 16 0,0-1 0,0 1 0,0-1 0,1 1 0,0 0 0,-1 0 0,1 1 0,0-1 0,0 1 0,0 0 0,1 0 0,-1 0 0,0 0 0,1 1 0,-1 0 0,1 0 0,0 0 0,-1 1 0,1-1 0,0 1 0,-1 0 0,1 0 0,0 1 0,-1-1 0,1 1 0,0 0 0,-1 0 0,1 1 0,-1-1 0,0 1 0,1 0 0,-1 1 0,0-1 0,0 0 0,0 1 0,-1 0 0,1 0 0,-1 0 0,1 1 0,-1-1 0,0 1 0,0-1 0,-1 1 0,1 0 0,-1 0 0,0 1 0,3 7 0,-3-3 0,0 1 0,-1 0 0,0 0 0,0 0 0,-1 0 0,-1-1 0,0 1 0,-2 11 0,3-17 0,-1 1 0,0 0 0,-1-1 0,1 1 0,-1 0 0,0-1 0,0 0 0,0 1 0,0-1 0,-1 0 0,0 0 0,0 0 0,0-1 0,0 1 0,0-1 0,-1 0 0,0 1 0,-5 2 0,9-6 0,-1 1 0,1-1 0,0 0 0,0 0 0,-1 0 0,1 0 0,0 1 0,-1-1 0,1 0 0,0 0 0,-1 0 0,1 0 0,0 0 0,-1 0 0,1 0 0,0 0 0,-1 0 0,1 0 0,0 0 0,-1 0 0,1 0 0,0 0 0,-1 0 0,1 0 0,0 0 0,-1-1 0,1 1 0,0 0 0,0 0 0,-1 0 0,1-1 0,0 1 0,-1 0 0,1 0 0,0 0 0,0-1 0,0 1 0,-1-1 0,-1-15 0,9-17 0,6 12-1365,1 3-5461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7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28 24575,'26'15'0,"0"1"0,-25-16 0,-1 1 0,1-1 0,-1 0 0,1 0 0,-1 0 0,0 0 0,1 0 0,-1 0 0,1 0 0,-1 0 0,1 0 0,-1 0 0,1 0 0,-1 0 0,0 0 0,1 0 0,-1-1 0,1 1 0,-1 0 0,1 0 0,-1 0 0,0-1 0,1 1 0,-1 0 0,0 0 0,1-1 0,-1 1 0,0 0 0,1-1 0,-1 1 0,0 0 0,0-1 0,1 1 0,-1-1 0,0 1 0,0 0 0,0-1 0,1 1 0,-1-1 0,0 1 0,0-1 0,0 1 0,0 0 0,0-1 0,0 1 0,0-1 0,0 1 0,0-2 0,0 0 0,0 1 0,-1-1 0,1 0 0,0 0 0,0 0 0,-1 0 0,0 0 0,1 0 0,-1 1 0,0-1 0,0 0 0,0 0 0,0 1 0,0-1 0,0 1 0,0-1 0,0 1 0,-1-1 0,1 1 0,-1 0 0,1-1 0,-1 1 0,1 0 0,-1 0 0,0 0 0,1 1 0,-1-1 0,0 0 0,0 1 0,0-1 0,0 1 0,0-1 0,0 1 0,1 0 0,-1 0 0,-4 0 0,-1-1 0,0 1 0,0-1 0,0 2 0,0-1 0,0 1 0,0 0 0,0 0 0,-13 5 0,13-2 0,0 0 0,1 1 0,0-1 0,0 1 0,0 0 0,1 1 0,-1 0 0,1 0 0,1 0 0,-1 0 0,1 1 0,0-1 0,1 1 0,-1 0 0,1 0 0,1 1 0,-1-1 0,1 1 0,1-1 0,-1 1 0,1-1 0,0 1 0,1 0 0,0 0 0,0-1 0,1 1 0,0 0 0,0-1 0,1 1 0,5 14 0,-6-19 0,1 0 0,-1 0 0,1-1 0,-1 1 0,1-1 0,0 1 0,0-1 0,1 0 0,-1 1 0,0-1 0,1 0 0,-1-1 0,1 1 0,0 0 0,-1-1 0,1 1 0,0-1 0,0 0 0,0 0 0,0 0 0,0 0 0,0-1 0,0 1 0,0-1 0,0 0 0,1 0 0,-1 0 0,0 0 0,0 0 0,0-1 0,0 1 0,0-1 0,0 0 0,0 0 0,0 0 0,0-1 0,0 1 0,0 0 0,-1-1 0,1 0 0,-1 0 0,1 0 0,-1 0 0,0 0 0,1 0 0,-1-1 0,0 1 0,3-5 0,2-6 0,-1 0 0,0 0 0,0 0 0,4-18 0,16-35 0,-29 74 0,0 0 0,1 1 0,0-1 0,0 1 0,1 0 0,0 0 0,1-1 0,0 11 0,0-15 0,0 0 0,0 1 0,0-1 0,1 0 0,0 1 0,-1-1 0,2 0 0,-1 0 0,0 0 0,1 0 0,0 0 0,0 0 0,0 0 0,0 0 0,0-1 0,1 1 0,0-1 0,0 1 0,0-1 0,0 0 0,4 3 0,-3-5-85,0 1 0,1-1-1,-1 0 1,0 0 0,1 0-1,-1 0 1,1-1 0,-1 0-1,1 0 1,-1 0 0,1 0-1,-1-1 1,1 0 0,-1 1-1,9-4 1,10-4-6741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8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 1 24575,'-1'6'0,"-1"1"0,0-1 0,0 1 0,0-1 0,-6 10 0,-3 9 0,1 5 0,-2 5 0,-8 41 0,17-57 0,-16 66 0,17-78 0,0 0 0,-1 1 0,0-1 0,0 0 0,0-1 0,-1 1 0,0-1 0,-7 9 0,10-14 0,1-1 0,0 0 0,-1 0 0,1 0 0,0 0 0,-1 1 0,1-1 0,0 0 0,0 0 0,-1 0 0,1 0 0,0 0 0,-1 0 0,1 0 0,0 0 0,-1 0 0,1 0 0,0 0 0,-1 0 0,1 0 0,0 0 0,-1 0 0,1-1 0,0 1 0,-1 0 0,1 0 0,0 0 0,0 0 0,-1-1 0,1 1 0,0 0 0,0 0 0,-1-1 0,1 1 0,0 0 0,0 0 0,0-1 0,-1 1 0,1 0 0,0 0 0,0-1 0,0 1 0,0 0 0,0-1 0,0 1 0,0 0 0,-1-1 0,1 1 0,0 0 0,0-1 0,0 1 0,0 0 0,0-1 0,1 1 0,-1 0 0,0-1 0,0 1 0,-3-23 0,3 22 0,1-21 0,0 0 0,2 0 0,1 0 0,0 1 0,2-1 0,0 1 0,1 0 0,19-35 0,-26 54 0,1 0 0,-1 1 0,1-1 0,0 0 0,0 0 0,0 1 0,0-1 0,0 0 0,0 1 0,0-1 0,1 1 0,-1-1 0,0 1 0,1 0 0,-1 0 0,1 0 0,0 0 0,-1 0 0,4-2 0,-4 4 0,0-1 0,0 0 0,1 0 0,-1 1 0,0-1 0,0 0 0,0 1 0,0-1 0,0 1 0,0 0 0,0-1 0,0 1 0,-1 0 0,1 0 0,0-1 0,0 1 0,0 0 0,-1 0 0,1 0 0,0 0 0,-1 0 0,1 0 0,0 2 0,6 12 0,-1 0 0,-1 0 0,6 24 0,-8-27 0,2 9 0,2-1 0,0-1 0,1 1 0,17 28 0,-23-44 0,1 0 0,0 0 0,0 0 0,0-1 0,0 1 0,1-1 0,0 0 0,-1 0 0,1 0 0,0 0 0,6 3 0,-7-5 0,-1-1 0,1 1 0,-1 0 0,1-1 0,0 1 0,-1-1 0,1 0 0,-1 0 0,1 0 0,0 0 0,-1-1 0,1 1 0,-1-1 0,1 0 0,-1 1 0,1-1 0,-1 0 0,1 0 0,-1-1 0,0 1 0,1 0 0,2-3 0,1-2 0,0 0 0,0 0 0,0 0 0,-1 0 0,0-1 0,-1 0 0,1 0 0,-1 0 0,0-1 0,-1 0 0,3-10 0,2-5 0,-1-1 0,5-40 0,-10 32 0,-1 13 0,3 39 0,-3-12 0,1 0 0,0-1 0,0 1 0,1 0 0,-1-1 0,2 0 0,-1 1 0,1-1 0,0 0 0,0-1 0,1 1 0,0-1 0,0 0 0,9 8 0,-10-11 0,-1-1 0,0 1 0,1-1 0,-1 0 0,1 0 0,0 0 0,0 0 0,-1-1 0,1 1 0,0-1 0,0 0 0,1-1 0,-1 1 0,0-1 0,0 1 0,0-1 0,0 0 0,0-1 0,1 1 0,-1-1 0,0 0 0,0 0 0,0 0 0,0 0 0,0-1 0,-1 1 0,1-1 0,0 0 0,3-3 0,2-1 0,-1 0 0,0 0 0,-1-1 0,1 0 0,-1 0 0,-1-1 0,1 0 0,-1 0 0,-1-1 0,1 1 0,-1-1 0,-1 0 0,0-1 0,0 1 0,3-15 0,-7 144 0,0-114-97,-1 0-1,1 0 1,0 1-1,1-1 1,0 0-1,0 1 1,0-1-1,0 0 1,1 0-1,0 0 1,0 0-1,1-1 0,4 8 1,8 4-6729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49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27 552,'4'26'7718,"33"147"-5462,-33-160-2157,1 0-15,-1 1 0,0-1-1,-1 1 1,2 23 0,-5-37-84,0-1 0,0 1 1,0 0-1,0 0 0,0 0 1,0-1-1,0 1 1,-1 0-1,1 0 0,0 0 1,0-1-1,0 1 0,0 0 1,0 0-1,0 0 0,-1 0 1,1-1-1,0 1 1,0 0-1,0 0 0,0 0 1,-1 0-1,1 0 0,0 0 1,0 0-1,0-1 0,-1 1 1,1 0-1,0 0 1,0 0-1,0 0 0,-1 0 1,1 0-1,0 0 0,0 0 1,0 0-1,-1 0 0,1 0 1,0 0-1,0 0 0,0 0 1,-1 0-1,1 1 1,0-1-1,0 0 0,0 0 1,-1 0-1,1 0 0,0 0 1,0 0-1,0 0 0,0 1 1,-1-1-1,1 0 1,0 0-1,0 0 0,0 0 1,0 1-1,0-1 0,0 0 1,0 0-1,-1 0 0,1 1 1,0-1-1,0 0 1,0 0-1,-10-13-28,6 4 17,1-1 0,0-1 0,1 1 0,0 0 0,0-1-1,1 1 1,0-1 0,1 1 0,0-1 0,1 1 0,0-1-1,1 1 1,0 0 0,1-1 0,0 1 0,0 0 0,1 1-1,0-1 1,1 1 0,0-1 0,1 1 0,6-8 0,-10 15 13,-1 0 1,0 1 0,1-1 0,-1 1-1,1-1 1,-1 1 0,1 0 0,0 0-1,0 0 1,0 0 0,0 0 0,-1 0 0,1 0-1,0 1 1,0-1 0,0 1 0,1-1-1,-1 1 1,0 0 0,0 0 0,0 0-1,0 0 1,0 0 0,0 0 0,3 1-1,-2 0 1,0 1 0,0 0-1,0 0 1,0 0 0,0 0-1,0 0 1,-1 1-1,1-1 1,-1 1 0,0 0-1,1-1 1,-1 1 0,2 5-1,3 4 26,-1 1-1,-1-1 0,0 1 0,-1 0 1,0 0-1,4 24 0,-8-37-27,1 33-15,-1-32 15,0 0 0,0-1 1,0 1-1,1 0 0,-1 0 0,0 0 1,0-1-1,0 1 0,-1 0 0,1 0 1,0 0-1,0 0 0,0-1 0,0 1 0,-1 0 1,1 0-1,0-1 0,-1 1 0,1 0 1,-1-1-1,1 1 0,-1 0 0,1-1 1,-1 1-1,1 0 0,-1-1 0,0 1 1,1-1-1,-1 1 0,0-1 0,1 0 1,-1 1-1,0-1 0,0 1 0,-1-2 1,1 0 0,-1 0 0,1 0-1,0 0 1,0 0 0,0 0-1,-1 0 1,1 0 0,0 0 0,0-1-1,1 1 1,-1 0 0,0-1 0,0 1-1,1 0 1,-1-1 0,0 1 0,1-1-1,0 1 1,-1-4 0,-6-36-69,6 35 44,-1-9 34,0 0 0,2-1-1,0 1 1,0 0-1,4-18 1,-4 29-10,1 0 0,0 1 0,-1-1 0,1 0 0,1 0 0,-1 1 0,0-1 0,1 0 0,0 1 0,0 0 0,0-1 0,0 1 0,1 0 0,-1 0 0,1 0 0,0 0 0,-1 1 0,2-1 0,-1 1 0,0 0 0,0 0 0,1 0 0,-1 0 0,1 0 0,4-1 0,-7 3 1,1 0-1,0 0 0,0-1 0,-1 1 0,1 1 1,0-1-1,0 0 0,0 0 0,-1 1 1,1-1-1,0 1 0,0-1 0,-1 1 1,1 0-1,-1 0 0,1 0 0,-1 0 0,1 0 1,-1 0-1,1 0 0,-1 0 0,0 1 1,0-1-1,1 0 0,-1 1 0,0-1 0,0 1 1,-1-1-1,1 1 0,1 2 0,16 49-64,-17-50 69,11 70 6,-11-57-436,1 0 0,1 0 1,0 0-1,1 0 0,1-1 0,6 15 0,-10-29 192,2 3-504,2-5-2636,3-8 2137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9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142 108 24575,'-4'1'0,"1"0"0,0 0 0,0 0 0,-1 0 0,1 1 0,0-1 0,0 1 0,1 0 0,-1 0 0,0 0 0,0 0 0,-2 4 0,-29 30 0,26-25 0,0 1 0,0 0 0,1 0 0,1 1 0,0 0 0,1 0 0,1 0 0,0 0 0,-4 21 0,7-26 0,1 0 0,-1 0 0,1 0 0,1 0 0,-1 0 0,1 0 0,1-1 0,0 1 0,0 0 0,0-1 0,1 1 0,0-1 0,0 0 0,1 0 0,0 0 0,0 0 0,1-1 0,6 8 0,-1-4 0,0 0 0,1 0 0,0-1 0,1 0 0,0-1 0,0 0 0,1-1 0,18 7 0,-27-12 0,0-1 0,0 0 0,0 0 0,0 0 0,1 0 0,-1-1 0,0 1 0,0-1 0,0 0 0,1 0 0,-1-1 0,0 1 0,0-1 0,5-1 0,-6 0 0,0 1 0,-1-1 0,1 0 0,0 0 0,-1 0 0,1 0 0,-1 0 0,1-1 0,-1 1 0,0-1 0,0 1 0,0-1 0,-1 0 0,1 0 0,-1 0 0,1 0 0,-1 0 0,0 0 0,0 0 0,1-6 0,1-4 0,0-1 0,-1 0 0,0 0 0,-2 0 0,1 0 0,-2 0 0,0 0 0,-5-27 0,4 32 0,0 1 0,-1-1 0,0 1 0,-1 0 0,0 0 0,0 0 0,0 0 0,-1 1 0,0 0 0,-1 0 0,0 0 0,0 1 0,0-1 0,-1 2 0,-9-8 0,-135-76 0,149 88 0,0-1 0,0 1 0,0 0 0,0-1 0,0 0 0,0 1 0,0-1 0,0 0 0,1 0 0,-1 0 0,1 0 0,0 0 0,-1-1 0,1 1 0,-1-4 0,2 5 0,0 0 0,-1 0 0,1-1 0,0 1 0,1 0 0,-1-1 0,0 1 0,0 0 0,0 0 0,1-1 0,-1 1 0,1 0 0,-1 0 0,1 0 0,-1 0 0,1-1 0,0 1 0,0 0 0,-1 0 0,1 0 0,2-1 0,1-2 0,1 1 0,-1 0 0,1 0 0,0 0 0,0 1 0,0-1 0,1 1 0,-1 0 0,1 1 0,-1-1 0,11 0 0,144-22 0,-66 12-1365,-65 10-5461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9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1 24575,'0'5'0,"0"9"0,-6 8 0,-2 5 0,0 5 0,2 3 0,1 1 0,2 1 0,2-6-8191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29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24575,'0'6'0,"0"8"0,6 1 0,2 5 0,6-1 0,0-4-8191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0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0 24575,'1'23'0,"-1"0"0,-2-1 0,0 1 0,-1-1 0,-1 0 0,-1 0 0,-1 0 0,-1 0 0,-1-1 0,-18 35 0,13-36 0,2 0 0,0 2 0,1-1 0,1 1 0,-10 41 0,19-63 0,-1 0 0,1 1 0,0-1 0,0 0 0,0 1 0,-1-1 0,1 0 0,0 1 0,0-1 0,0 1 0,0-1 0,0 0 0,0 1 0,0-1 0,0 0 0,0 1 0,0-1 0,0 1 0,0-1 0,0 0 0,0 1 0,0-1 0,1 0 0,-1 1 0,0-1 0,0 0 0,0 1 0,1-1 0,-1 0 0,0 1 0,0-1 0,1 0 0,-1 0 0,0 1 0,0-1 0,1 0 0,-1 0 0,0 0 0,1 1 0,0-1 0,13-10 0,14-21 0,1-15-1365,-17 24-5461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0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24575,'1'31'0,"2"-1"0,1 1 0,1-1 0,1 0 0,2-1 0,1 0 0,2 0 0,0-1 0,2 0 0,1-1 0,20 28 0,-31-51-54,0 0-1,0 0 0,1-1 1,-1 1-1,1-1 1,0 0-1,0 0 0,1 0 1,-1-1-1,0 1 1,1-1-1,0 0 0,-1-1 1,1 1-1,0-1 0,0 0 1,0 0-1,0 0 1,0-1-1,0 0 0,0 0 1,0 0-1,0 0 1,8-2-1,9-5-6771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0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0 24575,'-1'5'0,"0"-1"0,0 1 0,0-1 0,-1 1 0,0-1 0,1 0 0,-4 5 0,-9 25 0,-1 35 0,-10 74 0,24-132 0,1 1 0,1-1 0,0 0 0,0 0 0,1 0 0,1 0 0,-1 0 0,2 0 0,0 0 0,0-1 0,11 19 0,-13-25 0,0 0 0,1 0 0,-1 0 0,1-1 0,0 1 0,0-1 0,1 1 0,-1-1 0,1 0 0,-1 0 0,1-1 0,0 1 0,0-1 0,0 1 0,1-1 0,-1-1 0,0 1 0,1-1 0,-1 1 0,1-1 0,-1-1 0,1 1 0,0 0 0,-1-1 0,1 0 0,0 0 0,-1-1 0,1 1 0,0-1 0,7-3 0,-6 2 0,-1 0 0,0-1 0,0 0 0,-1 0 0,1 0 0,-1-1 0,1 0 0,-1 1 0,0-2 0,-1 1 0,1 0 0,-1-1 0,1 1 0,-1-1 0,-1 0 0,1 0 0,-1 0 0,0-1 0,0 1 0,0 0 0,-1-1 0,0 0 0,0 1 0,0-1 0,-1 1 0,0-1 0,0-10 0,0 12 0,-1-1 0,1 0 0,0 1 0,-1-1 0,0 0 0,0 1 0,-1-1 0,1 1 0,-1 0 0,0-1 0,0 1 0,0 0 0,-1 0 0,1 0 0,-1 1 0,0-1 0,0 0 0,-1 1 0,1 0 0,-1 0 0,1 0 0,-1 0 0,0 1 0,0-1 0,0 1 0,0 0 0,-1 0 0,1 1 0,0-1 0,-1 1 0,0 0 0,1 0 0,-10 0 0,9 1 7,0 1 0,0 0 0,0 0 0,0 0 0,0 1 1,1 0-1,-1 0 0,1 0 0,-1 0 0,1 1 0,0 0 0,0 0 0,0 0 0,0 0 0,0 1 0,-3 4 0,5-7-55,0 1 0,0 0 0,0 0 0,1 0 0,-1 1 1,1-1-1,-1 0 0,1 1 0,0-1 0,0 0 0,0 1 0,0 0 0,0-1 0,0 1 0,1-1 1,-1 1-1,1 0 0,0-1 0,0 1 0,0 0 0,0 0 0,0-1 0,1 1 0,-1 0 0,1-1 0,0 1 1,0-1-1,0 1 0,0-1 0,2 5 0,11 7-6778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1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24575,'0'23'0,"0"1"0,2 0 0,1-1 0,10 43 0,-12-61 0,1 1 0,1-1 0,-1 1 0,1-1 0,-1 0 0,2 0 0,-1 0 0,0 0 0,1-1 0,0 0 0,5 5 0,-6-6 0,1-1 0,-1 0 0,1 0 0,-1 0 0,1 0 0,0-1 0,0 0 0,0 0 0,0 0 0,0 0 0,0 0 0,0-1 0,0 1 0,0-1 0,0 0 0,1-1 0,6 0 0,-6-1 0,1 0 0,-1 1 0,0-2 0,1 1 0,-1-1 0,0 0 0,0 0 0,-1 0 0,1-1 0,-1 1 0,0-1 0,0 0 0,0 0 0,0-1 0,0 1 0,-1-1 0,0 0 0,0 0 0,3-9 0,-2 7 0,-1 0 0,0 0 0,0-1 0,-1 1 0,0-1 0,-1 0 0,1 0 0,-1 1 0,-1-1 0,1 0 0,-2 0 0,1 0 0,-3-13 0,3 20 0,0 1 0,0-1 0,0 1 0,0-1 0,0 0 0,0 1 0,0-1 0,0 1 0,0-1 0,0 0 0,-1 1 0,1-1 0,0 1 0,0-1 0,-1 1 0,1-1 0,0 1 0,-1-1 0,1 1 0,-1-1 0,1 1 0,-1-1 0,1 1 0,-1 0 0,1-1 0,-1 1 0,1 0 0,-1-1 0,1 1 0,-1 0 0,0-1 0,-9 18 0,1 34 0,7-39 0,0 12 0,1 0 0,3 38 0,-2-57 0,1-1 0,-1 1 0,1-1 0,0 1 0,0-1 0,0 1 0,1-1 0,-1 0 0,1 0 0,0 0 0,0 0 0,1 0 0,-1 0 0,1 0 0,0-1 0,0 0 0,0 1 0,0-1 0,1 0 0,6 4 0,-8-6 0,1 0 0,-1 0 0,0 0 0,1-1 0,-1 1 0,1-1 0,-1 0 0,1 1 0,0-1 0,-1 0 0,1 0 0,-1-1 0,1 1 0,-1-1 0,1 1 0,-1-1 0,1 0 0,-1 0 0,0 0 0,1 0 0,-1 0 0,0 0 0,0-1 0,0 1 0,0-1 0,0 1 0,0-1 0,0 0 0,0 0 0,-1 0 0,3-3 0,5-8 0,0-1 0,0 0 0,11-28 0,-10 21 0,-3 5 0,-1 0 0,0-1 0,4-24 0,-8 34 0,0 128 0,-3-105 0,1 1 0,1 0 0,1 0 0,1 0 0,0-1 0,6 18 0,-9-32 0,1 1 0,0 0 0,1 0 0,-1 0 0,0 0 0,1-1 0,-1 1 0,1-1 0,0 1 0,0-1 0,0 0 0,0 0 0,0 1 0,1-1 0,-1-1 0,1 1 0,-1 0 0,1-1 0,0 1 0,-1-1 0,1 0 0,0 0 0,0 0 0,0 0 0,0 0 0,0-1 0,0 1 0,0-1 0,0 0 0,0 0 0,0 0 0,0 0 0,0-1 0,0 1 0,0-1 0,0 0 0,0 0 0,0 0 0,0 0 0,0 0 0,3-3 0,3 0 0,-1-1 0,1 0 0,-1 0 0,0-1 0,-1 0 0,1 0 0,-1-1 0,0 1 0,-1-2 0,0 1 0,0-1 0,8-14 0,-11 16 0,1-1 0,-1 1 0,0-1 0,-1 0 0,1 0 0,-1 0 0,-1-1 0,1 1 0,-1 0 0,-1-1 0,1 1 0,-1-1 0,0 1 0,-1-1 0,0 1 0,-3-13 0,4 20 0,0-1 0,0 0 0,0 1 0,0-1 0,-1 0 0,1 1 0,0-1 0,0 0 0,0 1 0,-1-1 0,1 1 0,0-1 0,-1 0 0,1 1 0,-1-1 0,1 1 0,-1-1 0,1 1 0,-1-1 0,1 1 0,-1 0 0,1-1 0,-1 1 0,1 0 0,-1-1 0,0 1 0,1 0 0,-1-1 0,-1 1 0,-11 14 0,-6 36 0,18-48 0,-2 10 0,0 0 0,0 0 0,2 0 0,-1 0 0,1 1 0,1-1 0,0 0 0,1 1 0,0-1 0,1 0 0,1 0 0,0 0 0,0 0 0,1-1 0,0 1 0,1-1 0,1 0 0,0 0 0,0 0 0,11 12 0,-16-21-3,-1-1 0,2 1 0,-1-1-1,0 0 1,0 0 0,0 1 0,0-1 0,1 0-1,-1 0 1,1 0 0,-1 0 0,1 0-1,-1 0 1,1-1 0,-1 1 0,1 0 0,0-1-1,-1 0 1,1 1 0,0-1 0,0 0-1,-1 0 1,1 1 0,2-2 0,-2 1 13,-1-1 1,1 0-1,-1-1 1,1 1 0,-1 0-1,1 0 1,-1 0-1,0-1 1,0 1-1,0-1 1,1 1-1,-1-1 1,-1 0-1,1 1 1,0-1-1,0 0 1,-1 1-1,2-3 1,1-10-308,1 0 0,-2 0 0,0 0 0,1-21 0,-3 3-6529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1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24575,'0'6'0,"0"8"0,6 8 0,2-1-8191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3.0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184 165 24575,'0'0'0,"1"0"0,0 0 0,0 0 0,0 0 0,-1 0 0,1 0 0,0 0 0,0 0 0,-1 0 0,1-1 0,0 1 0,0 0 0,-1 0 0,1-1 0,0 1 0,-1 0 0,1-1 0,0 1 0,-1-1 0,1 1 0,-1-1 0,1 1 0,0-1 0,-1 0 0,1 1 0,-1-1 0,0 0 0,1 1 0,-1-1 0,0 0 0,1 1 0,-1-1 0,0 0 0,0 0 0,1 1 0,-1-1 0,0 0 0,0 0 0,0 1 0,0-1 0,0 0 0,0 0 0,0 0 0,0 1 0,-1-1 0,1 0 0,0 0 0,0 1 0,-1-1 0,1-1 0,-1 0 0,0 0 0,0 0 0,0-1 0,0 1 0,-1 0 0,1 0 0,0 0 0,-1 0 0,0 0 0,1 1 0,-1-1 0,0 0 0,0 1 0,0-1 0,-4-1 0,1 0 0,-1 1 0,0 1 0,1-1 0,-1 1 0,0 0 0,0 0 0,0 1 0,0 0 0,0 0 0,0 0 0,0 1 0,0-1 0,0 2 0,1-1 0,-1 1 0,0-1 0,-5 4 0,6-3 0,1 1 0,0 0 0,0 0 0,0 0 0,0 0 0,1 0 0,-1 1 0,1 0 0,0 0 0,0-1 0,0 2 0,1-1 0,-1 0 0,1 1 0,0-1 0,1 1 0,-1-1 0,1 1 0,-1 0 0,1 0 0,0 5 0,0-1 0,0 0 0,0 1 0,1-1 0,0 1 0,1-1 0,0 1 0,0-1 0,1 1 0,0-1 0,6 16 0,-5-21 0,-1 0 0,0 0 0,1 0 0,0 0 0,0 0 0,0 0 0,1-1 0,-1 0 0,1 1 0,0-1 0,-1 0 0,1-1 0,1 1 0,-1-1 0,0 0 0,1 0 0,-1 0 0,1-1 0,-1 1 0,1-1 0,0 0 0,8 0 0,-6 0 0,-1-1 0,1 0 0,-1-1 0,1 1 0,-1-1 0,1-1 0,-1 1 0,0-1 0,1 0 0,-1 0 0,0-1 0,-1 0 0,1 0 0,0 0 0,-1-1 0,1 0 0,-1 0 0,0 0 0,-1-1 0,1 0 0,-1 1 0,7-11 0,5-10 0,0 0 0,-2 0 0,19-51 0,-23 54 0,-5 7 0,-1 1 0,0-1 0,-1 0 0,3-29 0,-8 73 0,1 0 0,1-1 0,2 1 0,0-1 0,2 1 0,2-1 0,15 50 0,-11-49 0,-8-22 0,0 0 0,0 0 0,0 0 0,1 0 0,0-1 0,1 1 0,0-1 0,0 0 0,8 10 0,-12-16 0,1 0 0,-1-1 0,0 1 0,1 0 0,-1 0 0,0-1 0,1 1 0,-1 0 0,0-1 0,0 1 0,1 0 0,-1 0 0,0-1 0,0 1 0,1-1 0,-1 1 0,0 0 0,0-1 0,0 1 0,0 0 0,0-1 0,0 1 0,0-1 0,1 1 0,-1-1 0,0 1 0,0 0 0,-1-1 0,1 1 0,0-1 0,0 1 0,0 0 0,0-1 0,0 1 0,0-1 0,0 1 0,-1 0 0,1-1 0,-2-22 0,-3-14 0,-6-86 0,10 111 0,1-1 0,1 1 0,0 0 0,1 0 0,0 0 0,1 0 0,6-19 0,-8 28 0,1 1 0,-1-1 0,0 0 0,1 0 0,0 1 0,-1-1 0,1 1 0,0-1 0,0 1 0,1 0 0,-1 0 0,0 0 0,1 0 0,-1 0 0,1 1 0,0-1 0,-1 1 0,1-1 0,0 1 0,0 0 0,0 0 0,0 1 0,0-1 0,0 0 0,0 1 0,0 0 0,0 0 0,0 0 0,1 0 0,-1 0 0,0 1 0,0-1 0,0 1 0,0 0 0,5 2 0,-1-1 0,-1 1 0,1 0 0,0 1 0,-1 0 0,0 0 0,1 0 0,-2 1 0,1-1 0,0 2 0,-1-1 0,0 0 0,0 1 0,-1 0 0,4 7 0,1 4 0,-1 0 0,-1 1 0,-1-1 0,0 2 0,-2-1 0,0 1 0,-1-1 0,0 1 0,-2 0 0,0 0 0,-1 0 0,-3 21 0,-4-25 0,-2-20 0,-4-25 0,8-9 0,0 0 0,3 0 0,1 0 0,6-55 0,-4 85 0,1 1 0,0-1 0,0 1 0,0-1 0,1 1 0,0 0 0,1 0 0,5-7 0,-8 11 0,1 1 0,0 0 0,0 0 0,0 0 0,1 0 0,-1 1 0,1-1 0,0 1 0,0-1 0,-1 1 0,2 0 0,-1 0 0,0 0 0,0 1 0,0-1 0,1 1 0,-1 0 0,1 0 0,-1 0 0,1 0 0,4 0 0,-6 1 0,1 1 0,0 0 0,-1 0 0,1-1 0,0 2 0,-1-1 0,0 0 0,1 0 0,-1 1 0,0 0 0,1-1 0,-1 1 0,0 0 0,0 0 0,0 0 0,-1 0 0,1 0 0,-1 0 0,1 1 0,-1-1 0,1 1 0,-1-1 0,0 1 0,1 3 0,4 9 0,-1 0 0,6 28 0,1 7 0,27 66 0,-16-52 0,-23-64-5,10 24 131,-10-23-165,0-1-1,0 1 1,0-1 0,1 1 0,-1-1 0,0 1 0,0 0 0,1-1 0,-1 1 0,0-1 0,1 0-1,-1 1 1,1-1 0,-1 1 0,1-1 0,-1 1 0,1-1 0,-1 0 0,1 1 0,-1-1 0,1 0 0,-1 0-1,1 1 1,-1-1 0,1 0 0,0 0 0,-1 0 0,1 0 0,-1 0 0,1 0 0,0 0 0,-1 0-1,1 0 1,-1 0 0,1 0 0,0 0 0,0 0 0,6-8-6787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0:33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24575,'-1'51'0,"0"-23"0,1 0 0,6 45 0,-4-64 0,0 0 0,0 0 0,1 0 0,0 0 0,1-1 0,0 1 0,0-1 0,1 0 0,0 0 0,0 0 0,12 12 0,-11-14 0,1 0 0,0 0 0,0-1 0,0 0 0,1-1 0,0 1 0,0-2 0,0 1 0,0-1 0,0 0 0,1-1 0,0 0 0,-1 0 0,1-1 0,0 0 0,16 0 0,-20-1 0,-1 0 0,1-1 0,-1 1 0,1-1 0,-1 0 0,1 0 0,-1-1 0,0 1 0,1-1 0,-1 0 0,0 0 0,0 0 0,0-1 0,-1 0 0,1 1 0,0-1 0,-1 0 0,0-1 0,0 1 0,0-1 0,0 1 0,0-1 0,-1 0 0,0 0 0,0 0 0,0 0 0,0 0 0,0-1 0,-1 1 0,0-1 0,0 1 0,0-1 0,0-6 0,0 8 0,-1 1 0,0-1 0,1 1 0,-1-1 0,0 1 0,-1-1 0,1 0 0,0 1 0,-1-1 0,1 1 0,-1-1 0,0 1 0,0-1 0,0 1 0,0 0 0,0-1 0,0 1 0,-1 0 0,1 0 0,-1 0 0,0 0 0,1 0 0,-1 0 0,0 0 0,0 1 0,0-1 0,0 1 0,-1-1 0,1 1 0,0 0 0,0 0 0,-1 0 0,1 0 0,-1 0 0,1 1 0,-1-1 0,1 1 0,-1-1 0,0 1 0,-3 0 0,-1 0 0,-1 0 0,1 1 0,0 0 0,-1 0 0,1 1 0,0 0 0,0 0 0,0 0 0,0 1 0,1 0 0,-1 1 0,1-1 0,-9 7 0,3 0-341,1 0 0,1 1-1,-13 15 1,10-8-6485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46:48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44 24575,'8'-6'0,"0"1"0,0 0 0,0 1 0,1 0 0,0 0 0,-1 1 0,1 0 0,0 1 0,1-1 0,-1 2 0,0-1 0,12 1 0,-18 1 0,0 0 0,0 1 0,-1-1 0,1 1 0,0 0 0,0-1 0,-1 1 0,1 0 0,0 1 0,-1-1 0,1 0 0,-1 1 0,0 0 0,1-1 0,-1 1 0,0 0 0,0 0 0,0 0 0,0 0 0,-1 1 0,1-1 0,0 0 0,-1 1 0,0-1 0,1 1 0,-1-1 0,0 1 0,0 0 0,-1 0 0,1-1 0,-1 1 0,1 0 0,-1 0 0,0 5 0,0-3 0,1 0 0,-2 0 0,1 0 0,-1 1 0,1-1 0,-1 0 0,-1 0 0,1 0 0,-1 0 0,0-1 0,0 1 0,0 0 0,-1-1 0,1 1 0,-1-1 0,0 0 0,-1 0 0,-5 6 0,0-3 0,3-1 0,-1-1 0,0 0 0,0 0 0,0 0 0,0-1 0,-1 0 0,-11 4 0,25-13 0,0 1 0,0-1 0,1 1 0,0 1 0,0 0 0,11-4 0,-14 6 0,0 1 0,0 0 0,1 1 0,-1-1 0,0 1 0,0 0 0,0 0 0,0 0 0,0 0 0,0 1 0,0 0 0,0-1 0,0 2 0,-1-1 0,1 0 0,-1 1 0,1-1 0,-1 1 0,0 0 0,0 0 0,0 0 0,-1 1 0,1-1 0,-1 1 0,0-1 0,0 1 0,0 0 0,0 0 0,2 7 0,-3-8 0,0 0 0,0 1 0,0-1 0,0 0 0,-1 0 0,1 0 0,-1 1 0,0-1 0,0 0 0,0 0 0,0 1 0,0-1 0,-1 0 0,1 0 0,-1 1 0,0-1 0,0 0 0,-1 0 0,1 0 0,0 0 0,-1 0 0,0-1 0,0 1 0,0 0 0,0-1 0,0 1 0,0-1 0,-1 0 0,1 0 0,-1 0 0,1 0 0,-1 0 0,0 0 0,0-1 0,0 1 0,0-1 0,-6 2 0,-14 1 1,1-1 1,-1-1-1,0-1 0,0-1 0,-33-4 0,-12 1-1373,46 3-5454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0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1 115 8,'0'-99'6131,"0"119"-5725,1 1 0,2 0 0,0-1-1,1 0 1,1 0 0,0 0 0,2 0 0,14 29 0,-19-46-407,-1 0 0,1-1 0,0 1 0,0-1 0,0 1 0,0-1 0,0 0 1,1 0-1,-1 0 0,1 0 0,-1 0 0,1-1 0,0 1 0,0-1 0,-1 0 0,1 1 1,5 0-1,-6-2-9,0-1 1,0 1 0,0 0 0,0-1-1,0 0 1,0 1 0,-1-1-1,1 0 1,0 0 0,0 0-1,-1 0 1,1 0 0,0 0 0,-1-1-1,0 1 1,1 0 0,-1-1-1,0 1 1,1-1 0,-1 0 0,0 1-1,0-1 1,0 0 0,-1 0-1,1 1 1,0-1 0,-1 0 0,1-3-1,4-11 50,-1-1 0,0 1 0,-2-1 0,0 0 0,-1 0 0,0-1 0,-3-17 0,1 0 518,-3 1 394,2 31 22,4 22-319,2 14-476,2-1 0,1 0 0,2-1 0,12 32 0,17 13-7910,-29-61 4666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49.3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24575,'-2'114'0,"5"126"0,14-155 0,-12-63 0,0-1 0,2 29 0,-7-44 0,3 43 0,16 85 0,-10-62-2,-9-62-122,0 1 0,1 0 0,1 0 0,-1 0 0,2 0 0,0-1 0,0 1 1,1-1-1,0 0 0,8 15 0,2-8-6702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50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499 216 24575,'0'-7'0,"0"-1"0,0 1 0,-1 0 0,0 0 0,0 0 0,-1 0 0,0 0 0,0 0 0,0 0 0,-1 1 0,0-1 0,-1 1 0,1 0 0,-1 0 0,0 0 0,-1 0 0,1 0 0,-1 1 0,0 0 0,-1 0 0,1 1 0,-1-1 0,0 1 0,0 0 0,0 1 0,-12-6 0,1 1 0,0 0 0,-1 1 0,1 0 0,-1 2 0,-1 0 0,1 1 0,-1 1 0,0 0 0,1 2 0,-1 0 0,-31 3 0,45-1 0,0 0 0,0 0 0,0 0 0,0 0 0,0 1 0,0 0 0,1 0 0,-1 1 0,0-1 0,1 1 0,0 0 0,0 0 0,0 0 0,-5 6 0,3-2 0,0 0 0,1 0 0,0 1 0,0 0 0,1 0 0,0 0 0,-5 14 0,2 1 0,1 0 0,2 1 0,0-1 0,1 1 0,1 31 0,1-40 0,1 2 0,0 0 0,0-1 0,2 1 0,0 0 0,6 25 0,-6-37 0,0-1 0,0 0 0,0 1 0,0-1 0,1 0 0,-1 0 0,1-1 0,0 1 0,0-1 0,0 1 0,1-1 0,-1 0 0,1 0 0,0 0 0,0-1 0,0 1 0,0-1 0,0 0 0,1 0 0,-1-1 0,0 1 0,1-1 0,-1 0 0,9 1 0,0 0 0,-1-1 0,0-1 0,1 0 0,-1-1 0,1 0 0,-1-1 0,0 0 0,0-1 0,0 0 0,0-1 0,-1 0 0,1-1 0,-1 0 0,0-1 0,0-1 0,-1 1 0,0-2 0,0 1 0,-1-1 0,1-1 0,-2 0 0,1 0 0,-2 0 0,1-1 0,-1 0 0,0-1 0,8-19 0,26-75 0,4-8 0,-45 113 0,0 0 0,0-1 0,0 1 0,0 0 0,0 0 0,0 0 0,1-1 0,-1 1 0,0 0 0,0 0 0,0 0 0,0-1 0,0 1 0,1 0 0,-1 0 0,0 0 0,0 0 0,0 0 0,1-1 0,-1 1 0,0 0 0,0 0 0,0 0 0,1 0 0,-1 0 0,0 0 0,0 0 0,0 0 0,1 0 0,-1 0 0,0 0 0,0 0 0,1 0 0,-1 0 0,0 0 0,0 0 0,1 0 0,-1 0 0,0 0 0,0 0 0,0 0 0,1 0 0,-1 1 0,9 10 0,3 15 0,-5 15 0,-1 0 0,-2 1 0,-2 0 0,-6 75 0,0-15 0,5-52 0,0-21 0,-1-1 0,-7 51 0,5-70 0,0 1 0,-1-1 0,0 0 0,0 0 0,-1 0 0,-1-1 0,1 1 0,-1-1 0,0 0 0,-1 0 0,0-1 0,-8 9 0,1-4 12,0-1 0,0-1 0,-1 0 0,0-1 0,-1-1 0,1 0 0,-2-1 0,1 0 0,-24 6 0,11-6-309,1-1 0,-1-2 0,0 0 0,-50-1 0,47-4-6529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51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0 24575,'0'6'0,"0"8"0,0 7 0,-6 7 0,-2 4 0,0 3 0,-4-5 0,0-1 0,1 1 0,-2-6 0,0 0 0,-3-5 0,0 2 0,4 1 0,-3-1 0,2 0 0,3-2-8191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33:54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24575,'0'6'0,"1"0"0,0-1 0,0 1 0,0 0 0,1 0 0,0-1 0,0 1 0,0-1 0,1 0 0,4 8 0,41 50 0,-12-17 0,-16-18 0,1-1 0,2 0 0,0-2 0,39 32 0,116 75 0,-128-97 0,63 40 0,3-5 0,174 77 0,-36-22 0,-108-62 0,-58-28 0,349 154 0,-257-119 0,-89-33 0,160 43 0,125 17 0,82 16 0,-350-89 0,206 37 0,-239-45 0,-52-10 0,1-1 0,33 2 0,-22-3 0,45 10 0,-48-8 0,0 0 0,34 0 0,-12-4 0,104 17 0,-117-13 0,74 0 0,-24-2 0,-35 8 0,-48-9 0,-1-1 0,1 0 0,0 0 0,0-1 0,0 0 0,0 0 0,-1-1 0,12-1 0,-19 1 0,0 0 0,1 0 0,-1 0 0,1 0 0,-1 0 0,0 0 0,1 0 0,-1 0 0,0 0 0,1 0 0,-1-1 0,0 1 0,1 0 0,-1 0 0,0 0 0,0 0 0,1-1 0,-1 1 0,0 0 0,1 0 0,-1-1 0,0 1 0,0 0 0,0-1 0,1 1 0,-1 0 0,0-1 0,0 1 0,0 0 0,0 0 0,0-1 0,1 1 0,-1-1 0,0 1 0,0 0 0,0-1 0,0 1 0,0 0 0,0-1 0,-11-16 0,-30-18 0,33 28 0,-13-12 0,1-2 0,2-1 0,-20-27 0,-33-39 0,47 65 0,19 18 0,16 17 0,19 19 0,-1 1 0,2-2 0,1 0 0,52 36 0,-55-48 0,9 6 0,-1 1 0,44 39 0,-2-3 0,0 0 0,-78-61 0,-1 1 0,1-1 0,-1 0 0,1 1 0,-1-1 0,1 0 0,-1 1 0,0-1 0,1 1 0,-1-1 0,0 1 0,1-1 0,-1 1 0,0-1 0,1 1 0,-1-1 0,0 1 0,0-1 0,1 1 0,-1 0 0,0-1 0,0 1 0,0-1 0,0 1 0,0 0 0,0-1 0,0 1 0,0-1 0,0 1 0,0 0 0,-1-1 0,1 1 0,0-1 0,-1 2 0,-21 7 0,-44-7 0,58-2 0,-125-4 0,34 0 0,-101 10 0,136 8-84,43-8-1197,-2 1-5545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5:27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27 682 60,'0'0'2448,"-4"0"-1946,4 1-378,-1-1 0,0 0 0,0 0 0,0 0 0,0 0 0,0 0 1,0 0-1,1 0 0,-1 0 0,0-1 0,0 1 0,0 0 0,0 0 0,1-1 1,-1 1-1,0-1 0,0 1 0,0-1 0,1 1 0,-1-1 0,0 1 0,1-1 1,-1 1-1,1-1 0,-1 0 0,0 1 0,1-1 0,-1-1 0,1 0-42,0 1-1,0-1 0,0 1 1,0-1-1,0 0 0,0 1 0,1-1 1,-1 1-1,0-1 0,1 1 1,-1-1-1,1 1 0,0-1 0,1-2 1,8-10-125,0 0 1,18-20 0,-16 20 469,96-145 361,-84 120-693,-9 14-16,0 0 0,-2-1 0,-1-1-1,0 0 1,-3-1 0,0 0 0,-2 0 0,7-51 0,-12 20 1147,-2 57-1118,0 1-18,-7-13 146,7 13-235,0 1 1,-1 0-1,1 0 0,0 0 1,0-1-1,-1 1 1,1 0-1,0 0 0,0 0 1,-1 0-1,1 0 0,0 0 1,-1 0-1,1 0 1,0 0-1,0 0 0,-1 0 1,1 0-1,0 0 1,-1 0-1,1 0 0,0 0 1,-1 0-1,1 0 0,0 0 1,0 0-1,-1 0 1,1 0-1,0 0 0,-1 1 1,1-1-1,0 0 1,0 0-1,-1 0 0,1 1 1,0-1-1,0 0 0,0 0 1,-1 1-1,1-1 1,0 0-1,0 0 0,0 1 1,0-1-1,0 0 1,0 0-1,-1 1 0,1-1 1,0 0-1,0 1 0,0-1 1,0 0-1,0 1 1,0-1-1,0 0 0,0 0 1,0 1-1,0-1 1,0 0-1,1 1 0,-16 52 204,3 1-1,1 0 1,-3 71 0,12-103-186,-24 413 554,26-411-701,2 0-1,1 0 0,6 28 0,1 2-1429,-6-28-1881,-2-17 982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5:2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35 107 440,'-28'1'3215,"21"-2"-874,22 1-574,39-4-726,-1-2 0,0-2 0,96-28 0,-93 20-1749,1 3 0,102-10 1,-139 25-1568,9 12-238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7:23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277 406 56,'-20'0'2671,"17"0"-1968,-3 0-341,1-1 0,0 0 0,1 0 0,-1 0 0,0 0 0,0-1 0,0 0 0,1 0 0,-1 0 0,1-1 0,0 0 0,-8-5-1,9 6-129,0-1 0,0 1 0,1-1 0,-1 0 0,1 0 0,-1 0 0,1 0-1,0 0 1,0 0 0,0-1 0,1 1 0,-1-1 0,1 1 0,0-1 0,0 1 0,0-1-1,0 0 1,0-4 0,1 7-133,3-33 190,4 9-259,2 0 1,1 1-1,1 0 0,0 1 1,19-27-1,-24 42-19,0-1 0,1 1 1,-1 0-1,2 0 0,-1 1 1,1 0-1,0 0 0,1 1 0,-1 0 1,1 0-1,0 1 0,1 0 0,-1 1 1,1 0-1,0 1 0,13-4 1,-18 7-10,0 0 1,-1 1 0,1-1 0,-1 1 0,1 0 0,0 0-1,-1 0 1,0 1 0,1-1 0,-1 1 0,0 0 0,0 0 0,0 1-1,0-1 1,0 1 0,0 0 0,-1 0 0,1 0 0,-1 1-1,0-1 1,4 6 0,3 4-3,0 0 0,-1 1 0,-1 0 0,12 25 0,-10-13 7,-2 0 0,0 0 0,-2 0 0,-1 1 0,3 32 0,-3 138 147,-6-138-149,0-17-10,-3 0 1,-12 61-1,3-32-27,7-38 49,-2 0 0,-1-1 0,-2 0 0,-1 0 1,-2-1-1,0-1 0,-24 35 0,27-47 5,-1 0 0,-1-1 0,-1 0 0,-1-1 0,0 0 0,-1-2 0,0 1 1,-1-2-1,-1-1 0,0 0 0,-1-1 0,-24 11 0,37-20-19,-1 1 0,1-1 1,0-1-1,0 1 0,-1-1 0,1 0 0,0-1 1,-1 1-1,1-1 0,-1 0 0,1-1 0,-1 0 1,1 0-1,0 0 0,-1-1 0,1 0 0,0 0 1,0 0-1,0-1 0,1 0 0,-1 0 0,0-1 1,1 1-1,0-1 0,0 0 0,0-1 0,1 1 1,-1-1-1,1 0 0,0 0 0,0 0 0,1-1 1,-1 1-1,1-1 0,1 0 0,-1 0 0,1 0 1,0 0-1,0 0 0,1-1 0,0 1 0,0 0 1,0-1-1,1 1 0,0-9 0,1 2-8,0-1 0,1 1 1,0 0-1,1 1 0,1-1 0,0 0 0,1 1 0,0 0 0,0 0 0,2 0 0,-1 1 0,1 0 0,1 0 0,0 1 0,1 0 0,0 0 1,0 1-1,19-14 0,-13 12-8,0 0 0,0 1 1,1 1-1,1 1 0,-1 0 1,1 1-1,1 1 0,-1 0 0,1 1 1,0 1-1,0 1 0,1 1 1,18 0-1,-29 3 12,0 0 1,0 0-1,0 1 1,0 1-1,0-1 1,-1 1-1,1 1 0,-1-1 1,0 1-1,0 1 1,0-1-1,0 1 1,-1 0-1,0 1 1,0-1-1,0 1 0,5 8 1,13 16-3,-1 1 1,25 43 0,-40-60 2,4 6-2,5 10-15,1-1-1,1-1 0,2 0 1,44 44-1,-63-70 14,1 1 1,-1-1-1,1 0 0,0-1 0,0 1 0,0-1 0,0 1 0,1-1 0,-1 0 0,0 0 1,0 0-1,1 0 0,-1-1 0,0 1 0,1-1 0,-1 0 0,7-1 0,-4 0-21,0 0-1,0-1 1,1 0-1,-1 0 0,0 0 1,0-1-1,-1 0 0,11-7 1,2-3-323,-1-2 1,0 0-1,-1-1 1,19-24-1,33-42-5910,-52 57 3549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8:16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128 286 40,'0'0'731,"-3"0"-60,-12 0-34,11 0 571,-2-4-657,5 4-553,-3-2 202,-1 0 0,0-1 0,1 0 0,-1 1 0,1-2 0,-7-5 0,10 8-88,0-1 1,-1 1-1,1-1 1,0 0-1,0 0 1,0 0-1,0 0 0,0 0 1,0 0-1,0 0 1,1 0-1,-1 0 1,1 0-1,-1-1 0,1 1 1,0 0-1,0 0 1,0 0-1,0 0 1,0-1-1,1 1 0,-1 0 1,1 0-1,1-4 1,4-7-56,0 0 0,1 1-1,0-1 1,1 2 0,0-1 0,1 1 0,0 0 0,1 1 0,0 0 0,1 1 0,0 0 0,0 0-1,1 1 1,0 1 0,0 0 0,1 0 0,0 2 0,0-1 0,1 2 0,-1 0 0,1 0 0,0 1-1,0 1 1,0 0 0,19 1 0,-25 3-44,-1 0 1,1 0-1,-1 1 0,0 0 0,0 0 1,0 1-1,0 0 0,0 0 0,-1 1 1,0-1-1,0 2 0,6 5 0,-9-9 1,0 2 0,0-1 0,0 0 0,0 1 0,-1-1-1,1 1 1,-1 0 0,0 0 0,0 0 0,0 0 0,-1 0 0,1 0-1,1 7 1,1 59 421,-4-62-373,-1 1-15,0 0-1,0 0 1,-1 0 0,-1 0 0,1-1-1,-1 1 1,-7 13 0,-37 61 128,39-70-130,-82 127 163,77-122-174,-1-1 1,-1 0-1,-1-1 0,0 0 0,-25 18 0,32-28-48,6-3 2,-1 0 1,1-1-1,-1 1 0,0-1 0,0 0 0,-1 0 0,1 0 1,0 0-1,-1-1 0,1 1 0,-6 0 0,9-3 7,0 1 1,0 0-1,0-1 0,0 1 0,0-1 0,0 1 0,1-1 0,-1 1 0,0-1 0,0 1 1,0-1-1,0 0 0,1 0 0,-1 1 0,0-1 0,1 0 0,-1 0 0,1 0 0,-1 0 0,1 0 1,-1 0-1,1 1 0,0-1 0,-1 0 0,1 0 0,0 0 0,0-1 0,-1 0 0,1-29-165,2 23 153,1 1 0,1 0 0,-1 0-1,1 0 1,1 1 0,-1-1 0,1 1-1,0 0 1,0 0 0,1 1 0,0 0-1,0 0 1,0 0 0,0 0 0,1 1-1,0 0 1,10-4 0,-2 2-10,0 1 1,0 0-1,0 1 1,1 1-1,0 0 1,-1 1-1,29 0 1,-35 3 12,0 0 0,0 1 1,1 1-1,-1-1 0,-1 1 1,1 1-1,0 0 0,-1 0 1,0 0-1,0 1 0,0 1 0,0-1 1,-1 1-1,0 0 0,0 1 1,5 7-1,-1-3 12,-2 0 0,1 1-1,-2 0 1,1 1 0,-2 0 0,0 0 0,0 1-1,-2-1 1,7 23 0,-10-28 40,0 1 1,0 0 0,-1 1-1,-1-1 1,1 0-1,-2 0 1,1 0-1,-1 0 1,0 0-1,-1 0 1,0 0-1,-1 0 1,0 0-1,0 0 1,-1-1-1,0 0 1,0 0-1,-1 0 1,-9 11 0,6-10 46,-1 0 0,0-1 0,0 0 0,-1 0 0,0-1 1,-1 0-1,1-1 0,-1-1 0,0 1 0,-1-2 0,1 1 0,-1-2 1,-23 5-1,-11 0 405,-48 3 1,77-10-337,0-1 0,-1 0 0,1-2 0,0 0 0,-33-8 0,-71-31-1684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8:25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21 180,'0'0'2332,"0"-1"-2281,0 0 1,0 0-1,-1 0 0,1 0 0,0 0 1,0 0-1,0 0 0,0 0 0,1 0 1,-1 0-1,0 0 0,0 0 0,0 0 1,1 0-1,-1 0 0,1 0 0,-1 0 1,1 0-1,0-1 0,-16 35 4051,-44 64-4367,49-81 632,-17 33-221,1 2 0,3 0 0,-27 86 0,-22 169 424,61-212-396,3 0 0,5 98 0,3-176-130,0-6-27,1 1 0,0-1 1,0 1-1,5 16 0,4 28 95,-5-19-23,2-1 0,0 0 0,3-1-1,1 0 1,27 59 0,54 73 48,-84-151-104,0 0 1,2-1-1,15 18 1,3 6-116,-12-16 51,32 35 1,-48-57 8,-16-46-536,7 19 533,0 0 0,2 0 0,1-1 0,2 0 0,0 0 0,1-39 0,2 43 12,0-172-194,1 195 207,0 1 0,0-1-1,0 0 1,0 1 0,0-1 0,1 1 0,-1-1 0,0 0 0,0 1-1,0-1 1,1 1 0,-1-1 0,0 1 0,0-1 0,1 1 0,-1-1 0,0 1-1,1-1 1,-1 1 0,1-1 0,-1 1 0,1 0 0,-1-1 0,1 1-1,-1 0 1,1-1 0,0 1 0,0-1-2,-1 1 0,1 0 1,-1-1-1,1 1 0,-1 0 0,1-1 0,0 1 1,-1-1-1,0 1 0,1-1 0,-1 1 1,1-1-1,-1 0 0,0 1 0,1-1 0,-1 1 1,0-1-1,1 0 0,-1 1 0,0-1 0,0 0 1,0 1-1,0-1 0,0 0 0,0 1 0,0-1 1,0-1-1,16 42 134,-3 65-111,-11-75 1,9 45 0,6 26 4,-15-79-40,1 0 0,1-1 1,8 24-1,-7-27 30,-1 0 0,-1 0 0,3 27 0,-5-27-2,1 0 0,9 31 0,-13-42-104,-9-11 108,-13-13 65,21 15-101,-61-41 59,-86-44 0,112 69-46,-1 1 1,0 2-1,-77-19 0,112 33-262,0 0-1,0 1 1,0-1-1,0 1 1,0-1 0,0 2-1,0-1 1,0 0 0,0 1-1,0-1 1,0 1 0,0 0-1,0 0 1,0 1 0,1-1-1,-1 1 1,-5 3-1,5 2-1336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8:30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2913 116,'0'0'4242,"-10"1"-4083,9-1-91,1 0 0,0 0-1,0 1 1,0-1 0,-1 0 0,1 0 0,0 0 0,0 0 0,-1 0 0,1 0 0,0 0-1,0 0 1,0 0 0,-1 0 0,1 0 0,0 0 0,0-1 0,-1 1 0,1 0 0,0 0 0,0 0-1,0 0 1,-1 0 0,1 0 0,0 0 0,0-1 0,0 1 0,-1 0 0,1 0 0,0 0-1,0 0 1,0-1 0,0 1 0,0 0 0,0 0 0,-1 0 0,1-1 0,0 1 0,0 0 0,0 0-1,0 0 1,0-1 0,0 1 0,0 0 0,0 0 0,0-1 0,0 1 0,0 0 0,0 0 0,0-1-1,4-5-33,0 1 0,0-1 0,1 1-1,0 0 1,0 0 0,0 0 0,0 1-1,1-1 1,0 1 0,0 1 0,0-1-1,8-2 1,41-27 104,-1-2 0,-2-3 0,-2-1 0,89-91 0,59-96 219,-153 159-257,59-112 0,-81 131-101,-2-2 0,-1 0 0,-3-1 0,-3-1 0,-1 0 0,7-71 0,-2-7-43,12-122-54,-23-141 460,-8 265-108,0 96-161,-9-47-1,5 48-108,-1-46-1,6 67 13,-1 0-1,-1-1 0,0 1 1,-4-14-1,-5-28 84,-23-100-307,30 123 182,0 0-1,-2 1 1,-2-1 0,-18-47-1,25 66-95,2 8 126,-1 1 0,0-1 0,1 1 0,-1-1 0,0 1 0,0-1 0,0 0 0,0 1 0,0-1 0,0 1 0,0-1 1,0 1-1,-1-1 0,1 0 0,-2-2 0,2 4 15,0-1 0,1 1 0,-1 0 0,0-1 0,0 1 0,0-1 0,0 1 0,0 0 0,0-1 0,0 1 0,-1 0 0,1-1 0,0 1 0,0-1 0,0 1 1,0 0-1,0-1 0,0 1 0,-1 0 0,1-1 0,0 1 0,0 0 0,-1-1 0,1 1 0,0 0 0,0 0 0,-1-1 0,1 1 0,0 0 0,-1 0 0,1-1 0,0 1 0,-1 0 0,1 0 0,0 0 0,-1 0 0,1 0 0,-1-1 0,1 1 0,0 0 1,-1 0-1,1 0 0,-1 0 0,1 0 0,0 0 0,-1 0 0,1 0 0,-1 1 0,1-1 0,0 0 0,-1 0 0,1 0 0,0 0 0,-1 0 0,1 1 0,0-1 0,-1 0 0,1 1 0,-1 0 1,0 0 0,0 0-1,0 1 1,0-1-1,0 1 1,1-1 0,-1 0-1,0 1 1,1 0 0,-1-1-1,1 1 1,0-1 0,-1 1-1,1 2 1,-1 25-3,-1-1 1,-1 0-1,-8 33 1,9-49 16,0 0 0,0 0 0,1 0 1,2 23-1,-1-22-16,0 0 1,0 1 0,-2-1-1,-2 14 1,-50 181-126,28-129 338,30-93-213,0 0 0,-1 0 1,2-25-1,0 5-39,41-155-58,8-70-320,-46 196 364,-8 61 27,0 1-45,0-1 68,0-1 1,0 1-1,0 0 1,0 1-1,1-1 1,-1 0-1,0 0 1,1 0-1,0 0 1,-1 0-1,1 0 1,0 0-1,0 1 1,0-1-1,3-3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3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8 236,'0'0'236,"0"-7"376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8:3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21 328,'-8'-9'1700,"-4"-2"1610,16 30-1590,9 7-1392,1 0 1,1 0-1,1-1 0,1-1 1,1-1-1,26 25 1,23 32 310,-44-50-522,-5-5-288,2 0 1,0-1-1,41 37 0,-47-54-3390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0 230 252,'0'0'5084,"1"-8"-4804,0-4-263,0-5 329,1-1 1,0 1-1,1-1 1,1 1-1,10-26 0,-12 38-309,1-1 1,0 1-1,0 0 0,0 0 0,1 0 0,0 0 0,0 0 0,0 1 0,0 0 0,1 0 0,0 0 0,0 0 0,0 1 0,0 0 1,0 0-1,1 0 0,9-3 0,-14 6 36,16 4 4,-10 1-70,0 0 0,0 0 0,0 1 0,-1 0 0,0 0 0,0 1 0,0 0 0,-1 0 1,0 0-1,-1 1 0,1-1 0,-2 1 0,1 0 0,-1 0 0,0 1 0,2 9 0,1 9 83,-1-1 0,-2 1-1,0 0 1,-2 30 0,-2-50-53,0 0 1,0-1 0,-1 1 0,0 0-1,0-1 1,-1 1 0,1-1 0,-2 0-1,1 0 1,0 0 0,-1 0 0,-7 7-1,5-5 53,0-1 0,-1 0 0,0-1-1,0 1 1,-1-1 0,1-1 0,-1 1 0,-15 7-1,22-13-75,0 1-1,0-1 0,0 0 0,0 1 1,0-1-1,0 0 0,0 0 1,0 1-1,0-1 0,0 0 0,-1 0 1,1 0-1,0 0 0,0 0 0,0-1 1,0 1-1,0 0 0,0 0 1,0-1-1,0 1 0,0-1 0,0 1 1,0-1-1,0 1 0,0-1 1,1 1-1,-1-1 0,0 0 0,0 0 1,0 1-1,1-1 0,-1 0 1,0 0-1,1 0 0,-1 0 0,1 0 1,-1 0-1,1 0 0,-1 0 0,1 0 1,0 0-1,0 0 0,-1 0 1,1 0-1,0 0 0,0 0 0,0-2 1,0 0-8,-1 0-1,1 0 1,0 0 0,0-1 0,1 1 0,-1 0 0,1 0-1,-1 0 1,1 0 0,0 0 0,0 0 0,0 0 0,1 0-1,-1 0 1,4-5 0,-2 6-12,-1 0 0,1 0 0,0 0 0,0 0 0,0 0 0,0 0 0,0 1 0,0-1 0,0 1 0,1 0 0,-1 0 0,0 0 0,1 0 0,-1 1 0,1 0 0,-1-1 0,1 1 0,-1 0 0,0 1 0,1-1 0,-1 1 0,1-1 0,-1 1 0,0 0 0,1 0 0,-1 0 0,0 1 0,0-1 0,0 1 0,0 0 0,0 0 0,0 0 0,4 4 0,3 2 8,-1-1-1,-1 1 1,1 1 0,-2 0 0,1 0 0,-1 0 0,0 1 0,9 18 0,-5 1-14,-1 2 0,-1-1 0,-1 1 0,-2 1 0,-2-1 0,0 1 0,-2 0 0,-3 37 0,1-61 15,-1 0 0,0 0 1,0 0-1,-1 0 1,0 0-1,-1 0 0,0 0 1,0 0-1,0-1 1,-9 13-1,10-16 43,-1-1-1,1 1 1,-1 0-1,0-1 1,0 0-1,0 1 1,-1-1-1,1-1 1,-1 1-1,0 0 1,0-1-1,1 0 1,-2 0-1,1 0 1,0 0-1,0-1 1,-1 1 0,1-1-1,0 0 1,-10 0-1,12-1-29,-1-1 0,1 1-1,0-1 1,0 0 0,-1 0 0,1 0 0,0 0-1,0 0 1,0 0 0,0-1 0,0 1-1,-2-3 1,-2 0 29,-2 0-9,1-1 1,0 0-1,1 0 0,-1 0 1,1-1-1,0 0 0,0 0 1,1 0-1,0-1 0,0 0 1,0 0-1,1 0 0,0-1 1,-4-11-1,4 8-846,1 0 0,0 0 0,1-1 0,1 1 0,0 0-1,0-12 1,1 10-1507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6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0 301 452,'0'0'110,"0"0"0,0 1 0,1-1 0,-1 0-1,0 0 1,0 1 0,0-1 0,0 0 0,0 0 0,1 1 0,-1-1 0,0 0-1,0 0 1,1 1 0,-1-1 0,0 0 0,0 0 0,1 0 0,-1 0 0,0 1-1,0-1 1,1 0 0,-1 0 0,0 0 0,1 0 0,-1 0 0,0 0 0,1 0 0,-1 0-1,0 0 1,1 0 0,-1 0 0,0 0 0,1 0 0,-1 0 0,0 0 0,0 0-1,1 0 1,-1 0 0,0 0 0,1-1 0,-1 1 0,0 0 0,0 0 0,1 0-1,-1 0 1,0-1 0,0 1 0,1 0 0,-1 0 0,0-1 0,0 1 0,0 0 0,0 0-1,1-1 1,-1 1 0,0 0 0,0-1 0,0 1 0,0 0 0,0 0 0,0-1-1,0 1 1,0 0 0,0-1 0,0 1 0,0 0 0,0-1 0,0 1 0,30 31 1097,-2-3-422,-26-27-768,0 0 0,-1 0 0,1 0 0,0 0 1,0 0-1,0-1 0,0 1 0,0-1 0,0 1 1,0-1-1,0 0 0,0 1 0,0-1 0,0 0 1,0 0-1,0-1 0,0 1 0,0 0 0,0-1 1,0 1-1,0-1 0,-1 0 0,1 1 0,0-1 1,0 0-1,0 0 0,-1 0 0,1-1 0,0 1 1,-1 0-1,1 0 0,-1-1 0,0 1 1,1-1-1,1-2 0,3-5 9,1 0 1,-2-1-1,1 1 0,-1-1 1,5-13-1,-6 8 23,0 0 0,-1 0 0,0 0 0,-1-1 0,-1 1 0,-2-31 0,1 24 289,-2 12-155,0 0 0,0 0 1,-2 0-1,1 0 0,-1 1 1,0 0-1,-1 0 1,0 0-1,-12-15 0,17 24-169,0 0 0,0 0 1,0-1-1,0 1 0,0 0 0,0 0 0,-1-1 0,1 1 0,0 0 0,0 0 1,0 0-1,0-1 0,-1 1 0,1 0 0,0 0 0,0 0 0,-1-1 0,1 1 1,0 0-1,0 0 0,-1 0 0,1 0 0,0 0 0,-1 0 0,1 0 0,0 0 0,0 0 1,-1 0-1,1 0 0,0 0 0,-1 0 0,1 0 0,0 0 0,0 0 0,-1 0 1,1 0-1,0 0 0,-1 0 0,1 0 0,0 0 0,-1 1 0,-6 13 269,2 19 13,5-10-202,1 1-1,1-1 0,9 42 0,-3-38-53,1 1 1,1-1-1,15 29 1,-22-50-75,0 0 0,1 0 1,0 0-1,0 0 0,0-1 0,0 0 1,1 1-1,0-2 0,0 1 0,0-1 1,1 1-1,0-1 0,-1-1 0,1 1 1,1-1-1,-1 0 0,0-1 0,10 3 1,-13-4-5,0-1 1,1 1 0,-1-1 0,0 0-1,1 0 1,-1-1 0,0 1 0,1-1-1,-1 0 1,0 1 0,0-1 0,0-1-1,0 1 1,0 0 0,0-1 0,5-3-1,-3 1-3,0 0 0,0-1 0,0 0 0,0 0 0,-1 0 0,1-1-1,5-9 1,-2-2-25,0 1 1,0-1-1,-2 0 0,0-1 0,4-21 0,-8 23 18,0-1 0,-1 1 0,-2-24 0,0 8 131,0 26 9,0 0 0,0 0 0,-1 0 0,0 0 1,0 0-1,-1 1 0,0-1 0,0 1 0,0-1 0,-6-7 0,3 15 305,3 11-187,1 17-3,3 10-61,14 70 0,-12-94-170,5 15 78,0 0 1,16 34-1,-22-58-119,1 0 1,0-1-1,1 0 0,-1 0 1,1 0-1,1 0 0,-1-1 1,1 1-1,0-1 1,0 0-1,0 0 0,1-1 1,0 0-1,0 0 1,8 4-1,-12-7 6,0 0 0,0-1 0,0 1 1,0-1-1,0 1 0,-1-1 0,1 0 0,0 0 0,0 0 0,0 0 0,0 0 1,0 0-1,0-1 0,0 1 0,0-1 0,0 1 0,0-1 0,0 0 0,-1 1 1,1-1-1,0 0 0,2-2 0,0 0-10,0-1 0,0 0 0,0 0 1,-1 0-1,1 0 0,-1-1 0,0 1 0,3-7 0,2-5-66,-1-1-1,0 0 1,-2 0 0,5-21-1,-6 7 61,0-1 0,-3 0 0,-1-33-1,-1 22 1106,1 43-1021,0 0 0,0 0-1,1 0 1,-1 0-1,0 0 1,0-1-1,0 1 1,0 0 0,0 0-1,0 0 1,0 0-1,0-1 1,0 1 0,0 0-1,0 0 1,0 0-1,0 0 1,0 0-1,0-1 1,0 1 0,0 0-1,0 0 1,0 0-1,-1 0 1,1-1-1,0 1 1,0 0 0,0 0-1,0 0 1,0 0-1,0 0 1,0 0-1,0-1 1,-1 1 0,1 0-1,0 0 1,0 0-1,0 0 1,0 0-1,0 0 1,-1 0 0,1 0-1,0 0 1,0 0-1,0 0 1,0 0-1,0 0 1,-1 0 0,1 0-1,0 0 1,0 0-1,0 0 1,0 0 0,-1 0-1,1 0 1,0 0-1,0 0 1,0 0-1,-1 0 1,-4 10 380,4 18-230,2 0 1,1 0-1,1 0 1,1 0 0,14 49-1,-6-27-35,-8-37-145,-1-1-1,2 1 1,0-1 0,11 20 0,12 4-1341,-26-33 879,0-1-1,1 0 0,0 0 1,-1 0-1,1 0 0,0 0 1,0-1-1,0 1 0,6 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6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92 142 144,'-42'-63'2449,"28"44"511,-21-40 0,80 127-6588,-33-47 1999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8 120,'1'-7'3004,"2"8"-1091,6 18-205,6 29-1070,72 366 2581,-82-372-3098,9 33 110,-31-141-693,-10-90-1,26 139 747,5 13-14,13 18 110,-4-1-326,-10-10-91,1 0 0,-1-1 0,1 1 0,-1-1 0,1 1 0,0-1 0,0 0 0,0-1 0,1 1 0,-1-1 0,0 1 0,1-1 0,-1 0 0,0-1 0,1 1 0,5-1 0,-6-1-6,0 1 0,-1-1 0,1 0 0,-1-1 0,1 1 0,-1 0 0,1-1 1,-1 0-1,0 0 0,0 0 0,0 0 0,0 0 0,0-1 0,0 1 0,-1-1 0,1 0 0,-1 0 1,0 0-1,0 0 0,2-4 0,2-4-28,-1 1 1,0-1-1,-1 0 0,0-1 1,0 1-1,-1-1 1,2-18-1,-1-84 1021,-4 96-383,0 17-541,0 0-1,0 0 1,0 0 0,0 1 0,0-1 0,0 0-1,0 0 1,0 1 0,-1-1 0,1 0-1,0 0 1,0 1 0,-1-1 0,1 0-1,-1 1 1,1-1 0,-1 0 0,1 1-1,-1-1 1,1 1 0,-1-1 0,1 1 0,-1-1-1,1 1 1,-1-1 0,0 1 0,0 0-1,0-1 1,0 1 0,1 0 0,-1 0 0,1 0-1,-1 0 1,1 0 0,-1 0 0,1 1 0,-1-1-1,0 0 1,1 0 0,-1 0 0,1 1 0,-1-1-1,1 0 1,0 1 0,-1-1 0,1 0 0,-1 1-1,1-1 1,0 1 0,-1-1 0,1 1 0,0-1 0,-1 0-1,1 1 1,0-1 0,0 1 0,-1 0 0,1-1-1,0 1 1,0-1 0,0 1 0,0-1 0,0 1-1,0-1 1,0 1 0,0-1 0,0 1 0,0 0-1,-4 42 369,2 0 0,7 85 0,-3-111-601,1 0 0,0 0 0,2 0 0,0 0 0,0 0 0,2-1 0,0 0 0,1-1 0,0 1 1,12 15-1,-18-28-72,0 0 0,0 0 0,0 0 0,1-1 0,-1 1 0,1-1 0,-1 1 0,1-1 1,0 0-1,0 0 0,0 0 0,0 0 0,0-1 0,1 1 0,4 1 0,-6-3-1942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90 464,'-1'-11'357,"1"2"465,-1 0-1,0 0 0,0 0 0,-1 1 0,0-1 0,-7-16 0,11 72 1457,-3-26-1881,5 35 90,2 1-1,14 57 1,-5-36-128,42 205-1120,-66-315 202,-19-44 1,5 15 615,-13-43 1102,98 121-884,-56-16-343,-1-1-1,1 0 1,-1 0-1,1-1 0,0 0 1,-1 1-1,0-2 1,1 1-1,-1-1 1,0 0-1,1 0 0,-1 0 1,0-1-1,-1 1 1,1-1-1,0 0 0,-1-1 1,0 1-1,1-1 1,-1 0-1,-1 0 1,1 0-1,-1-1 0,1 1 1,-1-1-1,-1 0 1,1 0-1,-1 0 0,3-8 1,2-5 177,0 0 0,-2-1 0,0 0 0,-1 0 0,-2-1 0,1 1 0,-2-24 0,-5 22 1131,4 20-1227,0 1-1,0 0 1,0 0 0,0-1-1,-1 1 1,1 0-1,0 0 1,0-1 0,0 1-1,-1 0 1,1 0 0,0 0-1,0-1 1,-1 1 0,1 0-1,0 0 1,-1 0 0,1 0-1,0 0 1,0 0 0,-1 0-1,1 0 1,0-1-1,-1 1 1,1 0 0,0 0-1,0 0 1,-1 0 0,1 1-1,0-1 1,-1 0 0,1 0-1,0 0 1,-1 0 0,0 1 25,-1 0 1,1 1 0,0-1 0,-1 0-1,1 1 1,0-1 0,0 1 0,0 0 0,0-1-1,0 1 1,0 0 0,1-1 0,-1 1 0,0 0-1,1 0 1,0 0 0,-1 3 0,-3 19 85,2-1 1,0 1-1,2 0 0,1-1 1,0 1-1,2 0 1,1-1-1,0 0 0,16 43 1,-16-56-108,0 0 0,1 0 0,0-1 1,1 0-1,0 0 0,9 10 0,-12-15-65,0-1 1,0 0-1,1 0 1,-1 0-1,0-1 0,1 1 1,0-1-1,0 0 1,0 0-1,0 0 0,0 0 1,0-1-1,0 1 1,0-1-1,1-1 0,-1 1 1,7 0-1,-4-6-78,1-2 87,0 1-1,-1-1 0,0-1 1,-1 0-1,1 0 1,-2 0-1,1 0 0,-1-1 1,0 0-1,-1 0 1,0-1-1,5-15 0,-5 0 50,-1 0 0,-2 0 0,0 0 0,-1 0 0,-6-37 0,5 52 54,-1 0 1,0 0-1,-1 1 0,0-1 0,-1 0 0,0 1 0,-1 0 0,1 0 0,-2 0 0,1 0 0,-1 1 0,-1 0 0,1 0 1,-1 1-1,-1 0 0,-8-7 0,14 12-28,0 1 0,-1 0 0,1-1-1,0 1 1,0 0 0,-1 1 0,1-1 0,0 0 0,-1 1 0,1-1 0,-1 1 0,1 0-1,0 0 1,-1 0 0,1 0 0,-1 0 0,1 0 0,-1 1 0,1-1 0,0 1 0,-1-1 0,1 1-1,0 0 1,-1 0 0,1 0 0,0 1 0,0-1 0,0 0 0,0 1 0,0-1 0,0 1-1,1 0 1,-1 0 0,-2 2 0,-3 5-14,0 0 0,0 0-1,1 1 1,1 0 0,-1 0-1,-4 14 1,3-5-376,2 1 0,0-1-1,1 1 1,1 0 0,1 0 0,1 40-1,2-55 115,-1 0 0,1-1 0,0 1 0,0-1-1,0 1 1,1-1 0,-1 0 0,1 1-1,0-1 1,1 0 0,-1 0 0,1 0 0,-1-1-1,1 1 1,0-1 0,6 5 0,6 8-2341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154 101 332,'24'-30'2403,"-24"30"-2340,0-1-1,1 1 1,-1 0-1,1-1 1,-1 1-1,1-1 1,-1 1-1,1 0 0,-1 0 1,1-1-1,-1 1 1,1 0-1,-1 0 1,1 0-1,-1-1 1,1 1-1,-1 0 1,1 0-1,-1 0 1,1 0-1,0 0 1,-1 0-1,1 0 1,-1 0-1,1 0 1,-1 1-1,1-1 1,-1 0-1,1 0 1,0 0-1,-1 1 1,1-1-1,-1 0 1,0 1-1,1-1 0,-1 0 1,1 1-1,-1-1 1,1 0-1,-1 1 1,0-1-1,1 1 1,-1-1-1,0 1 1,1-1-1,-1 1 1,0-1-1,0 1 1,0-1-1,1 1 1,-1-1-1,0 1 1,0-1-1,0 1 1,0 0-1,0 0 1,6 16 539,1 0 1,1 0 0,17 26-1,-24-42-600,-1 0-1,1 0 0,0 1 0,-1-1 1,1 0-1,0 0 0,0 0 0,0 0 1,0 0-1,0 0 0,0 0 0,0 0 1,1-1-1,-1 1 0,0 0 0,0-1 0,1 1 1,-1-1-1,2 1 0,-2-1-16,0 0 1,0 0-1,0 0 0,0-1 1,-1 1-1,1 0 0,0-1 1,0 1-1,0-1 0,-1 1 1,1-1-1,0 1 0,-1-1 1,1 1-1,0-1 0,-1 0 1,1 1-1,-1-1 0,1 0 1,-1 0-1,0 1 0,1-1 1,-1-1-1,3-4-60,-1 0 1,0 0-1,0-1 1,-1 1-1,1 0 1,-2-1 0,1-10-1,-1 11 86,-1 0 0,-1 0 0,1 0 0,-1 0 0,0 0 0,0 0-1,-1 0 1,1 1 0,-1-1 0,-1 1 0,1 0 0,-1 0 0,-6-7 0,8 9 44,0 1 0,-1-1 0,0 1 0,1-1 0,-1 1 0,0 0 0,0 0 0,0 0 0,0 0 0,0 1 0,0-1 0,-1 1 0,1 0 0,-1 0 0,1 0-1,0 1 1,-1-1 0,0 1 0,1-1 0,-1 1 0,1 0 0,-1 1 0,1-1 0,-1 1 0,1-1 0,-1 1 0,-4 2 0,-2 2 78,1 0 0,-1 0-1,1 2 1,1-1-1,-1 1 1,1 0 0,0 0-1,0 1 1,1 0 0,0 1-1,1 0 1,0 0 0,0 0-1,1 1 1,0-1 0,1 1-1,0 0 1,-3 13 0,-1 8 198,1 1 0,1 0 0,2 1 0,0 64 0,5-83-263,0 0 0,1 0 0,1 0 0,0 0 1,1 0-1,1-1 0,8 19 0,-10-25-174,0 0 1,0 0-1,1-1 1,0 1-1,1-1 1,-1 0-1,1 0 1,0-1 0,1 1-1,-1-1 1,1 0-1,0 0 1,0-1-1,1 0 1,11 6-1,-15-9-559,11 2 665,0-8-6359,19-12 3614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56 332,'-17'-7'2421,"18"2"-367,27 0-162,-16 4-2350,18-3-545,-1 0 1,51-16-1,-51 10 150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9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22 295 488,'-2'4'690,"-1"1"-157,0 1-1,1 0 0,-1-1 1,1 1-1,1 0 1,-1 1-1,1-1 0,0 0 1,-1 10-1,2-14-229,0 25 401,1-22-667,0 0 1,0 0 0,0 0-1,1 0 1,-1 0 0,1 0 0,0-1-1,1 1 1,-1-1 0,1 1-1,0-1 1,0 0 0,0 0-1,1 0 1,5 6 0,-6-8-56,0 1 0,0-1 1,0 1-1,0-1 0,0 0 0,0 0 1,1 0-1,-1-1 0,1 1 0,-1-1 1,1 0-1,-1 0 0,1 0 0,0 0 1,0-1-1,-1 1 0,1-1 0,0 0 1,0 0-1,0-1 0,-1 1 1,1-1-1,6-1 0,5-5-76,0 0 0,0-1 0,-1-1 0,0 0-1,0-1 1,-1 0 0,0-1 0,16-19 0,-19 20 103,-1-1 1,-1 0-1,0 0 0,0-1 1,-2 0-1,1-1 0,-1 1 1,-1-1-1,0-1 1,-1 1-1,3-15 0,-7-24 2127,0 51-2098,0 0 0,0 0 0,0 0 0,0 0 0,-1 1 0,1-1 0,0 0 0,-1 0 0,1 0-1,-1 0 1,1 1 0,-1-1 0,1 0 0,-1 1 0,1-1 0,-1 0 0,0 1 0,1-1 0,-1 0-1,0 1 1,0-1 0,1 1 0,-1 0 0,0-1 0,0 1 0,0 0 0,0-1 0,1 1-1,-1 0 1,0 0 0,0 0 0,0-1 0,0 1 0,0 0 0,0 0 0,0 1 0,1-1 0,-1 0-1,0 0 1,0 0 0,0 0 0,0 1 0,0-1 0,0 1 0,1-1 0,-1 0 0,0 1 0,0-1-1,1 1 1,-1 0 0,0-1 0,1 1 0,-1-1 0,0 1 0,0 1 0,-3 5 65,1 0 1,0 1-1,0-1 0,0 1 1,1-1-1,0 1 1,1 0-1,0 0 0,0-1 1,1 1-1,-1 0 1,2 0-1,1 11 0,0 0-19,1-1-1,1 0 0,1 0 1,10 28-1,-9-33-83,1 1 1,0-2 0,14 21-1,-17-28-65,-1-1-1,1 1 0,0-1 1,0 0-1,0 0 0,0-1 1,1 1-1,-1-1 0,1 0 1,0 0-1,10 3 0,-11-5 25,0-1-1,0 0 0,0 0 1,0 0-1,1 0 0,-1-1 1,0 0-1,0 0 0,0 0 1,-1 0-1,1-1 0,0 1 0,0-1 1,-1 0-1,1 0 0,-1 0 1,1-1-1,-1 1 0,0-1 1,5-5-1,-2 3-50,5-5-3,-1 0 1,0 0-1,0-1 0,-1-1 0,-1 1 1,0-1-1,0-1 0,-2 1 1,1-1-1,-1-1 0,7-24 0,-6 9 424,-1 0-1,-1 0 0,-2-1 0,0-48 1,-3 77-296,0 0-1,0 0 1,0 0 0,0-1 0,0 1 0,0 0 0,-1 0 0,1 0-1,0 0 1,-1 0 0,1 0 0,-1 0 0,1 0 0,-1 1 0,0-1-1,1 0 1,-2-1 0,-7-16 400,5 10 373,-1 16-193,-1 17-31,4-6-463,2 0-1,0 0 1,1 0-1,1 0 1,1 0-1,6 22 1,-2-18-99,0-1 1,2 0-1,19 35 0,-25-52-103,0 1-1,1-1 0,-1 0 1,1-1-1,1 1 0,-1-1 1,1 0-1,-1 0 0,1 0 0,0-1 1,1 1-1,-1-1 0,0 0 1,1-1-1,0 0 0,0 1 0,0-2 1,6 2-1,-7-2 10,-1-1 0,1-1 0,-1 1 0,0-1 0,1 1 0,-1-1 0,0-1 0,0 1 0,1 0 0,-1-1 0,0 0 0,0 0 0,-1 0 0,1-1 0,0 1 0,-1-1 0,1 0 0,-1 0 0,0 0 0,4-5 0,2-2-89,0-1 1,-1 0 0,0-1-1,-1 1 1,6-15-1,-4 5 244,0 1-1,-2-1 1,-1 0 0,0-1-1,-2 0 1,0 0 0,-2 0-1,0-30 1,-2 50 177,-1-3 139,-3-9 20,1 25 63,-2 50 135,3-48-529,0 0 0,1 0 0,0 0 0,2 0 0,-1 0 0,1 0 1,4 17-1,-1-15-35,1 0 0,1-1 0,0 1 0,14 23 0,-17-32-72,1 0-1,0-1 1,0 1 0,1-1 0,-1 0 0,1 0-1,1-1 1,-1 1 0,0-1 0,1 0-1,0-1 1,0 1 0,0-1 0,12 4-1,-13-6-14,-1 0 0,1-1 0,-1 0-1,1 1 1,-1-2 0,1 1-1,-1-1 1,1 1 0,-1-1 0,0 0-1,1-1 1,-1 1 0,0-1 0,0 0-1,0 0 1,0 0 0,0 0-1,0-1 1,-1 0 0,1 1 0,-1-1-1,0-1 1,0 1 0,0 0 0,5-8-1,-1 1 0,0 0-1,-1 0 1,0-1 0,0 1-1,-1-2 1,-1 1-1,0 0 1,4-21-1,-5 12 138,-1 0 1,0 1-1,-2-1 0,0 0 0,-2 0 1,-6-33-1,7 46-22,0 0 1,-1 0-1,0 0 1,-1 0 0,1 0-1,-1 0 1,-1 0-1,1 1 1,-1 0 0,0 0-1,-1 0 1,1 0-1,-1 0 1,0 1-1,-1 0 1,1 0 0,-1 1-1,0-1 1,0 1-1,0 1 1,-12-6-1,14 8-64,-1 0 0,1 0 0,-1 1 0,0 0-1,1 0 1,-1 0 0,1 0 0,-1 1-1,0-1 1,1 1 0,-1 1 0,1-1-1,0 0 1,-1 1 0,1 0 0,0 0-1,0 0 1,0 1 0,1-1 0,-1 1-1,0 0 1,1 0 0,0 0 0,-1 1-1,-3 5 1,-6 7-1145,0 1 0,1 0-1,1 0 1,-11 26 0,6-7-2541,3 5-1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8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17 684,'-2'-16'2697,"-4"34"2266,-2 12-4417,-45 147 2600,1-2-1069,22-93-1072,-4-1 0,-3-2 0,-90 139 0,20-70 814,100-138-1688,-6 8 981,16-15-564,11-8-288,24-13-180,1 2 0,0 2 0,2 1 0,-1 2 0,1 2 0,1 2 0,63-4 0,-78 10-62,1 1-1,-1 2 0,1 0 1,-1 2-1,0 0 0,0 2 1,33 12-1,-44-13-822,25 8 1614,-26-3-4515,-8 3-6220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6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25 156,'-5'-24'3495,"2"27"-1947,2 12-650,19 241 2213,-45-346-4815,26 89 1716,1 0-1,0 0 1,0 0-1,0 0 1,0 0 0,0 0-1,1 0 1,-1 0-1,0-1 1,0 2-1,1-1 1,-1 0 0,1 0-1,-1 0 1,1 0-1,-1 0 1,1 0-1,-1 0 1,1 0 0,0 1-1,-1-1 1,1 0-1,0 0 1,0 1 0,0-1-1,-1 1 1,1-1-1,0 1 1,0-1-1,1 0 1,38-7 120,-36 9-133,-1-1 0,0 0-1,1-1 1,-1 1 0,0-1-1,1 1 1,-1-1-1,0 0 1,0 0 0,0-1-1,0 1 1,0-1 0,0 1-1,0-1 1,0 0-1,0 0 1,2-3 0,0-4 99,-1 0-1,0-1 1,-1 1 0,0-1 0,0 0 0,-1 0 0,0 0-1,-1 0 1,0-1 0,-1-10 0,0 20 103,-3 14 841,1 5-957,1 1 0,0 0 0,2 0 0,0-1 0,1 1 0,1-1 0,1 1 0,0-1 0,1 0 0,8 18 0,-1-25-1208,-4-10-2258,-3-1 1140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8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81 428,'-10'-37'1466,"9"32"-926,0 0 0,0 0 0,0 1 0,-1-1 0,0 0 0,1 0 0,-4-5 0,4 11-446,1-1 0,-1 0 1,1 0-1,-1 0 0,1 0 0,-1 1 1,1-1-1,-1 0 0,1 0 1,-1 1-1,1-1 0,0 0 0,-1 1 1,1-1-1,-1 0 0,1 1 0,0-1 1,-1 1-1,1-1 0,0 1 0,0-1 1,-1 1-1,1-1 0,0 1 0,0-1 1,0 1-1,0-1 0,0 1 1,-1-1-1,1 1 0,0-1 0,0 2 1,-9 24 558,8-24-488,-35 130 3297,-29 185 0,53-248-2724,-9 63 261,6 2 0,3 148 0,12-274-1318,-1 9 71,2 0 0,0 0-1,4 18 1,-4-30-372,0 0 1,1 0-1,0 0 0,0 0 1,0 0-1,1 0 1,-1-1-1,5 6 0,2-1-4019,0-6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43 171 12,'0'-4'94,"0"0"-1,0 0 1,0 0 0,-1 0 0,0 0-1,0 0 1,0 0 0,0 0 0,-1 1-1,1-1 1,-1 0 0,0 1 0,0 0-1,0-1 1,0 1 0,-1 0 0,-4-5-1,5 5 20,0 1-1,1-1 0,-1 1 1,1-1-1,0 1 0,0-1 1,0 0-1,0 0 0,0 1 1,0-1-1,1 0 0,0 0 1,-1 0-1,1 0 0,0 0 1,1-5-1,-1 2 689,17 2-64,-19-7 384,-3-9-58,21 133 984,0-3-1737,4 61 141,-14-22 250,-6-147-632,-8 20 1136,4-29-1142,0 0-1,0 0 1,1-1-1,0 1 1,1-1-1,-1 0 1,2 0-1,-1 0 1,0-13-1,0-82-167,2 68 153,2 14-14,0 0 1,2 0 0,0 0-1,1 1 1,10-26 0,47-100 151,-60 142-156,0 0 1,0 0 0,0 0-1,0 0 1,1 0-1,-1 1 1,1-1-1,0 1 1,0 0 0,1 0-1,-1 0 1,8-5-1,-11 8 129,12 3 128,-8 1-233,0 0 1,1 0-1,-1 1 1,-1-1 0,1 1-1,0 0 1,-1 0-1,0 0 1,-1 0 0,1 0-1,2 8 1,20 71 297,-16-52-216,-2-3-98,-1 1 0,-2 0 1,2 54-1,-5-7-9560,-1-66 6673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6 394 504,'0'-3'453,"0"0"1,1 0-1,-1 0 1,1 0-1,-1 0 1,1 0-1,0 1 1,0-1-1,0 0 0,1 1 1,-1-1-1,2-2 1,3-2-78,0 1 0,-1 0 0,2 0 0,-1 0 1,11-7-1,-11 9-332,0 0 0,0 0 1,0-1-1,-1 0 0,0 0 1,0 0-1,0-1 0,-1 0 1,7-11-1,-7 7 193,-1 0 0,0 0 0,0 0 1,-1-1-1,-1 1 0,0-1 0,0-19 0,-1 29-217,0 0 0,0 0-1,0 0 1,-1 0 0,1 0 0,0 0-1,-1 0 1,1 0 0,0 1-1,-1-1 1,1 0 0,-1 0 0,0 0-1,1 0 1,-1 1 0,1-1-1,-1 0 1,0 1 0,0-1-1,0 0 1,1 1 0,-1-1 0,0 1-1,0-1 1,0 1 0,0 0-1,0-1 1,0 1 0,0 0 0,-2-1-1,1 1 25,1 0 0,-1 0 0,0-1 0,0 1 0,0 0 0,0 0 0,0 1 0,0-1-1,0 0 1,0 1 0,0-1 0,0 1 0,1 0 0,-1-1 0,-2 2 0,-2 4 9,0-1 0,0 1 1,0 0-1,1 1 0,0-1 0,0 1 1,1 0-1,0 0 0,0 1 0,1-1 1,-3 10-1,0-1 1,1 1 0,0 0 0,2 1 0,-3 21 0,5-32-42,0 1 1,0-1-1,1 1 0,0 0 0,0-1 1,0 1-1,1 0 0,1-1 0,-1 1 1,1-1-1,1 1 0,-1-1 0,1 0 0,0 0 1,1 0-1,6 9 0,2 5-2,-10-17-15,0 0 0,1 0 0,-1 0 0,1 0 0,-1 0 0,1-1 0,0 1 1,1-1-1,-1 0 0,0 0 0,1 0 0,0-1 0,0 1 0,0-1 0,0 0 0,0 0 0,0 0 0,0-1 0,1 1 0,-1-1 0,1 0 0,-1 0 0,1-1 0,-1 1 0,1-1 0,-1 0 0,1 0 0,-1 0 0,1-1 0,-1 0 0,1 0 0,-1 0 0,1 0 0,-1-1 0,0 0 0,0 0 0,8-4 1,-1-1-15,0-1 1,0 0 0,-1-1 0,0 0 0,-1 0 0,0-1 0,0 0 0,-1-1 0,-1 0-1,0 0 1,0-1 0,-1 1 0,0-2 0,-1 1 0,-1 0 0,6-25 0,-2-8 98,-2 0 1,-1-1-1,-4-67 1,-1 111-73,0-3 39,-1 0 0,1-1 0,-1 1 0,-1 0 0,1 0 0,-1 0 0,-3-6 0,-5-20 667,-1 86 72,8-5-714,2 1 0,2-1 0,3 0 0,2 0-1,16 67 1,-1 6-285,10 47-1249,-27-152-315,0 0-1,2 36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4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0 192 540,'1'-11'394,"-1"0"0,2 0-1,-1 0 1,2 0 0,-1 0 0,1 1 0,1-1-1,8-17 1,-9 23-217,0-1 0,1 0 0,-1 1 0,1 0-1,0 0 1,0 0 0,1 1 0,-1-1 0,1 1 0,0 0 0,0 0-1,1 1 1,-1-1 0,1 1 0,0 1 0,10-5 0,-13 7-69,0 0 0,1 0-1,-1 0 1,0 1 0,0-1 0,1 1 0,-1 0 0,0 0 0,0 0 0,0 0 0,0 0 0,0 1 0,0-1 0,-1 1 0,1 0 0,0 0 0,-1 0 0,1 0 0,-1 0 0,0 1-1,0-1 1,0 1 0,0-1 0,0 1 0,0 0 0,-1 0 0,0 0 0,1 0 0,0 4 0,1 1 31,-1 0-1,0 0 1,0 0 0,-1 0 0,0 1-1,-1-1 1,0 0 0,0 0-1,0 1 1,-1-1 0,-1 0 0,1 0-1,-4 10 1,-2 2-50,0 0 0,-2-1 1,-19 33-1,24-45-441,-1 0 0,-1-1-1,1 1 1,-1-1 0,0 0 0,0-1 0,-1 0 0,0 0-1,0 0 1,-11 5 0,15-6-2473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0 272 468,'3'-1'379,"0"0"1,-1 0-1,1 1 0,0-1 0,0 1 1,-1 0-1,1-1 0,0 1 0,0 1 0,0-1 1,-1 0-1,1 1 0,0-1 0,0 1 1,4 2-1,23 2 1080,-29-5-1087,39 4 372,-30-5-683,0-1 0,0-1 0,-1 1 1,1-2-1,-1 1 0,0-1 0,11-6 0,2-2 127,39-28-1,-49 30-101,0 0 0,-1-1 1,0 0-1,9-15 0,-15 21 49,-2-1-1,1 1 0,-1-1 1,0 0-1,0 0 1,0 0-1,-1 0 0,0 0 1,0 0-1,0-1 1,0-12-1,-2 17 142,-3-12 528,2 11-801,0 1 36,0 1-1,0-1 1,-1 0 0,1 0-1,0 0 1,0 1-1,-1-1 1,1 1 0,-1-1-1,0 1 1,1 0-1,-1-1 1,0 1 0,0 0-1,1 0 1,-1 0-1,0 0 1,0 1 0,0-1-1,0 0 1,-1 1 0,1 0-1,0-1 1,0 1-1,0 0 1,0 0 0,0 0-1,0 0 1,0 1-1,-1-1 1,1 0 0,0 1-1,0-1 1,0 1-1,0 0 1,-3 2 0,-6 6 23,0 0 1,1 1 0,1 1 0,0-1 0,0 2 0,1-1-1,1 1 1,-1 0 0,2 1 0,0-1 0,0 1-1,2 1 1,-1-1 0,2 1 0,0-1 0,0 1-1,1 0 1,0 17 0,3-26-59,0 0 0,0 0 0,0 0 0,1 0 0,0 0 0,0 0 0,0 0 1,0 0-1,1-1 0,0 1 0,0-1 0,0 0 0,0 0 0,1 0 0,0 0 0,-1-1 0,1 1 0,1-1 0,-1 0 0,0 0 0,1 0 0,5 2 0,-2-1-250,1 0-1,-1-1 1,1 0-1,0 0 1,14 2-1,-17-4-316,1 0 1,-1 0-1,1-1 0,-1 0 0,0-1 0,1 1 0,-1-1 1,7-2-1,24-12-2529,-10 2-1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90 108,'-11'-39'4317,"11"39"-4274,0 0 0,0 0 0,0 0 0,0 0-1,0 0 1,0 0 0,0-1 0,0 1 0,0 0 0,0 0-1,0 0 1,0 0 0,-1 0 0,1 0 0,0 0 0,0-1-1,0 1 1,0 0 0,0 0 0,0 0 0,0 0 0,0 0-1,0 0 1,-1 0 0,1 0 0,0 0 0,0 0-1,0 0 1,0 0 0,0-1 0,0 1 0,0 0 0,-1 0-1,1 0 1,0 0 0,0 0 0,0 0 0,0 0 0,0 0-1,0 0 1,-1 0 0,1 0 0,0 0 0,0 1 0,0-1-1,0 0 1,0 0 0,0 0 0,0 0 0,-1 0-1,1 0 1,0 0 0,0 0 0,0 0 0,0 0 0,0 0-1,0 0 1,0 1 0,0-1 0,0 0 0,-1 0 0,1 0-1,0 0 1,-4 23 1516,3-11-1402,0 1 0,1-1-1,1 0 1,0 0 0,0 0-1,2 0 1,-1 0-1,1 0 1,1-1 0,0 1-1,1-1 1,0 0-1,1-1 1,0 1 0,0-1-1,1 0 1,1 0 0,0-1-1,0 0 1,11 9-1,-17-16-159,-1-1 0,1 0-1,0 0 1,-1 0-1,1 0 1,0 0 0,0-1-1,0 1 1,0 0 0,0-1-1,-1 1 1,1-1-1,0 0 1,0 0 0,0 0-1,0 0 1,0 0-1,0 0 1,0 0 0,0-1-1,3 0 1,-2 0-7,1-1 0,-1 0 0,-1 0-1,1 0 1,0 0 0,0 0 0,-1 0 0,1-1 0,-1 1 0,0-1 0,3-4 0,3-6-4,0-1 1,-1 0 0,-1 0 0,6-18 0,-8 18 130,-1 0-1,-1 0 1,0-1 0,-1 1-1,-1 0 1,-1-20 0,0-3 927,0 32-863,0-1 1,-1 1-1,0 0 1,0 1-1,0-1 1,0 0-1,-1 0 1,-4-4-1,5 50 752,5-20-935,1-1 1,0 0-1,11 30 1,-11-40-376,0 1 1,1-1 0,0 0 0,1 0 0,0-1-1,0 0 1,1 0 0,11 12 0,-2-9-5811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5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82 205 520,'-15'-11'834,"7"6"-206,0 0 1,1-1 0,-1 1-1,1-1 1,1-1-1,-1 1 1,-7-11 0,13 14-273,1 3-304,0 0 1,0-1 0,0 1-1,0 0 1,0-1 0,0 1-1,-1 0 1,1-1-1,0 1 1,1-1 0,-1 1-1,0 0 1,0-1-1,0 1 1,0 0 0,0-1-1,0 1 1,0-1-1,1 1 1,-1 0 0,0 0-1,0-1 1,0 1 0,1 0-1,-1-1 1,0 1-1,0 0 1,1 0 0,-1-1-1,0 1 1,1 0-1,-1 0 1,0 0 0,1-1-1,-1 1 1,1 0-1,13-12 127,0 1-1,0 0 0,1 1 1,1 1-1,-1 0 0,2 1 1,-1 1-1,1 0 0,0 1 0,0 1 1,24-3-1,-16 2-1250,0 1 0,0 1 0,31 0 0,-43 4-1109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0 216 524,'0'5'645,"0"-1"0,1 0 1,-1 0-1,1 1 0,0-1 0,0 0 1,0 0-1,1 0 0,1 4 0,-2-6-464,0 0 0,1 0 0,-1 0 0,0 0 0,1 0 0,-1-1 0,1 1 0,0-1 0,-1 1 0,1-1 0,0 0 0,0 1 0,0-1 0,2 1 0,0-1-143,-1 0 0,1-1 0,0 1-1,-1-1 1,1 0 0,0 0 0,-1 0-1,1 0 1,0-1 0,0 0 0,-1 1 0,1-1-1,-1 0 1,1-1 0,-1 1 0,0-1-1,1 0 1,-1 1 0,0-1 0,0-1 0,3-1-1,0-1-21,-1 1-1,1-1 0,-1 0 0,0 0 1,0-1-1,-1 1 0,1-1 1,-1 0-1,0-1 0,-1 1 1,0 0-1,0-1 0,3-11 0,-2 2 428,-1-1-1,0 0 0,-2 0 1,0-27-1,-2 40-304,0 0 1,0 0-1,-1 1 1,0-1-1,1 1 1,-1 0-1,-1-1 1,1 1-1,0 0 1,-1 0-1,0 0 1,1 0-1,-7-3 1,8 6-115,0 0 1,0 1 0,0-1 0,0 1-1,0 0 1,0-1 0,0 1 0,0 0-1,0-1 1,0 1 0,1 0 0,-1 0-1,0 0 1,0 0 0,1 0 0,-1 0-1,1 0 1,-1 0 0,1 0 0,-1 0-1,1 0 1,-1 0 0,1 0-1,0 1 1,0-1 0,0 0 0,0 2-1,-8 36 156,7-20-135,1 0 0,1-1 0,1 1 0,0 0 0,1 0 0,2-1 0,-1 0 0,2 0-1,1 0 1,0-1 0,13 23 0,-16-34-70,-1 0-1,1-1 0,1 1 1,-1-1-1,1 0 0,0 0 1,0-1-1,0 0 0,0 0 1,1 0-1,0 0 1,12 5-1,15 11-233,-31-20 236,1 1 1,-1-1-1,0 0 0,0 0 0,0 0 0,0 0 1,0 0-1,0 0 0,0-1 0,1 1 0,-1-1 1,0 1-1,0-1 0,0 0 0,0 0 0,-1 0 1,1 0-1,0 0 0,0 0 0,0 0 0,-1-1 1,1 1-1,1-2 0,0 0-9,4-2-13,0 1 1,0-2-1,-1 1 1,0-1-1,0 0 1,-1 0-1,0 0 1,0-1-1,0 0 1,-1 0 0,0 0-1,0-1 1,-1 1-1,4-13 1,-2 1-6,-1 0 0,-1-1 0,-1 0 0,-1-37 1,-1 47 91,-1-1 1,-1 0-1,0 1 0,-6-19 1,-3-13 370,11 39-332,0 1 0,-1-1 0,1 0 0,-1 1 0,0-1 0,0 1 0,0-1 0,0 1 0,0 0 0,-1-1 0,1 1 0,-1 0 0,-2-3 0,4 5-68,0 0 1,0 0-1,-1 0 0,1 0 0,0 0 0,0 0 1,0 0-1,-1 0 0,1 0 0,0 0 1,0 0-1,0 0 0,-1 0 0,1 0 0,0 0 1,0 0-1,0 0 0,-1 0 0,1 0 1,0 0-1,0 0 0,0 1 0,-1-1 0,1 0 1,0 0-1,0 0 0,0 0 0,0 0 1,0 0-1,-1 1 0,1-1 0,0 0 0,0 0 1,0 0-1,0 1 0,0-1 0,0 0 1,0 0-1,0 0 0,0 0 0,0 1 0,0-1 1,0 0-1,-1 0 0,2 1 0,-2 24 212,4 7-181,1-1 0,2 0 0,11 33 0,-13-50-288,2 1-1,0-1 0,0 1 1,2-2-1,-1 1 0,2-1 1,0 0-1,14 15 0,34 19-2471,-16-25-3124,-24-15 2727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36 949 148,'-9'-15'7367,"10"14"-7246,-1-1 0,1 1 1,0-1-1,-1 1 0,1-1 1,0 1-1,0 0 0,0-1 1,0 1-1,1 0 0,-1 0 1,0 0-1,3-2 1,6-7-10,1-1 0,-1 0 1,-1 0-1,0-1 1,-1-1-1,0 1 1,-1-1-1,0 0 0,-1-1 1,-1 0-1,0 0 1,0 0-1,-2 0 0,0-1 1,2-27-1,-5 39 92,1-11 251,0 12-392,-1 1 0,0-1 0,0 0 0,1 0 0,-1 1 0,0-1 0,0 0 1,-1 0-1,1 0 0,0 1 0,-1-1 0,1 0 0,-1 1 0,1-1 0,-1 0 0,-1-2 0,-2-2-26,-16-17 460,19 22-480,0 1 1,0-1-1,0 1 1,0-1 0,0 1-1,0 0 1,0-1-1,0 1 1,0 0-1,0 0 1,0 0-1,0 0 1,0 0 0,0 0-1,0 0 1,0 0-1,0 0 1,0 1-1,0-1 1,0 0-1,0 1 1,0-1 0,0 1-1,0-1 1,0 1-1,0-1 1,0 1-1,0-1 1,0 1-1,1 0 1,-2 1 0,-6 5 32,0 2 1,1-1-1,-1 1 1,2 0-1,-1 0 1,2 1-1,-1 0 1,1 0-1,1 1 1,-6 16 0,4-7 14,2 0 1,0 1-1,1 0 1,-1 41 0,5-53-53,0 0 0,1 1 0,0-1 0,0-1 0,1 1 0,0 0 1,0 0-1,1-1 0,0 0 0,1 0 0,-1 0 0,2 0 0,-1-1 0,8 8 0,-9-10-35,0-1-1,0 0 0,1 0 0,-1 0 0,1-1 0,0 1 0,0-1 0,0 0 0,0-1 0,1 1 0,-1-1 0,1 0 0,-1 0 0,1-1 0,0 0 0,0 0 0,0 0 0,-1 0 0,1-1 0,0 0 0,0-1 0,0 1 0,0-1 0,8-2 0,-4-1-2,0 0-1,0-1 0,0 0 0,0 0 1,-1-1-1,0 0 0,0-1 1,-1 0-1,0 0 0,0-1 1,-1 0-1,0-1 0,0 1 0,-1-1 1,0-1-1,0 1 0,-1-1 1,-1 0-1,0 0 0,0 0 1,4-17-1,1-12 588,-2-1 0,-1-1 0,-2 1 0,-2-63 0,-2 101-461,-9 0 98,4 3-90,6 13-48,5 44-462,3-1 0,29 105 0,0-73-3257,-38-88 3426,-5-38-949,3 30 1263,1 4-2,0-1 0,1 1 1,-1 0-1,1-1 0,0 1 0,0 0 0,0 0 0,0-1 0,1 1 0,-1 0 0,1-1 0,0 1 0,1-4 0,1 3-50,0 0 0,1 1 0,-1-1 0,1 1 0,0 0 0,0 0 0,0 0 0,5-2 0,-5 2-29,7-5 1,-1 1 1,0-1-1,-1-1 0,0 0 0,0 0 0,-1-1 0,0 0 0,-1 0 0,0-1 0,-1 0 0,0 0 0,-1 0 0,0-1 0,0 0 0,-1 0 0,3-22 0,0-50 2064,-7 82-1428,0 2-626,-1 0 1,1 0-1,-1 0 0,1-1 1,-1 1-1,1 0 1,-1 0-1,1-1 1,-1 1-1,1 0 1,0-1-1,-1 1 0,1 0 1,-1-1-1,1 1 1,0-1-1,-1 1 1,1-1-1,0 1 1,0-1-1,-1 1 0,1-1 1,0 1-1,0-1 1,0 1-1,-1-1 1,-2-3 147,-4 20 100,-1 9-169,2 0-1,0 0 1,2 1-1,1 0 1,0 38-1,4-57-108,0 1-1,0 0 1,1 0-1,0-1 0,0 1 1,1-1-1,0 1 1,0-1-1,1 0 1,-1 0-1,2 0 1,-1-1-1,1 0 1,0 1-1,0-2 1,1 1-1,8 6 0,-7-5-94,0-1-1,1-1 0,0 1 0,0-1 0,1-1 1,-1 0-1,1 0 0,0 0 0,0-1 1,1-1-1,-1 1 0,0-2 0,18 2 0,-21-3 64,0 0-1,1-1 1,-1 0 0,0 0-1,0 0 1,0-1-1,-1 0 1,1 0-1,0-1 1,-1 0-1,1 0 1,-1 0-1,0 0 1,0-1-1,0 0 1,0 0 0,-1 0-1,0-1 1,0 1-1,0-1 1,0 0-1,-1 0 1,0-1-1,5-8 1,-2-1 119,0 0-1,-1 0 1,0-1 0,-1 0 0,-1 0-1,-1 0 1,0 0 0,-1-22 0,-1 34 44,0 0 0,-1-1 0,0 1-1,0 0 1,-1 0 0,1 0 0,-1 0 0,1 0 0,-1 0 0,-1 0 0,1 0 0,0 1 0,-1-1 0,0 1 0,0-1 0,0 1 0,-4-3 0,6 6-98,0 0 0,1 1 0,-1-1 0,0 0 0,1 0 0,-1 1 0,0-1-1,1 0 1,-1 1 0,1-1 0,-1 1 0,0-1 0,1 1 0,-1-1 0,1 1 0,0 0 0,-1-1 0,1 1 0,-1-1-1,1 1 1,0 0 0,0-1 0,-1 1 0,1 0 0,0 0 0,0-1 0,0 1 0,-1 1 0,-5 25 134,6-16-143,1 0 0,0-1 0,0 1-1,1 0 1,0-1 0,1 1 0,0-1 0,0 0-1,2 0 1,-1 0 0,7 11 0,-8-16-99,1 0 0,-1 0 0,1 0 0,0 0 0,0-1 0,0 1 0,0-1 0,1 0 0,0-1 0,0 1 0,0-1 0,0 0 0,0 0 0,1 0 0,-1-1 0,1 0 0,0 0 1,0 0-1,0-1 0,0 0 0,11 1 0,-12-3 74,-1 0 0,0 0 1,0 0-1,-1-1 1,1 1-1,0-1 0,0 0 1,-1 0-1,1 0 0,-1-1 1,0 1-1,0-1 1,1 0-1,-2 0 0,1 0 1,0 0-1,3-5 0,0-1-23,0 1 0,-1-1 0,0 0 0,0 0-1,-1 0 1,4-12 0,-4 6 92,-1 0 0,-1 0 0,0 0-1,-1 0 1,-1 0 0,0 0 0,-1 0 0,-1 0 0,0 0 0,-6-16 0,5 19 47,0 1 1,-2-1 0,1 1 0,-1 0-1,-1 0 1,0 1 0,0-1 0,-1 2 0,-1-1-1,0 1 1,0 0 0,0 0 0,-12-8-1,18 15-68,-1 0 0,1 0-1,-1 1 1,0-1 0,0 0 0,0 1-1,0 0 1,0 0 0,0 0-1,0 0 1,0 0 0,0 1-1,-1-1 1,1 1 0,0 0-1,0 0 1,-1 0 0,1 0 0,0 1-1,0-1 1,-1 1 0,1 0-1,0 0 1,0 0 0,0 0-1,0 0 1,-5 4 0,2 0-8,-1 0 1,1 0-1,1 1 1,-1 0-1,1 0 1,0 0-1,0 1 0,1 0 1,-1 0-1,-3 10 1,4-8-19,1-1 1,0 1 0,0 0-1,1 0 1,0 0-1,0 1 1,1-1 0,1 0-1,-1 1 1,2-1-1,-1 0 1,1 1 0,1-1-1,-1 0 1,2 0-1,2 10 1,-2-13-41,0 1 0,0-1 0,0 0 1,0 0-1,1 0 0,0 0 0,1-1 0,-1 1 0,1-1 0,0 0 0,0-1 1,0 1-1,1-1 0,0 0 0,0 0 0,0-1 0,0 0 0,0 0 1,1 0-1,-1-1 0,1 0 0,10 2 0,-7-2-18,1-1 0,0 0 0,0 0 0,-1-1 0,1-1-1,0 0 1,0 0 0,-1-1 0,1-1 0,-1 1 0,0-2 0,0 1 0,0-2 0,0 1-1,0-1 1,-1 0 0,0-1 0,16-14 0,-12 9 16,-2-1 0,0-1 0,0 0-1,-1 0 1,-1-1 0,0 0 0,-1-1 0,0 0 0,-2 0 0,1-1-1,5-26 1,-5 11 105,-2-1-1,-1 0 1,-2 0 0,-1 0-1,-2 0 1,-1 0-1,-12-60 1,5 38 129,8 41-77,-1 0 1,-1-1-1,1 1 1,-2 1-1,0-1 1,-1 0-1,0 1 1,0 0-1,-15-21 0,20 32-105,-1 0 0,0 0 0,1 1 0,-1-1 0,0 1 0,0-1 0,0 1 0,0-1 0,0 1 0,0-1 0,0 1 0,1 0 0,-1-1 0,0 1 0,0 0 0,0 0 0,0 0 0,0 0 0,0 0 0,0 0 0,0 0 0,0 0 0,0 0 0,0 1 0,0-1 0,0 0 0,0 0 0,0 1 0,0-1 0,0 1 0,0-1 0,0 1 0,0-1 0,1 1 0,-1 0 0,-1 0 1,-27 30 74,20-18-62,0 0 1,1 1-1,1 0 0,0 0 1,1 1-1,1-1 1,0 1-1,1 1 0,-3 20 1,2 13 22,0 82 0,5-129-49,2 20-9,0 0 0,0 0 0,2 0 1,1-1-1,1 1 0,1-1 0,0 0 0,2-1 0,22 38 0,-22-42-57,1-1 0,0 0-1,1 0 1,1-1-1,1-1 1,0 0-1,0-1 1,1-1-1,1 0 1,0 0-1,0-2 1,26 13-1,-32-19 14,1 0 1,0-1-1,0 0 0,0 0 1,0-1-1,1 0 0,15-2 0,-24 1 45,1 0-2,0-1 0,-1 0-1,1 1 1,-1-1 0,1 0 0,-1-1 0,0 1-1,1 0 1,-1-1 0,0 1 0,0-1 0,0 0-1,0 1 1,0-1 0,0 0 0,-1 0 0,1 0-1,0-1 1,-1 1 0,0 0 0,0-1 0,1 1-1,-1-1 1,-1 1 0,1-1 0,0 1-1,0-5 1,2-6 46,0 0-1,-1 0 1,0 0-1,-1-18 0,-1 22 11,-1 1-1,0-1 1,-1 1-1,0 0 1,0 0-1,-1 0 1,0 0-1,0 0 1,-1 1-1,0-1 1,0 1-1,0 0 1,-1 0-1,-1 0 1,1 1-1,-13-11 1,11 10-11,-1 1 0,0 0-1,0 0 1,-1 1 0,1 0 0,-1 1 0,0 0 0,0 0 0,-1 1 0,1 0 0,-1 1 0,0 0 0,0 0 0,-17 0 0,21 3-91,0 0 0,1 0 0,-1 0 0,0 1 1,1 0-1,-1 1 0,1-1 0,-1 1 0,1 0 0,0 0 1,0 0-1,1 1 0,-1 0 0,1 0 0,-1 0 0,1 1 0,-6 8 1,-10 22-2658,11 1-3317,8-16 2385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31 236 732,'-16'-61'7013,"15"62"-6940,1-1 0,0 0 0,-1 0 0,1 0-1,-1 0 1,1 0 0,0 1 0,-1-1 0,1 0 0,-1 0-1,1 0 1,0 1 0,0-1 0,-1 0 0,1 1 0,0-1-1,-1 0 1,1 1 0,0-1 0,0 0 0,-1 1-1,1-1 1,0 1 0,0-1 0,0 0 0,0 1 0,0-1-1,0 1 1,-1-1 0,1 1 0,0-1 0,0 0 0,0 1-1,0-1 1,1 1 0,-7 28 803,7-19-817,0 1 0,0-1-1,2 0 1,-1 0 0,1 0 0,0 0-1,1-1 1,1 1 0,-1-1 0,1 0 0,1 0-1,-1-1 1,2 1 0,-1-1 0,1 0-1,0-1 1,1 0 0,0 0 0,0-1-1,0 0 1,1 0 0,0-1 0,0 0 0,0 0-1,1-1 1,9 3 0,-14-6-60,-1 0-1,1 0 1,0-1 0,-1 1-1,1-1 1,0 0 0,0 0-1,-1-1 1,1 1 0,0-1-1,-1 0 1,1-1 0,-1 1-1,1-1 1,-1 1 0,0-2-1,0 1 1,1 0 0,-1-1-1,-1 1 1,1-1 0,0 0-1,-1-1 1,1 1 0,-1 0 0,0-1-1,5-7 1,-1 0 42,0 0 1,-1-1 0,0 1-1,-1-1 1,0-1-1,-1 1 1,0 0 0,3-23-1,-5 18 144,-1 0 0,0 0 0,-1 0 0,-1 0 0,-1 0 0,0 0 0,-1 0-1,-10-28 1,3 12 393,9 29-430,0 1 1,1-1 0,-2 0 0,1 1 0,0 0 0,-1-1 0,1 1 0,-1 0 0,-3-5 0,5 57 671,2-10-753,3-1 0,1 1 0,2-1-1,14 41 1,7 34-135,7 40-67,-19-93-95,-3 0-1,-3 0 0,7 112 1,-18-168 226,-1 1 1,1-1 0,-1 1-1,1-1 1,-1 1-1,-1-1 1,1 1 0,0-1-1,-1 0 1,0 0-1,0 0 1,0 0 0,-1 0-1,1 0 1,-1-1-1,0 1 1,0-1-1,0 0 1,-1 0 0,1 0-1,-1 0 1,1 0-1,-1-1 1,0 0 0,0 0-1,0 0 1,0 0-1,-1 0 1,1-1 0,0 0-1,-1 0 1,1 0-1,-1 0 1,1-1-1,-1 0 1,1 0 0,-1 0-1,1 0 1,-1-1-1,1 0 1,-1 0 0,-4-1-1,-19-10 70,0 0-1,0-2 1,2-1-1,0-1 1,0-1-1,-27-25 1,43 34-166,0-1-1,1-1 1,0 0-1,1 0 1,0 0-1,0-1 1,1 0-1,1-1 1,0 0-1,0 0 1,1 0-1,1 0 1,0-1-1,1 0 1,0 0-1,1 0 1,-2-19-1,4 23-523,1 1 0,-1-1 0,1 1 0,0-1 0,1 1-1,0 0 1,0-1 0,1 1 0,0 0 0,1 1 0,-1-1 0,7-8 0,9-12-3037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7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43 448,'0'-1'91,"1"1"-1,-1 0 1,0 0 0,0 0-1,1 0 1,-1 0-1,0 0 1,1 0 0,-1 0-1,0 0 1,0 0-1,1 0 1,-1 0 0,0 0-1,0 0 1,1 0 0,-1 0-1,0 0 1,0 0-1,1 0 1,-1 1 0,0-1-1,0 0 1,1 0 0,-1 0-1,0 0 1,0 0-1,0 1 1,1-1 0,-1 0-1,0 0 1,0 0-1,0 1 1,0-1 0,0 0-1,1 0 1,-1 1 0,0-1-1,0 0 1,0 0-1,0 1 1,0-1 0,0 0-1,0 0 1,0 1 0,0-1-1,0 0 1,0 0-1,0 1 1,0-1 0,7 26 1049,3 2 291,-18-68-1105,6 35-308,0 1 1,0-1 0,0 1-1,-1 0 1,1-1 0,-1 1-1,0 0 1,0 1 0,-1-1-1,1 0 1,-8-5 0,10 8 4,-1 0 0,0 0 0,1 0 0,-1 1 0,0-1 0,0 0 0,0 1 0,0-1 1,1 1-1,-1 0 0,0 0 0,0-1 0,0 1 0,0 1 0,0-1 0,0 0 0,0 0 1,0 1-1,0-1 0,1 1 0,-1-1 0,0 1 0,0 0 0,0 0 0,1 0 0,-1 0 1,0 0-1,1 0 0,-1 0 0,1 0 0,-3 3 0,0 1 32,0 0 1,0 0-1,1 0 0,-1 1 0,1-1 1,1 1-1,-1 0 0,1 0 1,0 0-1,0 0 0,0 0 0,1 0 1,-1 12-1,1-14-44,1 1 0,0 0 0,0-1 0,0 1 0,0 0 0,1-1 0,0 1 0,0 0 0,0-1 0,0 1 0,1-1 0,0 0 0,0 0 0,0 1 0,0-1 0,1 0 0,0-1 0,-1 1 0,7 5 0,-9-8-32,1 0 1,0-1-1,0 1 1,-1-1-1,1 1 1,0-1-1,0 0 1,0 1-1,0-1 1,0 0-1,0 1 1,-1-1-1,1 0 1,0 0-1,0 0 1,0 0-1,0 0 1,0 0-1,0 0 1,0 0-1,0 0 1,0 0-1,0-1 1,0 1-1,-1 0 1,3-1-1,19-21-296,-16 13 231,-1-1 0,0 1-1,6-19 1,-8 16 284,0 0 0,-1 1-1,-1-1 1,0-23 0,-1 35-116,-2 8 567,1 3-548,1 0 0,0 0 0,1 0 0,1 0-1,2 11 1,-3-17-418,0 0 0,0 0-1,1 0 1,0-1 0,0 1-1,0 0 1,1-1 0,0 0-1,-1 1 1,1-1 0,1 0-1,6 6 1,-6-10-3583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69 130 328,'7'-7'1162,"1"0"0,0 1-1,1 0 1,-1 1 0,1-1 0,13-4 0,-3 26 1357,-17-14-2432,0 0 0,0-1 0,0 1 0,0-1 0,0 1 0,0-1 1,0 0-1,0 0 0,0 0 0,1 0 0,-1 0 0,1 0 0,-1-1 0,0 1 0,1-1 1,-1 1-1,5-1 0,-5 0-22,-2-2-60,1 1 0,-1 0 0,1 0 0,-1-1 0,1 1 0,0 0 0,0 0 0,0 0 0,0 0 0,0 0 0,0 0 0,0 0 0,0 0 0,2-1 0,13-14-27,-16 16 20,7-14 35,-7 14-23,0 0 1,0-1 0,0 1 0,0 0 0,1 0-1,-1-1 1,0 1 0,0 0 0,0 0-1,0-1 1,0 1 0,0 0 0,0 0 0,0-1-1,0 1 1,0 0 0,1 0 0,-1-1-1,-1 1 1,1 0 0,0-1 0,0 1 0,0 0-1,0 0 1,0-1 0,0 1 0,0 0-1,0 0 1,0-1 0,0 1 0,-1 0 0,1 0-1,0-1 1,0 1 0,0 0 0,0 0-1,-1 0 1,1 0 0,0-1 0,0 1 0,-1 0-1,1 0 1,0 0 0,0 0 0,0 0-1,-1-1 1,1 3-5,1 13 181,-1-15-184,0 1 1,0-1 0,0 0-1,0 0 1,1 1-1,-1-1 1,0 0 0,0 0-1,0 0 1,1 1 0,-1-1-1,0 0 1,0 0 0,1 0-1,-1 0 1,0 0 0,0 1-1,1-1 1,-1 0 0,0 0-1,1 0 1,-1 0 0,0 0-1,0 0 1,1 0 0,-1 0-1,0 0 1,1 0 0,-1 0-1,0 0 1,1 0 0,-1 0-1,0 0 1,0 0 0,1-1-1,-1 1 1,0 0 0,0 0-1,1 0 1,-1 0 0,0-1-1,0 1 1,1 0 0,-1 0-1,0 0 1,0-1 0,0 1-1,0 0 1,1 0 0,-1-1-1,0 1 1,0 0 0,0 0-1,0-1 1,0 1 0,0 0-1,1-1 1,0 0 2,0 0 0,0-1 0,-1 1 0,1 0-1,0-1 1,0 1 0,-1-1 0,1 1 0,-1-1 0,1 1 0,-1-1 0,1 1 0,-1-1-1,0 1 1,0-1 0,0 0 0,0 1 0,0-1 0,0 1 0,0-1 0,-1 0 0,1 1 0,0-1-1,-1 1 1,0-1 0,1 1 0,-1 0 0,0-1 0,1 1 0,-1-1 0,0 1 0,0 0 0,0 0-1,0 0 1,-1-1 0,1 1 0,0 0 0,0 0 0,-2 0 0,0-1 26,1 0 1,-1 0 0,0 0-1,1 1 1,-1-1-1,0 1 1,0 0-1,0 0 1,0 0 0,-1 0-1,1 1 1,0-1-1,0 1 1,0-1 0,0 1-1,-1 0 1,1 1-1,0-1 1,0 1-1,0-1 1,-6 3 0,-2 2 32,0 0 0,0 1 1,1 0-1,0 0 0,0 2 1,1-1-1,0 1 0,0 0 1,1 1-1,0 0 0,0 0 1,1 1-1,0 0 0,1 0 1,0 1-1,1-1 0,0 1 1,0 1-1,2-1 0,-1 1 1,1-1-1,1 1 0,0 0 1,1 0-1,0 16 0,1-22-28,0 1 0,0 0 0,1 0 0,1 0 0,-1 0-1,1 0 1,0-1 0,1 1 0,-1-1 0,1 1 0,0-1-1,1 0 1,0 0 0,0 0 0,0-1 0,0 1 0,1-1-1,0 0 1,8 6 0,-6-6-221,1 0 0,-1 0 0,1-1 0,0 0 0,1 0 0,10 3-1,-7-4-882,-1 0-1,1-1 0,-1 0 1,23 0-1,-20-2-2388,6 0-1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4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65 400,'-21'-14'1670,"0"2"-1,0 0 0,-36-14 1,155 54 537,61 0-6452,-124-22 2565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27 338 268,'-22'23'6183,"21"-19"-6022,0 0 0,0-1 0,1 1 0,-1 0 0,1-1 1,0 1-1,0 0 0,0 0 0,1-1 0,-1 1 0,1 0 1,0-1-1,0 1 0,0-1 0,1 1 0,-1-1 0,1 0 0,0 1 1,0-1-1,0 0 0,0 0 0,1 0 0,-1 0 0,1-1 1,-1 1-1,1-1 0,0 0 0,0 1 0,0-1 0,0 0 1,7 2-1,-3 0-154,0 0 0,0-1 0,0 0 0,0-1 1,0 0-1,1 0 0,-1 0 0,1-1 0,-1 0 1,1 0-1,-1-1 0,1 0 0,0 0 0,-1-1 0,1 0 1,8-2-1,-7 0-10,-1-1 1,1 1 0,-1-2 0,0 1 0,0-1-1,0 0 1,-1-1 0,0 0 0,0 0-1,0 0 1,-1-1 0,0 0 0,10-15-1,-10 12 35,-1-1 1,0 0-1,0 0 0,-1 0 0,-1 0 0,0-1 0,0 1 0,-1-1 0,-1 0 0,1-22 0,-3 20 153,0 1 0,-1-1 0,-1 0 0,0 1 0,0-1 0,-1 1 0,-1 0 0,-1 0 0,0 1 1,0-1-1,-1 1 0,-11-15 0,17 26-133,1 1 0,-1-1 0,1 0 0,-1 0 0,1 0 1,-1 1-1,1-1 0,-1 0 0,0 1 0,1-1 0,-1 1 1,0-1-1,0 1 0,1-1 0,-1 1 0,0-1 0,0 1 1,0-1-1,1 1 0,-1 0 0,0 0 0,0 0 0,0-1 1,0 1-1,0 0 0,0 0 0,0 0 0,-1 0 0,1 1-26,0 0-1,0 0 1,0 0-1,0 0 1,0 0-1,0 0 1,0 0-1,0 0 1,0 0-1,1 1 0,-1-1 1,0 0-1,1 1 1,-1-1-1,1 0 1,-1 1-1,1-1 1,0 1-1,0-1 1,-1 0-1,1 3 1,-2 10 39,1 1 0,0 0 0,1-1 0,1 1 0,0-1 0,1 1 0,1-1 0,7 26 0,-2-18-87,1 0 0,2-1-1,17 29 1,-24-44-26,-1-1 0,1 0 1,0 0-1,1 0 0,-1 0 0,1-1 0,0 1 0,0-1 1,1-1-1,-1 1 0,1-1 0,-1 0 0,1 0 0,0-1 0,0 1 1,11 1-1,-13-4 14,0 0 0,1 0 0,-1-1 0,0 1 0,1-1 0,-1 0 0,0 0 0,0-1 1,0 1-1,0-1 0,0 0 0,0 0 0,0 0 0,-1-1 0,1 1 0,-1-1 0,0 0 0,1 0 0,-1 0 0,-1 0 1,1-1-1,3-3 0,2-4-48,-1 0 0,0 0 0,0-1 1,-1 1-1,9-25 0,-8 9 436,-1 0 0,-1-1-1,-2 1 1,0-1 0,-2-34 0,-1 60-171,-3-1-27,3 3-148,-1 0 1,1-1 0,0 1 0,0 0 0,-1 0 0,1-1-1,0 1 1,-1 0 0,1 0 0,-1-1 0,1 1 0,0 0-1,-1 0 1,1 0 0,-1 0 0,1-1 0,0 1-1,-1 0 1,1 0 0,-1 0 0,1 0 0,-1 0 0,1 0-1,-1 0 1,1 0 0,0 0 0,-1 1 0,1-1 0,-1 0-1,1 0 1,0 0 0,-1 0 0,1 1 0,-1-1 0,1 0-1,0 0 1,-1 1 0,1-1 0,0 0 0,-1 0-1,1 1 1,0-1 0,0 0 0,-1 1 0,1-1 0,0 1-1,0-1 1,0 0 0,-1 1 0,-7 36 234,7-24-220,0 1 1,1-1-1,1 1 1,4 20-1,-2-22-57,1 0 1,0-1-1,0 0 0,2 0 0,-1 0 1,1 0-1,1-1 0,0 0 1,15 16-1,-17-20-39,1-1-1,0 0 1,0 0 0,1 0 0,0-1-1,-1 0 1,2 0 0,-1-1 0,0 0 0,0 0-1,1-1 1,0 0 0,-1 0 0,1-1-1,0 0 1,13 0 0,-15-2 35,-1 0 0,0-1 0,1 0 0,-1 0 0,0 0 0,0 0 0,0-1 0,0 0 0,-1 0 0,1 0 0,-1-1 0,0 0 0,0 1 0,0-1 0,0-1 0,3-5 1,1 0-21,0 1 1,-1-2 0,-1 1 0,0-1 0,0 0 0,5-17 0,-6 12 393,-1-1-1,-1 1 1,0-1 0,0-30-1,-3 44-288,-1 1 0,1 0 0,0 0 0,-1 0 0,1 0 0,-1 0 0,0 1 0,1-1-1,-1 0 1,0 0 0,0 0 0,0 0 0,-1 1 0,1-1 0,0 1 0,0-1 0,-1 1 0,1-1 0,-1 1-1,-3-2 1,5 2-24,-1 1-1,1 0 0,-1 0 1,1-1-1,-1 1 0,0 0 0,1 0 1,-1 0-1,1 0 0,-1 0 1,0 0-1,1 0 0,-1 0 1,1 0-1,-1 0 0,0 0 1,1 0-1,-1 0 0,0 0 0,1 0 1,-1 1-1,1-1 0,-1 0 1,1 0-1,-2 1 0,1 1-8,0-1-1,0 0 1,0 1-1,0-1 1,1 0-1,-1 1 0,0-1 1,1 1-1,-1-1 1,1 1-1,-1-1 1,1 1-1,0 0 1,-1-1-1,1 3 0,0 6-13,-1-1-1,1 1 1,1-1-1,0 1 1,0-1-1,1 1 1,0-1-1,1 0 1,0 0-1,0 0 1,1 0-1,0 0 1,0-1-1,1 0 1,0 0-1,1 0 1,0 0-1,0-1 1,1 0-1,-1 0 1,2-1-1,-1 0 1,1 0-1,-1-1 1,2 0-1,-1 0 0,0-1 1,1 0-1,0 0 1,16 4-1,-21-7-9,0 0 0,1 0-1,-1 0 1,0-1-1,0 1 1,0-1-1,1 0 1,-1 0-1,0-1 1,0 1-1,1-1 1,-1 0 0,0 0-1,0 0 1,0-1-1,0 1 1,0-1-1,-1 0 1,1 0-1,0 0 1,-1-1-1,0 1 1,1-1 0,-1 0-1,0 0 1,0 0-1,-1 0 1,1-1-1,-1 1 1,5-8-1,-3 4 43,0-1 0,-1 0 0,0 0-1,0 0 1,0-1 0,-1 1-1,0-1 1,-1 1 0,0-1 0,-1 0-1,1 1 1,-1-1 0,-1 0-1,0 1 1,0-1 0,-1 0 0,0 1-1,0 0 1,-1-1 0,0 1-1,-1 0 1,0 1 0,0-1 0,0 0-1,-1 1 1,0 0 0,-1 0 0,1 1-1,-1 0 1,0-1 0,-1 2-1,-14-11 1,15 12-137,0 0 1,0 0-1,0 1 0,-1-1 0,1 1 0,-1 1 0,0-1 1,0 1-1,0 0 0,0 1 0,-1 0 0,1 0 1,0 0-1,0 1 0,-1 0 0,1 0 0,0 1 0,-13 3 1,2 3-2038,0 2 0,0 0 1,-26 18-1,6 3-2451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21 248,'0'0'135,"1"-1"0,-1 0 0,0 0 0,0 1 0,0-1 0,0 0 0,-1 0 0,1 1 0,0-1 0,0 0 0,0 0 0,-1 1 0,1-1 0,0 0 0,0 1 0,-1-1 0,1 0 0,-1 1 0,1-1 0,-1 1 0,1-1 0,-1 0 0,1 1 0,-1-1 0,1 1 0,-1 0 0,0-1 0,1 1 0,-1-1 0,0 1 0,1 0 0,-1 0 0,0-1 0,0 1 0,-1 0 24,0 0-1,0 0 1,0 0 0,0 1-1,1-1 1,-1 0 0,0 1-1,0-1 1,0 1 0,1 0 0,-1 0-1,1 0 1,-3 1 0,2 2 50,1 0 0,-1 0 0,1 1 0,0-1 0,0 1 0,1-1 0,-1 1 0,1-1 1,0 1-1,0-1 0,1 1 0,1 6 0,-2-2 263,0-7-197,0 38 2639,0-39-2848,13 23 205,-4-18-268,-6-9-19,-11-21-40,-23-31 104,28 51-19,-1-1 0,1 1 0,-1 0 0,0 0 0,0 0 0,-1 1 0,1 0 0,-1-1 0,0 1 0,1 1 0,-1-1 0,0 1 0,-1 0 0,1 0 0,0 0 0,-1 1 0,1 0 0,-1 0 0,1 0 0,-1 1 0,1-1 1,-1 2-1,0-1 0,1 0 0,-1 1 0,1 0 0,-8 3 0,1 1 2,1 1 0,0 0 0,1 1 1,0 0-1,0 1 0,0 0 0,1 1 0,0 0 1,1 0-1,0 1 0,1 0 0,-12 19 1,11-16-11,1 2 1,1-1 0,0 1 0,0 0 0,2 0 0,0 1 0,0-1 0,2 1 0,-2 31-1,5-43-17,-1 1-1,1-1 0,0 1 1,0 0-1,0-1 0,0 0 1,1 1-1,0-1 0,0 0 1,0 0-1,1 0 0,-1 0 1,1 0-1,0 0 0,0-1 1,4 4-1,2 1-22,0 0 0,1-1 1,0 0-1,19 10 0,-26-16 13,0-1 0,0 1 0,0-1 0,0 0 0,0 0 1,0-1-1,0 1 0,0 0 0,0-1 0,0 0 0,-1 0 0,1 0 0,0 0 0,0 0 0,-1 0 0,1-1 0,4-3 1,-3 3 14,4-3-13,0 0 0,-1-1 0,1 0 0,-1 0 0,0-1 0,-1 1-1,1-2 1,-1 1 0,-1-1 0,0 0 0,0 0 0,0 0 0,-1-1 0,0 1 0,-1-1 0,0 0 0,0 0 0,2-13 0,1-16 139,-1 1 1,-2 0-1,-3-45 1,0 63 90,0 17-156,0-6 130,4 15-31,20 78-12,3-2 1,71 149-1,-27-110-1221,-31-58-552,-25-43-2087,-10-14-420,-1-1 978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60 309 360,'-5'-14'306,"-6"-14"615,1-1 1,1 0-1,1-1 0,2 0 0,-5-52 0,16 74-469,-2 4-342,1-1 1,0 0-1,0 1 0,0 0 0,1 0 0,-1 0 0,1 1 0,0-1 0,0 1 0,0 0 1,1 1-1,-1-1 0,1 1 0,-1 0 0,1 1 0,0-1 0,0 1 0,10-1 0,-7 2 26,-1 0 0,0 1-1,1 0 1,-1 0-1,0 1 1,0 0-1,0 0 1,0 1-1,0 0 1,0 0 0,-1 1-1,0 0 1,1 0-1,-1 1 1,7 7-1,-10-9-52,0 1-1,0 0 0,0 0 0,-1 0 0,0 1 1,0-1-1,0 1 0,0 0 0,-1 0 0,1 0 1,-1 0-1,-1 0 0,1 0 0,-1 1 1,0-1-1,0 1 0,0-1 0,-1 1 0,0-1 1,0 1-1,0-1 0,-1 1 0,0-1 0,0 0 1,-2 6-1,-1 2 98,0-1 1,-1 0-1,-1 0 1,0 0-1,-1-1 1,-9 14-1,11-19-126,0 1-1,0-2 1,-1 1 0,0 0-1,0-1 1,0 0-1,0-1 1,-1 1 0,0-1-1,0 0 1,0-1-1,-10 4 1,16-7-294,0 0 0,0 0 0,1 1 0,-1-1 0,0 0-1,1 0 1,-1 0 0,0 0 0,0 0 0,1 0 0,-1-1 0,0 1 0,0 0 0,1 0 0,-1 0 0,0-1-1,1 1 1,-1 0 0,0-1 0,1 1 0,-1 0 0,1-1 0,-1 1 0,1-1 0,-1 1 0,0-1-1,1 1 1,0-1 0,-1 0 0,1 1 0,-1-1 0,1 0 0,0 1 0,-1-1 0,1 0 0,0-1 0,1-5-2821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177 227 396,'2'-1'146,"-1"0"0,0 0 0,1 0 0,-1 1 0,0-1 0,1 1 1,-1-1-1,1 1 0,-1 0 0,1-1 0,-1 1 0,1 0 0,0 0 0,-1 0 0,1 0 0,-1 0 0,1 1 0,-1-1 0,1 0 0,-1 1 1,1-1-1,-1 1 0,0-1 0,1 1 0,-1 0 0,1-1 0,-1 1 0,0 0 0,0 0 0,0 0 0,2 2 0,2 3 595,-2 0 1,1 0-1,-1 0 0,0 0 0,5 13 0,1 4 948,-5-12-1292,0-11-249,-6-11-87,0 1 13,-1 1 1,-1-1 0,0 1-1,0 0 1,-1 0-1,0 1 1,0-1 0,-1 1-1,-8-8 1,11 12-36,-1 0 0,-1 0 1,1 0-1,-1 1 0,1 0 0,-1 0 0,0 0 0,0 1 1,0-1-1,-1 1 0,1 0 0,0 1 0,-1-1 0,1 1 1,-1 0-1,0 1 0,-6-1 0,10 1-28,0 1-1,0-1 0,0 1 0,0-1 1,0 1-1,0 0 0,0 0 1,0 0-1,0 0 0,0 0 1,0 0-1,0 1 0,1-1 1,-4 3-1,1 1 13,-2 0 18,0 0-1,0 0 1,1 1 0,-1 0-1,2 0 1,-1 1 0,1-1-1,0 1 1,0 0 0,1 0-1,-1 1 1,2-1-1,-4 12 1,2 0 50,0 1 0,1-1-1,1 0 1,0 24 0,2-38-99,0-1 0,0 1 1,0 0-1,1 0 0,-1 0 0,1 0 0,1-1 0,-1 1 1,0 0-1,1-1 0,0 1 0,0-1 0,1 0 0,-1 0 1,1 0-1,0 0 0,0 0 0,0 0 0,0-1 1,1 1-1,-1-1 0,1 0 0,0 0 0,0 0 0,0-1 1,0 1-1,1-1 0,-1 0 0,1 0 0,-1-1 0,1 0 1,0 1-1,0-1 0,-1-1 0,1 1 0,0-1 1,0 0-1,0 0 0,0 0 0,-1 0 0,1-1 0,0 0 1,0 0-1,-1-1 0,1 1 0,0-1 0,-1 0 0,5-3 1,-2 1-22,0 0 0,0-1 1,-1 0-1,1 0 1,-1-1-1,-1 1 0,1-1 1,-1-1-1,0 1 1,0-1-1,-1 0 0,0 0 1,0 0-1,-1-1 1,0 1-1,0-1 0,3-15 1,-1-6 364,-1 0 0,-1 0 0,-3-47 0,0 52 348,0 23-675,0 0-1,0 1 0,0-1 1,0 0-1,0 1 1,0-1-1,0 0 0,0 1 1,0-1-1,0 0 1,-1 1-1,1-1 1,0 1-1,-1-1 0,1 0 1,0 1-1,-1-1 1,1 1-1,0-1 0,-1 1 1,1-1-1,-1 1 1,1 0-1,-1-1 1,0 1-1,1-1 0,-1 1 1,1 0-1,-1 0 1,1-1-1,-1 1 1,0 0-1,0 0 0,0 0 4,0 0-1,0 1 1,1-1-1,-1 0 1,0 1-1,0-1 0,1 1 1,-1-1-1,0 1 1,0 0-1,1-1 0,-1 1 1,1 0-1,-1-1 1,1 1-1,-1 0 1,1 0-1,-1-1 0,1 1 1,0 0-1,-1 0 1,1 0-1,0 0 1,0 0-1,0-1 0,0 1 1,-1 0-1,1 0 1,0 0-1,0 0 1,1 0-1,-1 1 0,-1 23 55,1-1 0,2 1 0,7 45 0,-6-59-66,-1 0 0,1 0 0,1-1-1,0 1 1,0-1 0,1 0 0,0 0 0,1-1-1,0 1 1,1-1 0,11 12 0,-16-19-18,0 0 0,1 0-1,-1 0 1,1 0 0,-1-1 0,1 1 0,0-1 0,0 1 0,0-1 0,0 0 0,0-1-1,0 1 1,0 0 0,0-1 0,0 1 0,0-1 0,0 0 0,0 0 0,0 0-1,0-1 1,5 0 0,-1-1-8,0-1 0,0 1 0,0-1 0,-1 0 0,1-1 0,-1 0 0,10-7 0,-10 5 10,0 1 0,-1-1 1,1 0-1,-1-1 0,-1 1 0,1-1 0,-1 0 0,-1 0 1,1 0-1,-1-1 0,0 1 0,-1-1 0,0 0 0,2-13 0,1-10 45,-2 0 0,-2-41 0,-1 72-25,-1-11 144,0 1 0,-1 1 0,-1-1 0,0 0 0,0 0 0,-1 1 0,0 0-1,-11-18 1,15 27-140,0 0 0,0 0 0,0 0 0,0-1-1,-1 1 1,1 0 0,0 0 0,0 0 0,0 0 0,-1 0-1,1-1 1,0 1 0,0 0 0,-1 0 0,1 0 0,0 0-1,0 0 1,-1 0 0,1 0 0,0 0 0,0 0 0,-1 0-1,1 0 1,0 0 0,0 0 0,-1 0 0,1 0 0,0 0-1,0 0 1,0 0 0,-1 0 0,1 0 0,0 0 0,0 1-1,-1-1 1,1 0 0,0 0 0,0 0 0,0 0 0,-1 0-1,1 1 1,0-1 0,0 0 0,0 0 0,0 0 0,0 1-1,-1-1 1,1 0 0,0 0 0,0 1 0,0-1 0,0 0-1,0 0 1,0 1 0,0-1 0,0 0 0,0 0 0,0 1-1,0-1 1,0 0 0,0 0 0,0 1 0,0-1 0,0 1-1,-3 21 144,8 6-103,1 0-1,1-1 1,1 1-1,19 41 0,-23-61-67,-1-1 0,1 1 0,1 0 0,-1-1 0,1 0 0,1 0 0,-1-1 0,1 1 0,0-1 0,1 0 0,-1-1 0,1 1 0,0-1 0,0-1 0,1 1 0,0-1-1,0-1 1,0 1 0,16 3 0,-19-6-19,0-1-1,0 0 1,0 0-1,0-1 1,0 1-1,0-1 1,0 0-1,0-1 1,0 1-1,0-1 1,0 0-1,0 0 1,-1 0-1,1-1 1,-1 0-1,0 1 1,0-2-1,0 1 1,0 0-1,0-1 1,-1 0-1,0 0 1,1 0-1,-1 0 1,4-9-1,0 2-7,-1 0 0,-1 0 0,0-1-1,0 0 1,-1 0 0,-1 0 0,0 0-1,-1-1 1,2-19 0,-3 17 57,-1 0-1,-1 0 1,-1 0 0,0 0 0,0 1 0,-2-1 0,-7-21-1,-1 4 192,10 27-98,0-1 0,0 0 0,0 1 0,0-1 0,-1 1 1,0 0-1,0 0 0,-1 0 0,0 0 0,-8-8 0,12 13-91,0 0-1,-1-1 1,1 1-1,-1 0 1,1 0 0,0 0-1,-1 0 1,1 0-1,0 0 1,-1 0-1,1 0 1,-1 0-1,1 0 1,0 0-1,-1 0 1,1 0-1,-1 0 1,1 0 0,0 1-1,-1-1 1,1 0-1,0 0 1,-1 0-1,1 0 1,0 1-1,-1-1 1,1 0-1,0 1 1,-1-1 0,1 0-1,0 0 1,0 1-1,-1-1 1,1 0-1,0 1 1,0-1-1,0 0 1,-1 1-1,1-1 1,0 1 0,0-1-1,0 0 1,0 1-1,0-1 1,0 1-1,0-1 1,0 0-1,0 1 1,0-1-1,0 1 1,0 0 0,-2 26 117,4-5-73,2 0 0,0 0 0,1 0-1,13 30 1,-15-43-214,1 0 1,1 0-1,0-1 0,0 1 1,0-1-1,1-1 0,1 1 0,-1-1 1,1 0-1,0 0 0,1-1 1,-1 0-1,1 0 0,1-1 1,-1 0-1,18 8 0,-26-13 1,8 1-1617,6-1-8405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110 185 420,'-13'-9'546,"-6"-2"857,1-1 1,0-1-1,-19-19 0,37 32-1323,-1-1 0,1 1 1,0-1-1,-1 1 0,1-1 0,-1 1 0,1-1 0,0 1 0,0-1 0,-1 1 0,1-1 0,0 1 1,0-1-1,0 0 0,-1 1 0,1-1 0,0 1 0,0-1 0,0 0 0,0 1 0,0-1 1,0 1-1,0-1 0,0 0 0,1 1 0,-1-1 0,0 1 0,0-1 0,0 0 0,1 1 0,-1-1 1,0 1-1,1-1 0,-1 1 0,0-1 0,1 1 0,-1-1 0,1 0 0,21-13 766,-18 12-869,18-8 189,0 1-1,0 1 1,1 0-1,0 2 0,0 1 1,0 1-1,27-1 1,-16 0-410,-17 3 72,-4-1-407,1 1-1,0 1 0,-1 0 1,1 1-1,0 0 0,0 1 0,16 4 1,16 10-1690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41 356,'21'-20'3552,"-20"20"-3462,-1-1-1,0 1 0,1 0 0,-1 0 1,1 0-1,-1 0 0,0 0 0,1 0 1,-1 0-1,0 0 0,1 0 0,-1 1 0,0-1 1,1 0-1,-1 0 0,0 0 0,1 0 1,-1 0-1,0 1 0,1-1 0,-1 0 1,0 0-1,1 0 0,-1 1 0,0-1 0,0 0 1,0 0-1,1 1 0,-1-1 0,0 0 1,0 1-1,0-1 0,1 0 0,-1 1 1,0-1-1,0 0 0,0 1 0,0-1 0,2 9 596,-1-1 0,0 0 0,0 0 0,-2 14 0,1-13-894,0 382 4052,-10-315-4338,14-98-1380,14-141 400,-18 130 1290,1-21 443,-2 0 0,-14-88 1,13 132-32,1 0 1,0 0-1,0-1 1,1-10-1,0 7 1085,12 7-830,-12 7-464,1-1-1,-1 1 1,0-1 0,1 1 0,-1-1-1,1 1 1,-1-1 0,1 1 0,-1 0 0,1-1-1,-1 1 1,1 0 0,0-1 0,-1 1 0,1 0-1,-1 0 1,1-1 0,0 1 0,-1 0 0,1 0-1,0 0 1,-1 0 0,1 0 0,0 0 0,-1 0-1,1 0 1,0 0 0,-1 0 0,1 1 0,0-1-1,-1 0 1,1 0 0,-1 1 0,1-1-1,0 0 1,-1 1 0,1-1 0,-1 0 0,1 1-1,-1-1 1,1 2 0,20 11 234,-2 1 0,1 1 0,-2 0 0,25 27 0,62 83-4,-10-11-2512,-30-40-4561,-35-36 3180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335 112 500,'0'0'9954,"24"44"-8499,-21-39-1382,18 20 687,-16-25-382,-12-19-203,-1-3-116,5 13-24,0-1 1,-1 1-1,0-1 0,0 1 1,-1 0-1,-1 1 0,1-1 1,-1 1-1,-1 0 0,1 1 1,-1-1-1,-1 1 0,-13-10 1,16 14-15,-1 1 0,1 0 0,-1 0 0,1 0 1,-1 0-1,0 1 0,0 0 0,0 0 1,1 1-1,-1-1 0,0 1 0,0 1 0,0-1 1,0 1-1,0 0 0,0 0 0,1 1 0,-1 0 1,-7 3-1,5-2 6,0 1 0,0 0 1,0 0-1,1 1 0,-1 0 1,1 1-1,0 0 0,1 0 1,0 0-1,-1 1 0,2-1 1,-7 11-1,3-2 18,0 1 0,1 0 0,1 0 0,0 0 1,2 1-1,0 0 0,0 1 0,2-1 0,0 1 0,1-1 0,1 34 0,2-45-37,1 1 0,0-1 0,0 0 0,1 1-1,0-1 1,0 0 0,0 0 0,1-1-1,0 1 1,0-1 0,0 0 0,0 0 0,1 0-1,0 0 1,0-1 0,1 0 0,5 4-1,-7-6-1,0 1 0,0-1 0,-1 0-1,1-1 1,0 1 0,0-1-1,1 1 1,-1-1 0,0 0-1,0-1 1,1 1 0,-1-1 0,0 0-1,0 0 1,1 0 0,-1-1-1,5 0 1,-1-1-7,-1-1 0,0 0 0,0 0 0,0 0 0,0-1 0,0 0 0,-1 0 0,1 0 0,5-6 0,1-2-14,-1-1 0,0 0 0,-1 0 0,0-1 0,-1 0 0,-1-1-1,13-28 1,-16 27 181,-1 0 0,-1 0 0,0 0 0,-1-1 0,-1 1 0,-1-1 1,0 0-1,-2-19 0,3 25-103,3 29-17,3 29 10,-7-14-10,3 18 19,22 66-134,58 333-800,-84-442 844,1-1 0,-1 1 0,0 0 1,0 0-1,-1-1 0,-3 15 0,3-19 28,0 0-1,0 0 1,0-1 0,-1 1 0,1-1-1,-1 1 1,1-1 0,-1 1 0,0-1-1,0 0 1,0 0 0,0 0 0,0 0-1,-1 0 1,1-1 0,0 1 0,-1-1-1,1 1 1,-7 1 0,8-2-1,-1-1 0,0 1 1,0 0-1,-1-1 0,1 0 1,0 1-1,0-1 0,0 0 0,0 0 1,0 0-1,0-1 0,0 1 1,0 0-1,0-1 0,0 1 0,0-1 1,0 0-1,0 0 0,0 0 1,0 0-1,-2-1 0,1-1-8,-1 0 1,0 0-1,1-1 0,0 1 1,0-1-1,0 0 0,0 0 1,1 0-1,-3-5 0,-1-4-49,0-1-1,1-1 1,1 1 0,0-1-1,-2-16 1,3 6-58,2 0-1,1 0 1,1 0-1,1 0 1,1 0-1,7-29 1,52-147-472,-54 181 534,20-54-162,-25 68 202,0-1-1,0 1 1,1 0 0,0 0-1,0 0 1,0 1-1,1 0 1,6-6 0,-11 10 17,1 1 1,0 0 0,0-1 0,-1 1 0,1 0 0,0 0-1,-1 0 1,1 0 0,0-1 0,0 1 0,-1 0-1,1 0 1,0 0 0,0 0 0,-1 1 0,1-1 0,0 0-1,0 0 1,-1 0 0,1 1 0,0-1 0,-1 0 0,1 1-1,0-1 1,-1 0 0,1 1 0,-1-1 0,1 1 0,0-1-1,-1 1 1,1-1 0,0 2 0,18 22 77,-15-19-56,38 62 140,-37-57-150,0 0 0,0 0 0,1-1 0,1 0 0,-1 0 0,1-1 1,1 0-1,0 0 0,0 0 0,0-1 0,1 0 0,0-1 0,19 10 0,-25-15-26,0 0 1,-1-1-1,1 0 0,0 0 0,0 0 0,0 0 0,-1 0 0,1 0 0,0-1 0,0 1 1,-1-1-1,1 0 0,0 0 0,-1 0 0,1 0 0,-1 0 0,1-1 0,-1 1 0,0-1 1,1 1-1,-1-1 0,0 0 0,3-3 0,0 0 13,0-1-1,0 1 1,0-1-1,-1 0 1,1 0 0,-1 0-1,5-12 1,-6 9 31,-1 0 0,1 0 0,-2 0 0,1 0 0,-1 0 1,-1 0-1,1 0 0,-2 0 0,1 0 0,-1 0 0,-1 0 0,1 0 1,-2 0-1,1 0 0,-1 1 0,0-1 0,-1 1 0,-9-15 1,8 14 47,-1 0 0,0 1 0,-1 0 0,0 0 0,0 0 0,-1 1 0,0 0 0,0 1 1,-1 0-1,1 0 0,-1 0 0,0 2 0,-1-1 0,0 1 0,1 0 0,-13-2 1,16 4-66,0 1-1,1 0 1,-1 0 0,0 1 0,0 0 0,0 0 0,0 0 0,1 1 0,-1 0 0,0 0 0,0 0 0,1 1 0,-1 0 0,-6 3 0,8-3-207,1 0-1,-1 1 0,1-1 0,-1 1 1,1 0-1,0 0 0,0 0 1,0 1-1,0-1 0,1 1 0,0-1 1,-1 1-1,1 0 0,1 0 0,-1 0 1,0 0-1,1 0 0,0 0 1,-1 8-1,1-9-676,0 1-465,1 2-2838,0 8 775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5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72 180,'3'2'348,"0"0"1,0-1-1,-1 2 0,1-1 1,0 0-1,-1 0 0,0 1 0,1-1 1,-1 1-1,0 0 0,0 0 1,-1 0-1,1 0 0,1 4 1,18 23 1323,-7-23-334,-18-26-760,4 18-578,-3-9 81,-1 0 0,0 1-1,-1-1 1,0 1-1,0 0 1,-1 0 0,0 0-1,-10-10 1,14 16-20,-1 0 0,0 0 0,0 1 1,1-1-1,-1 1 0,-1-1 0,1 1 0,0 0 1,-1 0-1,1 0 0,-1 1 0,1-1 0,-1 1 1,0 0-1,0 0 0,0 0 0,1 0 0,-1 1 1,0-1-1,0 1 0,0 0 0,0 1 0,0-1 0,0 1 1,0-1-1,-5 3 0,1 0-11,1 0 0,-1 1 0,1 0 0,0 1 0,0 0 0,0 0 0,1 0 0,-1 1 0,1 0 0,1 0 0,-1 0 0,1 1 0,0 0 0,1 0 0,-1 0 0,1 0 0,1 1 0,0 0 0,0 0 0,0 0 0,1 0 0,0 0 0,0 0 0,1 1 0,0-1 0,1 0 0,0 1 0,0-1 0,1 1 0,0-1 0,0 0 0,1 1 0,0-1 0,7 15 0,-2-5 40,-2-7-56,0 0-1,0 0 1,1 0-1,8 11 1,-12-20-49,0 1 1,1-1 0,-1 0 0,0 0 0,1 0 0,0 0 0,-1 0-1,1 0 1,0-1 0,0 1 0,0-1 0,0 0 0,0 1 0,0-2 0,0 1-1,0 0 1,0-1 0,1 1 0,4-1 0,-6 0-47,11-3 81,-7-1-19,0-1 1,-1 1-1,0-1 1,0 0 0,0-1-1,0 1 1,-1-1 0,0 0-1,0 0 1,-1-1 0,1 1-1,-1-1 1,-1 1-1,1-1 1,-1 0 0,-1 0-1,2-8 1,2-14 618,-2 0-1,0-52 1,-3 79-524,-8-9 56,13 25 70,36 151 59,65 326-1398,-98-439 906,-3-28 123,-2 1 0,1 29 0,-5-50 94,0 0 0,0-1 0,0 1 0,-1 0 0,1-1 0,-1 1 0,0-1-1,0 1 1,0-1 0,-1 0 0,1 0 0,-1 0 0,0 0 0,1-1 0,-1 1 0,0-1 0,-5 3 0,6-2 14,-1-1 1,0-1-1,1 1 1,-1 0-1,0 0 0,0-1 1,0 0-1,0 0 1,-1 0-1,1 0 1,0 0-1,0 0 0,-1-1 1,1 0-1,0 1 1,-1-1-1,1-1 1,0 1-1,-1 0 0,1-1 1,0 0-1,-5-1 1,0-2-26,0-1-1,1 0 1,-1 0 0,1 0 0,0-1 0,0 0 0,1-1 0,0 0 0,0 0 0,0 0 0,1 0-1,0-1 1,1 0 0,0 0 0,0 0 0,-3-11 0,1-2-943,0-1 0,2 0 0,1 0 0,0 0 1,2-39-1,6 20-2020,18-28-1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7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28 236,'0'-3'-75,"-2"-20"3197,3 21-856,2 15-1437,9 37 168,27 138 664,-41-198-1619,-1-11-36,1-1 0,0 1 0,3-33 0,-1 50 1,0 0-1,1 0 0,-1 0 0,1 0 1,0 0-1,0 0 0,0 0 1,0 0-1,1 0 0,0 0 0,-1 1 1,1-1-1,1 1 0,-1-1 1,0 1-1,1 0 0,0 0 1,0 0-1,0 0 0,0 0 0,0 1 1,0 0-1,1-1 0,-1 1 1,1 0-1,4-1 0,-6 3-3,0-1 1,-1 1-1,1 1 0,-1-1 0,1 0 1,0 0-1,-1 1 0,1-1 0,-1 1 0,1-1 1,-1 1-1,1-1 0,-1 1 0,1 0 1,-1 0-1,0 0 0,1 0 0,-1 0 1,0 0-1,0 0 0,0 0 0,0 1 0,0-1 1,0 0-1,0 1 0,0-1 0,-1 1 1,1-1-1,0 1 0,-1-1 0,1 1 0,-1-1 1,0 1-1,1 2 0,11 55 38,-10 15-43,-2-73 11,-9-2-110,7-10 92,0-1 0,1 1-1,1-1 1,0 1 0,1-1 0,3-16-1,-4 24 11,1 0 0,-1 0 0,1 0 0,0 0-1,1 0 1,-1 0 0,1 0 0,0 1-1,0-1 1,0 0 0,0 1 0,0 0 0,1-1-1,-1 1 1,1 0 0,0 0 0,0 1 0,0-1-1,1 1 1,-1-1 0,6-2 0,-7 5 1,0-1 0,0 1 1,0 0-1,0 0 0,0 0 1,-1 0-1,1 0 0,0 0 1,0 1-1,0-1 0,0 1 1,-1-1-1,1 1 0,0 0 1,-1 0-1,1-1 0,0 1 1,-1 0-1,1 0 0,-1 1 1,1-1-1,-1 0 0,0 0 1,1 1-1,-1-1 0,0 1 1,0-1-1,0 1 0,0 0 1,0-1-1,-1 1 0,1 0 1,0-1-1,-1 1 0,1 2 1,4 10 9,0 0 1,-1 0 0,2 18 0,-5-26-23,2 27 36,1 5-785,3-16-3974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61 128,'7'2'707,"1"1"0,-1 0 1,0 1-1,13 7 0,19 9 2053,-39-19-2739,1-1 0,-1 0 0,0 0 0,0 0 1,1 0-1,-1 0 0,0 0 0,0 0 0,1 0 0,-1 0 0,0 0 1,0 0-1,1 0 0,-1 0 0,0 0 0,0 0 0,1 0 0,-1 0 0,0-1 1,0 1-1,0 0 0,1 0 0,-1 0 0,0 0 0,0 0 0,0 0 1,1-1-1,-1 1 0,0 0 0,0 0 0,0 0 0,0-1 0,0 1 1,1 0-1,-1 0 0,0 0 0,0-1 0,0 1 0,0 0 0,0 0 0,0-1 1,0 1-1,0 0 0,0 0 0,0-1 0,0 1 0,-2-20 461,-14-21 652,14 38-1022,0 0 0,-1 0-1,0 1 1,0-1-1,1 0 1,-2 1-1,1 0 1,0-1-1,0 1 1,-1 0-1,1 1 1,-1-1 0,1 1-1,-1-1 1,0 1-1,0 0 1,1 1-1,-8-2 1,5 3-19,1-1-1,-1 1 1,1 0 0,-1 0 0,1 0 0,0 1-1,-1 0 1,1 0 0,0 0 0,0 1 0,0-1-1,-4 5 1,-1 0 17,1 0 1,1 0-1,-1 1 0,1 1 0,0-1 0,1 1 0,0 1 0,1-1 1,0 1-1,0 0 0,1 0 0,-6 19 0,8-21-48,0 0 0,1 0-1,0 0 1,1 1 0,0-1 0,0 0-1,1 1 1,0-1 0,1 1 0,-1-1-1,5 16 1,-4-18-80,1-1 0,0 0 0,0 0 0,1 0 0,0 0 0,-1 0-1,2-1 1,-1 1 0,0-1 0,1 0 0,0 0 0,0 0 0,0 0 0,0 0 0,1-1 0,-1 0 0,1 0 0,0 0 0,0-1-1,0 0 1,0 0 0,1 0 0,-1 0 0,0-1 0,6 1 0,-5-2-24,0 0 0,1-1 0,-1 0 0,0 0 0,0-1 0,-1 1 1,1-1-1,0 0 0,0-1 0,-1 1 0,0-1 0,1 0 0,-1-1 0,0 1 0,-1-1 0,1 0 0,0 0 0,-1-1 0,0 1 1,0-1-1,-1 0 0,4-6 0,0 1 40,-1 0 1,-1 0-1,0 0 1,0-1 0,-1 1-1,0-1 1,-1 0-1,0-1 1,-1 1-1,0 0 1,0-14 0,-2 20 85,0 0 0,0 0 0,0 0 1,0 0-1,-1 0 0,0 0 1,0 0-1,-1 0 0,1 1 0,-1-1 1,0 0-1,0 1 0,-3-5 1,-7-6 715,12 25-230,3 6-502,-2-3-36,1-1 0,0 1 0,1-1 0,1 0 0,0 0 0,1-1-1,0 1 1,0-1 0,8 11 0,-8-15-336,0-1 1,0 1-1,0-2 0,1 1 1,-1 0-1,10 6 0,-9-9-544,-1 0-1,0 0 1,1 0 0,-1 0-1,1-1 1,0 0-1,0 0 1,12 2 0,1-3-2281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0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94 744,'11'-25'4026,"-1"33"-707,11 14-2375,0-13-600,-20-9-337,-1 0 0,1 0 0,-1 0 1,0 0-1,1 0 0,-1 0 0,0-1 1,1 1-1,-1 0 0,1 0 0,-1 0 0,0-1 1,0 1-1,1 0 0,-1 0 0,0-1 1,1 1-1,-1 0 0,0-1 0,0 1 0,0 0 1,1-1-1,-1 1 0,0-1 0,0 1 1,0 0-1,0-1 0,0 1 0,0 0 0,0-1 1,0 1-1,0-1 0,0-2 18,0 0 0,0 1 1,-1-1-1,1 0 0,-1 1 0,0-1 0,0 0 0,0 1 0,0-1 1,0 1-1,-1-1 0,1 1 0,-1 0 0,-2-4 0,-3-2 156,0 1 0,0-1 0,-17-11 0,22 17-108,-1 1 1,0-1-1,1 0 1,-1 1 0,0 0-1,0 0 1,0 0-1,0 0 1,0 0 0,0 0-1,0 1 1,0-1 0,0 1-1,0 0 1,0 0-1,0 0 1,0 1 0,0-1-1,-6 2 1,1 1 19,0 1 0,0-1 1,1 2-1,0-1 0,0 1 0,0 0 1,0 0-1,1 1 0,-1 0 1,2 0-1,-1 0 0,1 1 0,0 0 1,0 0-1,0 0 0,1 1 1,1 0-1,-5 10 0,1 2 104,2 0 1,0 0-1,1 0 1,1 1-1,1-1 1,0 31-1,3-43-157,0-1-1,1 0 1,0 1 0,0-1-1,1 0 1,-1 0 0,2 0-1,-1-1 1,1 1 0,0-1-1,8 10 1,-5-6-61,1 0 1,1-1-1,0 0 0,0 0 0,21 14 0,0-10-953,-25-12 162,-1-1 0,0 1 0,1 0 0,-1-1 1,1 0-1,-1 0 0,0-1 0,1 1 0,7-3 1,22-10-2490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 92,'-30'-11'3372,"18"8"-1265,16 5 525,6 0-2766,0-1 0,1 0 0,-1 0 0,0-1 0,1 0-1,16-3 1,16 1-1547,-15 2 318,0 0-45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51 389 608,'-11'22'2063,"0"1"0,2 0 1,-10 36-1,19-57-1641,3 24 601,-2-24-1022,0 0 1,0 0 0,0-1 0,1 1 0,-1 0-1,0-1 1,1 1 0,-1-1 0,1 1 0,0-1-1,-1 0 1,1 1 0,0-1 0,0 0-1,0 0 1,0-1 0,0 1 0,0 0 0,0 0-1,0-1 1,0 0 0,0 1 0,0-1 0,3 0-1,0 0-32,0-1 0,0 0-1,0 0 1,0 0-1,0-1 1,0 1 0,0-1-1,0 0 1,8-6-1,-2 2-55,-1-1 0,0-1 0,0 0 0,-1 0 0,0 0 0,0-1 0,-1-1 0,10-14 0,-12 10 136,0-1 1,-1 1-1,0-1 0,-1 0 1,-1 0-1,0 0 0,-1-1 1,-1 1-1,-1-1 0,-1-22 1,1 33 41,-1-1 144,1-1-1,-2 0 1,1 1 0,-1-1 0,0 1 0,0 0-1,-1-1 1,1 1 0,-1 0 0,-1 0-1,1 1 1,-1-1 0,0 1 0,-1 0-1,-9-9 1,14 13-206,0 1-1,-1 0 1,1 0 0,0 0-1,-1 0 1,1-1 0,0 1-1,-1 0 1,1 0-1,-1 0 1,1 0 0,0 0-1,-1 0 1,1 0 0,0 0-1,-1 0 1,1 0-1,-1 0 1,1 0 0,0 0-1,-1 0 1,1 0-1,0 1 1,-1-1 0,1 0-1,0 0 1,-1 0 0,1 1-1,0-1 1,-1 0-1,1 0 1,0 1 0,-1-1-1,1 0 1,0 1-1,-8 17 540,2 22 16,5-28-534,1 1 0,0-1 0,1 0 0,0 1 0,1-1 0,1 0 0,0 0 0,0 0 0,1-1 0,0 1 0,10 15 1,-8-15-69,1 0 4,0 0 0,0 0 1,1-1-1,11 12 0,-16-20-86,0 0 0,0 0 0,1 0 0,0-1 0,-1 1 0,1-1 0,0 0 0,0 0 0,0 0 0,0-1 0,1 1 0,-1-1 0,0 0 0,1 0 0,-1-1 0,1 1 0,4-1 0,-5-1 52,-1 0-1,1 0 0,0 0 1,-1-1-1,1 1 0,-1-1 1,0 0-1,1 0 0,-1 0 1,0 0-1,0-1 0,0 1 1,-1-1-1,1 0 0,0 0 1,-1 0-1,0 0 0,4-7 1,2-4-98,1 0 0,-2-1 1,7-16-1,-10 15 142,0-1 1,-1 0 0,-1 1-1,0-1 1,-1 0-1,-3-28 1,2 11 451,0 30-389,-1 0 0,0 0 0,0 1 0,0-1 0,0 0 0,-1 1 0,1-1 1,-3-3-1,-8-22 904,6 96 153,6-52-1086,0 0 0,1-1 0,1 1 0,1-1 0,0 1-1,0-1 1,2 0 0,5 14 0,-8-23-139,1 0 1,0-1-1,-1 1 0,1-1 0,1 1 0,-1-1 0,0 0 1,1-1-1,0 1 0,0-1 0,0 1 0,1-1 0,-1 0 1,1-1-1,-1 1 0,1-1 0,0 0 0,0 0 0,0 0 1,0-1-1,0 0 0,0 0 0,1 0 0,-1 0 0,8-1 1,-8-1 44,0 0 0,0 0 0,0-1 0,0 0 0,-1 1 0,1-2 0,0 1 0,-1 0 0,0-1 0,1 0 0,-1 0 0,0 0 0,-1-1 0,1 1 0,-1-1 0,1 0 0,4-6 0,-2 1-20,1 0 0,-1-1-1,0 0 1,-1 0 0,0 0 0,-1 0-1,4-13 1,-5 6 480,-1-1 0,0 1 0,-1-32 0,-1 37 238,0 11-621,0 1 0,0-1 0,0 1 0,1-1 0,-1 1 0,0-1-1,0 1 1,0-1 0,0 1 0,-1-1 0,1 1 0,0-1 0,0 1 0,0 0-1,0-1 1,0 1 0,-1-1 0,1 1 0,0-1 0,0 1 0,-1-1 0,1 1-1,0 0 1,-1-1 0,1 1 0,0 0 0,-1-1 0,1 1 0,-1 0 0,1 0 0,0-1-1,-1 1 1,1 0 0,-1 0 0,0-1 0,0 2 7,1-1 0,-1 0 0,1 1 0,-1-1 0,1 1 0,-1-1 0,1 1-1,-1-1 1,1 1 0,-1-1 0,1 1 0,0 0 0,-1-1 0,1 1 0,0 0 0,-1-1 0,1 1 0,0 0 0,0-1 0,0 1 0,0 0 0,0-1 0,0 1 0,0 0 0,0 0-1,0-1 1,0 2 0,0 15 74,1 0 0,1 0 0,0 0 0,2-1-1,8 28 1,-10-38-116,0 1 0,1-1 0,0 0 1,0 0-1,0 0 0,1 0 0,0-1 0,0 1 0,0-1 0,1 0 0,0 0 0,0-1 1,0 1-1,0-1 0,1 0 0,10 5 0,-12-7-16,0-1 0,0 0-1,0 0 1,0 0 0,1-1-1,-1 0 1,0 1 0,0-2 0,0 1-1,1 0 1,-1-1 0,0 0 0,0 1-1,0-2 1,0 1 0,0 0 0,0-1-1,0 0 1,-1 0 0,1 0-1,0 0 1,-1-1 0,0 1 0,1-1-1,-1 0 1,0 0 0,-1 0 0,1 0-1,0-1 1,3-5 0,1-1 13,-1 0 1,0-1 0,0 0-1,-1 0 1,0-1 0,-1 1 0,0-1-1,-1 0 1,3-17 0,-5 18 93,-1 1 0,0-1 0,-1 1 0,0-1 0,0 1 0,-1 0 0,-1 0 1,0 0-1,0 0 0,-1 0 0,-7-14 0,8 18-19,-1 0-1,1 1 1,-1 0-1,0 0 1,0 0-1,0 0 1,-1 0 0,1 1-1,-1 0 1,0 0-1,0 0 1,-1 1-1,1 0 1,-1 0 0,0 0-1,0 1 1,0 0-1,0 0 1,-8-2-1,11 4-203,-1 0-1,1 0 1,-1 0 0,1 0-1,-1 1 1,1-1-1,-1 1 1,1 0-1,0 0 1,-1 0-1,1 1 1,0-1-1,0 1 1,-5 3-1,2-1-731,1 0 0,0 0 0,1 0 0,-1 1 1,1-1-1,-7 10 0,-4 11-2607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9 129 184,'0'0'9256,"-8"-25"-7356,10 19-1750,1-1 0,0 1-1,1 0 1,0 0-1,0 0 1,0 1-1,0-1 1,1 1 0,0 0-1,0 1 1,1-1-1,-1 1 1,1 0 0,0 0-1,0 0 1,0 1-1,0 0 1,1 0 0,0 1-1,-1 0 1,1 0-1,0 1 1,11-2-1,-10 2-113,0 0-1,0 1 1,0 0-1,0 0 1,0 1-1,0 0 1,0 1-1,-1-1 0,1 2 1,0-1-1,-1 1 1,1 0-1,-1 0 1,0 1-1,0 0 1,0 1-1,-1-1 0,1 1 1,-1 0-1,6 7 1,-4-2 32,0-1 1,0 1 0,-2 1-1,1-1 1,-1 1-1,-1 0 1,0 1-1,0-1 1,-1 1 0,-1 0-1,0 0 1,0 0-1,-1 1 1,0 23 0,-3-29-13,0-1 0,0 0 0,0 0 0,-1 0 0,0 0 0,0-1 0,0 1 0,-1 0 0,0-1 0,0 0 0,0 1 1,-1-1-1,0-1 0,-6 7 0,2-1 118,-2-1-1,0-1 1,0 1 0,0-2-1,-23 14 1,25-17-13,0 0-1,-1-1 1,1 0-1,-1 0 1,0 0-1,0-1 1,0-1-1,-9 1 1,16-2-153,-7-21 31,13 16-51,0 0 0,0 0 0,1 1 1,0-1-1,0 1 0,0 0 0,0 1 1,1-1-1,0 1 0,-1 0 1,13-3-1,75-22-250,-67 22 157,-14 3 50,0 0-1,0 1 1,0 1-1,0 0 1,0 1 0,0 0-1,0 0 1,0 2-1,0-1 1,0 2-1,0-1 1,0 2-1,12 4 1,-21-6 43,4 1-48,-1 0-1,0 1 1,0 0-1,0 1 0,0-1 1,6 7-1,-10-9 58,-1 0 0,0 0 0,1 0 1,-1 0-1,0 0 0,0 0 0,0 1 0,0-1 0,-1 0 0,1 1 0,0-1 0,-1 0 0,0 1 0,0-1 0,0 1 1,0-1-1,0 1 0,0-1 0,0 0 0,-1 1 0,1-1 0,-1 1 0,0-1 0,-1 3 0,-4 8 73,0 0-1,-1-1 1,0 0-1,-1 0 1,-1 0-1,0-1 1,0 0-1,-1-1 1,-1 0-1,0-1 1,0 0 0,0-1-1,-1 0 1,-25 12-1,16-10-25,0 0 0,-1-2-1,0-1 1,-1 0 0,1-2 0,-1 0 0,0-2-1,-38 1 1,58-4-157,1-1 0,-1 1-1,0-1 1,1 0 0,-1 0-1,1 0 1,0-1 0,-1 1 0,1 0-1,0-1 1,0 0 0,0 1-1,0-1 1,0 0 0,0 0-1,0 0 1,1 0 0,-3-4 0,-3-16-9297,8 14 5329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35 408,'-2'-4'871,"-1"0"1,0 0-1,1 0 0,-1 0 0,-1 0 1,1 1-1,-5-4 0,8 7-802,0 0 0,0 0 0,-1 0 0,1-1 0,0 1 0,0 0 0,-1 0 0,1 0 0,0 0 0,0 0 0,-1 0 0,1 0 0,0 0 0,0 0 0,-1 0 0,1 1 0,0-1 0,0 0 0,-1 0 0,1 0 0,0 0 0,0 0 0,0 0 0,-1 0 0,1 1 0,0-1 0,0 0 0,0 0 0,-1 0 0,1 1 0,0-1 0,0 0 0,0 0 0,0 0 0,0 1 0,0-1 0,-1 0 0,1 0 0,0 1 0,0-1 0,0 0 0,0 0 0,0 1 0,0-1 0,-2 30 880,3-12-627,1 26 432,11 71 1,21 63-75,-34-178-903,7 26-515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108 143 388,'1'-3'81,"25"-72"1080,-24 69-810,1 0 0,0 0 0,0 0 0,0 1 0,1-1 0,0 1 0,0 0 0,0 0 0,1 1 0,5-5 0,-10 9-294,0 0 1,0-1 0,0 1 0,0 0-1,1 0 1,-1 0 0,0 0 0,0 0-1,0 0 1,0 0 0,1 0 0,-1 0 0,0 0-1,0 0 1,0 0 0,1 0 0,-1-1-1,0 2 1,0-1 0,0 0 0,1 0 0,-1 0-1,0 0 1,0 0 0,0 0 0,0 0-1,1 0 1,-1 0 0,0 0 0,0 0-1,0 0 1,0 0 0,1 1 0,-1-1 0,0 0-1,0 0 1,0 0 0,0 0 0,0 0-1,1 1 1,-1-1 0,0 0 0,0 0 0,0 0-1,0 0 1,0 1 0,0-1 0,0 0-1,2 17 1085,-4 27-965,1-34 233,0-1-323,0-1 0,-1 0 1,1 0-1,-2 1 0,1-2 0,-1 1 0,-1 0 0,1 0 0,-6 7 0,-43 64 773,48-73-733,-3 3 95,0 1 1,0-1-1,0-1 1,-1 1-1,-1-1 0,1 0 1,-19 12-1,26-20 26,0 0-247,0 0-1,0 0 0,1 0 1,-1-1-1,0 1 0,0 0 1,0 0-1,1-1 0,-1 1 1,0 0-1,0-1 1,1 1-1,-1-1 0,0 1 1,1-1-1,-1 1 0,0-1 1,1 0-1,-1 1 0,1-1 1,-1 0-1,1 1 0,-1-1 1,1 0-1,0 0 0,-1 1 1,1-1-1,0 0 0,-1 0 1,1 0-1,0 0 1,0 1-1,0-1 0,0 0 1,0 0-1,0 0 0,0 0 1,0 0-1,0 1 0,0-1 1,1 0-1,-1 0 0,0 0 1,1 1-1,-1-1 0,1-1 1,0 0 3,-1 0 1,1 1-1,-1-1 1,1 0-1,0 1 1,0-1-1,0 1 1,0-1-1,0 1 1,0 0-1,0-1 0,1 1 1,-1 0-1,0 0 1,1 0-1,-1 0 1,1 0-1,-1 0 1,1 0-1,-1 0 1,1 1-1,0-1 1,-1 1-1,1-1 0,2 1 1,13-1 0,-1 1 1,1 2-1,0-1 0,0 2 1,19 5-1,106 47-1285,-141-54 680,5-1 563,2-5-4717,19-16 2277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4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30 268,'-1'-24'3345,"-2"27"-663,-5 44 110,6-30-2906,-11 91 824,2 152 1,14-251-2949,4-23 634,5-24 231,-4-18 499,2-88 0,-10 10 2769,0 71 457,0 63-2317,0 0 0,0 0 0,0 1 0,0-1 1,0 0-1,0 0 0,0 0 0,0 0 0,1 0 0,-1 0 0,0 1 0,0-1 0,0 0 0,0 0 0,0 0 1,0 0-1,0 0 0,1 0 0,-1 0 0,0 0 0,0 0 0,0 0 0,0 1 0,0-1 0,0 0 1,1 0-1,-1 0 0,0 0 0,0 0 0,0 0 0,0 0 0,0 0 0,1 0 0,-1 0 0,0 0 1,0 0-1,0 0 0,0 0 0,0 0 0,1-1 0,-1 1 0,0 0 0,0 0 0,0 0 0,0 0 0,0 0 1,0 0-1,1 0 0,-1 0 0,0 0 0,0 0 0,0-1 0,0 1 0,0 0 0,0 0 0,15 25 760,12 35-208,26 71 623,-47-118-1422,1-1 1,0 1-1,1-1 0,0-1 1,1 0-1,0 0 0,20 18 1,-13-20-3742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136 127 572,'0'-1'200,"1"0"0,-1 0 0,0 0 0,1 0 0,-1 0-1,1 0 1,-1 0 0,1 0 0,0 0 0,-1 0 0,1 0 0,0 0 0,0 1 0,-1-1 0,1 0-1,0 0 1,0 1 0,0-1 0,0 1 0,0-1 0,0 1 0,1-1 0,19 14 2656,-13-5-2730,-7-7-59,3 2 19,-1 1 1,1-1-1,0 0 1,-1 0 0,1-1-1,1 1 1,-1-1 0,0 0-1,1 0 1,-1 0 0,8 1-1,-11-3-104,2-3-2,0 0 40,-1 0 0,0-1 0,0 1 0,0-1 0,-1 1 0,1-1 0,-1 0 0,0 0 0,0 0 0,-1 0 0,1 0 0,-1 0 0,1 0 1,-1 1-1,0-1 0,-1 0 0,1 0 0,-1 0 0,0 0 0,0 0 0,0 0 0,0 0 0,-1 1 0,1-1 0,-1 0 0,0 1 1,-4-5-1,5 4 64,-1 1 1,0 0 0,0 0 0,0 0 0,-1 0-1,1 0 1,-1 0 0,0 1 0,1-1 0,-1 1-1,0 0 1,0 0 0,-1 0 0,1 0 0,0 0-1,-1 1 1,1-1 0,-1 1 0,1 0-1,-1 0 1,0 0 0,1 1 0,-1-1 0,0 1-1,0 0 1,1 0 0,-1 1 0,0-1 0,1 1-1,-1-1 1,0 1 0,-4 2 0,0 1 7,0 0 1,0 1 0,0 0-1,1 1 1,0 0 0,0 0-1,0 0 1,1 1 0,0 0-1,0 0 1,1 1-1,0-1 1,-5 11 0,4-6 30,0 0 0,1 1 1,1-1-1,0 1 0,0 0 1,2 0-1,-1 0 0,2 0 1,-1 16-1,3-21-138,0-1-1,0 1 1,1-1 0,-1 0-1,2 0 1,-1 0 0,1 0-1,0 0 1,1-1 0,-1 1-1,1-1 1,1 0 0,-1 0-1,1 0 1,0-1 0,0 0-1,1 0 1,-1 0 0,1 0-1,0-1 1,1 0 0,-1 0-1,1-1 1,-1 0 0,13 4-1,-16-6-40,1 0-1,-1-1 0,0 1 0,1-1 0,-1 0 1,1 0-1,-1 0 0,1 0 0,-1-1 0,0 1 0,1-1 1,-1 0-1,0 0 0,0 0 0,1-1 0,-1 1 1,0-1-1,5-3 0,0-1-52,0 0-1,0-1 1,0 1 0,12-15-1,-14 12 21,-1 1 0,1 0 0,-1-1 0,-1 0 0,0 0 0,0-1 0,-1 1 0,0-1 0,0 0 0,1-15 0,0-10 746,-1-57-1,-3 91-626,0-1 1,0 1-1,0 0 0,-1-1 0,1 1 1,0 0-1,-1 0 0,1-1 0,-1 1 1,1 0-1,-1 0 0,0-1 0,1 1 1,-1 0-1,0 0 0,-1-1 0,1 1 25,0 0 0,0 0 0,1 0-1,-1 0 1,0 0 0,1 0 0,-1-1-1,0 1 1,1 0 0,0 0 0,-1 0-1,1-1 1,0 1 0,-1 0 0,1-1-1,0-1 1,1 16 132,1 0 1,0 0-1,0 0 1,2 0-1,-1-1 1,2 0-1,-1 0 1,13 21-1,-12-24-551,1 0 0,0 0 0,0 0 1,1-1-1,8 8 0,-11-12-344,0-1-1,1 1 1,-1-1 0,1 0 0,0 0-1,0 0 1,0-1 0,0 0 0,0 0-1,7 2 1,2-2-2581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06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190 257 168,'3'-40'7805,"-1"46"-5349,3 14-1577,-2-12-813,1 0-1,-1-1 1,2 1 0,-1-1 0,7 8 0,-7-15-795,-2-11 372,-4-8 34,-1 7 281,0 1 0,-1 1 0,-1-1 0,0 1 0,0-1 1,-1 1-1,-8-10 0,11 16 168,0 0 1,0 0-1,0 0 1,0 1-1,-1-1 1,0 1-1,0 0 1,0 0-1,0 0 1,0 1-1,0 0 1,-1 0-1,1 0 1,-1 0-1,0 0 1,0 1-1,1 0 1,-1 0-1,-6 0 0,7 2-78,1-1 0,-1 2-1,0-1 1,1 0 0,-1 1-1,1-1 1,-1 1-1,1 0 1,0 0 0,0 1-1,0-1 1,0 1-1,0-1 1,0 1 0,1 0-1,-1 0 1,1 0 0,0 0-1,0 1 1,0-1-1,-2 5 1,-2 3 91,1 0 0,1 1 0,-1-1 0,2 1 0,-5 20 0,6-16-53,1 0 1,0-1-1,1 1 1,1 0-1,0 0 0,2-1 1,-1 1-1,2-1 1,0 1-1,7 14 1,-8-22-62,0 0 0,1 0 1,1-1-1,-1 1 1,1-1-1,0 0 1,1 0-1,0-1 1,0 0-1,0 0 0,1 0 1,-1-1-1,1 0 1,1 0-1,-1-1 1,1 0-1,-1 0 1,1-1-1,17 5 0,-21-7-37,1 0-1,0-1 0,0 1 1,-1-1-1,1 0 0,0-1 1,-1 1-1,1-1 0,0 0 1,-1 0-1,1 0 0,-1-1 1,1 1-1,-1-1 1,0 0-1,1-1 0,-1 1 1,0-1-1,4-3 0,3-3-34,-1-1-1,0 0 1,0-1 0,-1 0-1,9-14 1,-8 10 3,-2 0 0,0-1-1,0 0 1,-2-1 0,0 0 0,-1 1 0,0-2-1,3-30 1,-2-9 448,-4-77 0,-2 95 228,0 38-610,0 0-1,0 0 1,0 0 0,-1 0-1,1 0 1,0 0 0,-1 0-1,1 0 1,0 0 0,-1 1-1,1-1 1,-1 0 0,0 0-1,1 0 1,-1 0 0,0 1-1,1-1 1,-1 0 0,-1 0-1,-10-15 289,8 102 1423,5-69-1731,0 1-1,1-1 1,1 1 0,1-1 0,0 0 0,2-1 0,-1 1 0,10 17-1,-13-29-78,0-1 1,0 0-1,1 0 0,-1 0 0,1 0 0,0 0 0,0 0 0,0-1 0,0 1 0,1-1 0,-1 0 0,1 0 0,0 0 1,0-1-1,0 1 0,0-1 0,1 0 0,-1 0 0,0 0 0,1-1 0,7 2 0,-10-3-315,13-4-252,-8 0 561,-1-1-1,1 0 1,-1 0 0,0 0-1,-1-1 1,0 0 0,1 0-1,-2 0 1,1-1 0,-1 0-1,0 0 1,0 0 0,-1 0-1,0-1 1,0 1 0,-1-1-1,0 0 1,1-10 0,2-18 383,-1 0 0,-3-66 1,-1 68 878,0 32-931,-6-8 333,6 21-57,2 24-912,1-1-1,2 1 1,1-1-1,19 59 0,4-14-7351,-13-42 3607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8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0 388,'-2'22'6363,"2"37"-4616,0-48-1693,0 0 0,1-1 1,0 1-1,1-1 0,0 1 1,0-1-1,1 0 0,0 0 1,1 0-1,5 10 1,-8-20-72,-1 1 1,0-1 0,1 1 0,-1-1-1,1 1 1,-1-1 0,1 1 0,-1-1-1,1 0 1,-1 1 0,1-1 0,-1 1 0,1-1-1,0 0 1,-1 0 0,1 1 0,-1-1-1,1 0 1,0 0 0,-1 0 0,1 0-1,0 0 1,-1 0 0,1 0 0,0 0 0,-1 0-1,1 0 1,0 0 0,-1 0 0,1 0-1,0 0 1,-1-1 0,1 1 0,0-1-1,19-22-345,2-34 67,-18 38 644,-1 0-1,1-35 0,-4 53-94,-2-6 1232,1 19-1062,-1 0-281,1 0 0,0 0-1,1 0 1,1 1 0,3 19 0,-3-25-423,0 0-1,0 0 1,1-1 0,0 1-1,1-1 1,-1 0 0,1 0-1,0 1 1,1-2 0,0 1-1,6 8 1,-5-11-1691,-1-1-230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306 137 548,'0'0'7557,"1"0"-7464,0 0 0,0 0 0,0-1 0,0 1 0,0 0 0,0 0 0,0 0 0,0 0 0,0 0 0,-1 0 0,1 1 0,0-1-1,0 0 1,0 0 0,0 1 0,0-1 0,0 0 0,0 1 0,-1-1 0,2 2 0,-1 2 1,0 1 1,-1-1-1,2 0 1,-1 1-1,0-1 1,1 0-1,0 0 1,0 0-1,0 0 1,0 0-1,1 0 1,3 4-1,-2-2 51,1 1 0,-1-1 0,-1 1 0,6 13 0,-3-12 40,-3-20-175,-2-18 182,-5 10-120,-1 0 0,0 0-1,-2 1 1,-16-32 0,21 45-15,-2 1 1,1-1 0,0 1-1,-1 0 1,0 0 0,0 1-1,-1-1 1,1 1 0,-1 0-1,0 0 1,0 1 0,0-1 0,-1 1-1,1 0 1,-1 0 0,1 1-1,-1 0 1,0 0 0,-11-2-1,12 3 6,0 1-1,0 0 0,0 0 1,1 0-1,-1 1 0,0-1 1,0 1-1,0 1 0,0-1 1,0 0-1,1 1 0,-1 0 1,-7 5-1,3-2 15,1 1 1,0 0-1,0 1 0,1 0 0,0 0 0,-9 11 0,0 5 38,0 1-1,2 0 0,1 1 0,-11 27 0,21-44-87,0 0 0,0 0 0,1 0 0,0 0 0,1 0 0,0 0 0,0 0 0,1 1 0,0-1 0,0 0 0,1 0 0,0 0 0,1 1 0,0-1-1,0 0 1,5 11 0,-5-14-29,1 1 0,0-1 0,0 0-1,0-1 1,1 1 0,0 0 0,-1-1 0,2 0-1,-1 0 1,0 0 0,1-1 0,0 1-1,0-1 1,0 0 0,0 0 0,0-1-1,1 0 1,-1 0 0,1 0 0,0 0-1,-1-1 1,1 0 0,0 0 0,6 0-1,-3-1-2,-1-1 0,0 0 0,0 0 0,0 0 0,0-1 0,0-1 0,0 1-1,-1-1 1,1 0 0,-1-1 0,0 0 0,1 0 0,-2 0 0,1-1-1,-1 0 1,1-1 0,-1 1 0,-1-1 0,1 0 0,-1 0 0,0-1-1,6-10 1,5-11-20,0 0 0,-1-2 0,-2 0 0,12-41 0,-20 53 182,-1 1 1,-2-1-1,1 0 1,-2-34-1,17 312 158,4-80-511,-7 1 0,-10 191 0,-5-309 74,0-56 116,0 1 1,0-1 0,-1 1 0,-1-1-1,1 1 1,-1-1 0,0 0 0,-1 1 0,0-1-1,-5 9 1,-2 6-44,10-21 53,-1 1 0,0 0 0,0-1 1,0 1-1,-1 0 0,1-1 0,0 1 0,-1-1 0,1 0 1,-1 0-1,1 1 0,-1-1 0,1 0 0,-1 0 0,0 0 1,1 0-1,-1-1 0,0 1 0,0 0 0,0-1 0,0 1 1,0-1-1,0 0 0,0 0 0,0 0 0,0 0 0,1 0 1,-1 0-1,0 0 0,-4-1 0,0 0 21,0-1 0,0 0-1,-1 0 1,1-1 0,0 1 0,-10-8 0,3 2 44,1-1 0,0 0 0,1 0 1,0-2-1,0 1 0,1-2 1,-15-20-1,20 23-63,-1-1 0,2 1 0,-1-1 0,1 0 0,1 0 0,0-1 0,0 1 0,1-1 0,1 1 0,-1-1 0,1-14 0,2 6-307,0 0 1,0 0-1,2 1 1,1-1-1,0 1 1,1-1-1,1 1 1,1 1-1,0-1 1,1 1-1,11-17 1,54-75-7351,-54 82 4646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5424,'15'-20'294,"-12"14"165,1 1 1,0-1-1,1 1 1,0 0-1,9-9 1,-14 14-399,1 0-1,-1 0 1,0 0 0,0 0 0,1 0-1,-1 0 1,0-1 0,1 1 0,-1 0 0,0 0-1,0 0 1,1 0 0,-1 0 0,0 0 0,1 0-1,-1 1 1,0-1 0,0 0 0,1 0 0,-1 0-1,0 0 1,0 0 0,1 0 0,-1 0-1,0 1 1,0-1 0,1 0 0,-1 0 0,0 0-1,0 0 1,0 1 0,1-1 0,-1 0 0,0 0-1,0 1 1,0-1 0,0 0 0,1 0-1,-1 1 1,0-1 0,0 0 0,0 1 0,0-1-1,0 0 1,0 1 0,6 24 1140,-2 35-704,-3-53-317,0 9-21,1-1 0,0 1 0,2 0 0,-1 0 0,8 16 0,-9-27-141,0 0-1,0 0 1,0 0 0,0 0 0,1 0-1,0 0 1,0-1 0,1 0-1,-1 1 1,1-1 0,0-1-1,0 1 1,0 0 0,0-1 0,1 0-1,-1 0 1,1 0 0,5 2-1,-6-5-26,-1 0-1,0 0 0,0 0 1,0 0-1,0-1 0,0 1 1,0-1-1,0 0 1,0 0-1,0 0 0,0 0 1,-1-1-1,1 1 0,0-1 1,-1 1-1,5-4 0,-4 3 9,3-2-10,-1-1 0,1 0 1,-1 1-1,0-2 0,0 1 0,0-1 1,-1 1-1,0-1 0,0 0 1,-1-1-1,1 1 0,-1-1 0,-1 1 1,1-1-1,-1 0 0,1-8 0,2-10 67,-2 0 1,-1 0-1,-2-30 0,0 55-54,0-9 64,-1-1 0,-1 1 0,0 0 0,0 0 1,-1 0-1,0 1 0,-1-1 0,1 1 0,-2 0 0,-5-10 0,7 12 49,-1 0 0,0 1 0,-1-1 0,1 1 0,-1-1 0,0 2 0,-1-1 0,1 0-1,-1 1 1,0 0 0,0 0 0,0 1 0,0 0 0,-8-3 0,11 5-77,0 0 1,0 1 0,0 0-1,0-1 1,0 1-1,0 0 1,0 0-1,0 1 1,-1-1-1,1 1 1,0-1 0,0 1-1,1 0 1,-1 0-1,0 1 1,0-1-1,-5 4 1,2-1 9,1 0 1,-1 1-1,1 0 0,0 0 1,1 0-1,-1 0 1,-6 12-1,4-6-68,1 0 0,0 1 0,1 0 0,0 0 0,1 1 0,0-1 0,1 1 0,-3 18 0,5-12-289,1-1 0,0 1-1,1-1 1,5 24 0,-4-34-168,0 0 0,1 0-1,0 0 1,7 14 0,-7-16-355,1-1 0,0 0 0,0 0-1,0 0 1,0 0 0,1-1 0,6 6 0,12 6-2709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3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170 224 452,'18'-23'1115,"-16"18"-623,1 1 1,0-1-1,0 1 0,0 0 1,0 0-1,1 1 0,0-1 1,0 1-1,5-4 1,-8 7-362,0 0 0,0 0 0,0 1 0,0-1 0,0 1 0,0-1 0,0 1-1,0-1 1,0 1 0,0-1 0,0 1 0,0 0 0,0-1 0,0 1 0,-1 0 0,1 0 0,0 0 0,-1 0 0,1 0 0,0 0 0,-1 0 0,0 0 0,1 0 0,0 1 0,15 34 682,-13-29-581,-1-4-139,-1 1-53,1-1-1,-1 1 0,1-1 1,0 1-1,0-1 1,0 0-1,0 0 1,1 0-1,0 0 0,-1 0 1,4 3-1,-4-10-34,-1 1-1,0-1 1,0 0-1,-1 1 1,1-1-1,-1 0 0,0 0 1,0 1-1,0-1 1,-1-3-1,1-3 69,-2 2 1,1-1-1,-2 0 1,1 0-1,-1 0 1,0 1-1,-1 0 0,0 0 1,0 0-1,-1 0 1,0 0-1,0 1 1,0 0-1,-12-11 0,1 3 286,-22-16 577,36 30-860,0 0 0,1 0 0,-1 0 0,0 1 0,0-1 0,0 0 0,0 1 0,0 0 1,1-1-1,-1 1 0,0 0 0,0 0 0,0 0 0,0 0 0,0 0 0,0 1 0,0-1 0,0 0 0,0 1 1,0 0-1,-3 1 0,-4 3 16,1 1 0,0 1 0,0-1 1,0 1-1,0 1 0,1-1 0,1 1 1,-1 0-1,1 1 0,1 0 0,-1 0 1,-5 14-1,3-5 28,1 1 0,0-1 0,2 2 1,0-1-1,-4 33 0,9-46-112,-1 0 0,1 0 0,1-1-1,-1 1 1,1 0 0,0 0 0,0 0 0,1-1 0,-1 1 0,1-1 0,1 1-1,-1-1 1,1 0 0,0 0 0,0 0 0,0 0 0,1 0 0,0-1 0,0 1 0,0-1-1,7 5 1,-8-7-35,0 0-1,0 0 0,0-1 1,0 1-1,0-1 0,0 0 1,1 0-1,-1 0 1,1 0-1,-1-1 0,0 1 1,1-1-1,-1 0 0,1 0 1,-1 0-1,1-1 1,-1 1-1,1-1 0,-1 0 1,0 0-1,1 0 0,-1 0 1,0 0-1,0-1 0,0 0 1,5-3-1,3-1-10,-1-1 1,-1 0-1,1-1 0,-1 0 0,-1 0 0,13-15 1,-11 8-5,0 1 0,-1-1 1,-1-1-1,-1 0 1,0 0-1,-1 0 1,0-1-1,3-18 1,-3 0 190,-1 1 1,-2-1 0,-1-36-1,-1 57 417,0 32-391,1 27-131,-1-11 6,1 26-32,10 70 1,75 480-1170,-87-607 1145,4 43-59,-2 68-1,-3-102 92,0-1 1,0 1-1,-1-1 1,-1 1-1,0-1 0,0 0 1,-1 0-1,0-1 1,-1 1-1,0-1 0,-10 15 1,13-23 0,1 0 1,-1 0-1,0 1 0,0-2 0,0 1 1,0 0-1,-1 0 0,1 0 1,0-1-1,-1 0 0,1 1 1,-1-1-1,1 0 0,-1 0 1,0 0-1,1-1 0,-1 1 1,0 0-1,1-1 0,-1 0 1,0 0-1,0 0 0,0 0 1,1 0-1,-1 0 0,0-1 1,0 1-1,1-1 0,-1 0 0,0 0 1,1 0-1,-1 0 0,1-1 1,-1 1-1,1 0 0,-3-3 1,-2-1 18,0-1 0,1 1 0,0-1 0,1 0 1,-1 0-1,1 0 0,0-1 0,1 0 0,0 0 0,0 0 1,-6-15-1,4 0-79,0-1 0,1 0 1,1-1-1,1 1 0,1-1 0,2 1 1,0-1-1,5-31 0,0 17-779,13-46-1,20-34-4094,-23 80 1091,4 0 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174 146 44,'6'-6'234,"-3"1"91,1 1-1,-1 0 1,1 0-1,0 1 1,0-1-1,0 1 1,1 0-1,-1 0 1,1 0-1,0 0 1,0 1-1,0 0 1,0 0-1,8-2 1242,-11 5-1445,0 0 1,0 0-1,1 1 1,-1-1 0,0 0-1,0 1 1,0-1-1,0 1 1,0 0 0,0-1-1,-1 1 1,3 3-1,7 7 922,-12-24-736,-17-28 149,15 37-354,0 0 0,-1 0 0,1 0 0,0 1 0,-1-1 0,1 1 0,-1 0 1,0 0-1,0 1 0,0-1 0,0 1 0,0 0 0,0 0 0,0 0 0,0 0 0,0 1 0,-6 0 0,3 0 57,1 1 0,-1 0 0,0 0-1,0 1 1,0 0 0,0 0 0,1 0-1,0 1 1,-12 7 0,8-4 16,0 1 0,0 0 0,1 0 0,0 1 1,1 0-1,0 1 0,0 0 0,1 0 0,0 1 0,0-1 0,1 2 1,-8 17-1,5 24 492,9-50-538,3 13-43,-1-12-112,-1 0 0,1 1-1,0-1 1,0 0 0,0-1-1,0 1 1,0 0 0,1-1-1,-1 1 1,1-1-1,0 1 1,0-1 0,0 0-1,0 0 1,0-1 0,0 1-1,0-1 1,1 1 0,-1-1-1,1 0 1,-1 0-1,1-1 1,-1 1 0,1-1-1,-1 0 1,1 1 0,-1-2-1,1 1 1,-1 0-1,1-1 1,0 1 0,4-3-1,2 0-46,-1 0 0,0-1 0,0 0 0,0-1 0,0 1 0,-1-2 0,0 1 0,0-1 0,0-1-1,11-12 1,-14 13 30,0 0-1,0-1 1,0 0 0,-1 0-1,0 0 1,0-1-1,-1 1 1,0-1-1,3-11 1,-2-3 197,0-1-1,0-24 1,-2 26 163,-2 19-240,1 0 0,-1 1 1,1-1-1,-1 0 0,0 0 1,0 0-1,0 0 0,0 1 1,0-1-1,0 0 0,0 0 1,-1 0-1,1 1 0,-1-1 1,1 0-1,-1 0 0,0 1 1,1-1-1,-1 0 1,0 1-1,0-1 0,0 1 1,-1-1-1,1 1 0,0 0 1,-3-3-1,4 4-57,-1 0 1,0 0-1,1 1 1,-1-1-1,1 0 1,-1 0-1,1 0 1,-1 0-1,1 1 1,-1-1-1,1 0 1,-1 1-1,1-1 1,-1 0-1,1 1 1,-1-1-1,1 0 1,0 1-1,-1-1 1,1 1-1,0-1 1,-1 1-1,1-1 1,0 1-1,0-1 1,-1 1-1,1-1 1,0 1-1,0-1 1,0 1-1,-1 0 1,-6 19 79,7-19-71,-5 14 25,0 2-1,2-1 0,0 0 1,0 1-1,2-1 1,0 1-1,1-1 0,1 1 1,0-1-1,4 17 0,-2-19-320,0 0 0,1-1 0,1 0 0,0 0 0,8 13 0,-8-17-557,1 1 0,0-1 0,1-1 0,0 1 0,0-1 0,16 13 0,-8-13-2884,6 0 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4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83 544,'4'-16'1118,"-4"13"-694,1 0-1,0 0 1,-1 0 0,1 0-1,0 0 1,0 0 0,1 1-1,-1-1 1,1 0 0,-1 0-1,4-2 1,-3 6-245,0 1 1,0 0-1,-1 0 1,1 0-1,0 0 1,0 0 0,-1 0-1,1 0 1,-1 0-1,0 1 1,0-1-1,2 5 1,4 7 50,-7-14-235,0 0-1,0 0 0,0 1 1,0-1-1,0 0 0,0 0 1,1 1-1,-1-1 0,0 0 1,0 0-1,0 0 0,0 1 1,0-1-1,0 0 1,1 0-1,-1 0 0,0 1 1,0-1-1,0 0 0,0 0 1,1 0-1,-1 0 0,0 0 1,0 1-1,0-1 0,1 0 1,-1 0-1,0 0 1,0 0-1,1 0 0,-1 0 1,0 0-1,0 0 0,1 0 1,-1 0-1,0 0 0,0 0 1,1 0-1,-1 0 0,0 0 1,0 0-1,0 0 1,1 0-1,-1 0 0,0 0 1,0-1-1,1 1 0,-1 0 1,0 0-1,0 0 0,0 0 1,0 0-1,1-1 0,-4-17 121,1 14-3,1 0 0,-1 0 0,1 1 0,-1-1 0,0 0 0,-1 1 1,1-1-1,-1 1 0,-3-5 0,2 6 6,0-1 0,0 1-1,0 0 1,0 1 0,0-1 0,0 1-1,0-1 1,0 1 0,0 0 0,-1 1 0,1-1-1,0 1 1,-1 0 0,1 0 0,-1 0 0,1 0-1,-8 3 1,6-1 15,-1 0 0,1 1 0,-1 0 0,1 0 0,0 1 0,0 0 0,1 0-1,-1 0 1,1 1 0,-6 6 0,-2 4 165,0 0-1,1 1 1,1 1-1,1 0 1,1 0 0,-15 37-1,16-31-59,2 0 1,0 0-1,1 0 0,2 1 1,0-1-1,2 33 0,1-47-189,1 0 1,1 0-1,-1 0 0,2 0 0,-1-1 0,1 1 0,0-1 1,1 0-1,0 0 0,0 0 0,1 0 0,0-1 0,9 10 1,-9-10-361,1-1 0,1 0 0,-1 0 1,1-1-1,0 1 0,10 4 0,-12-7-595,1 0 1,0-1-1,-1 1 0,1-2 0,0 1 0,0 0 0,0-1 0,0 0 0,10 0 1,-6-1-2612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121 129 68,'-15'-15'942,"1"0"-1,-25-17 1,5 3 1545,17 8 298,16 21-2744,1 0-1,0 0 0,0-1 0,0 1 0,0 0 1,0-1-1,0 1 0,0 0 0,0-1 1,0 1-1,0 0 0,0-1 0,0 1 1,0 0-1,0-1 0,0 1 0,0 0 0,0 0 1,0-1-1,0 1 0,0 0 0,1-1 1,-1 1-1,0 0 0,0 0 0,0-1 1,0 1-1,1 0 0,-1 0 0,0-1 0,0 1 1,1 0-1,-1 0 0,0 0 0,0-1 1,1 1-1,-1 0 0,7-2-314,-1 1 0,0 0-1,1 0 1,-1 1 0,0 0 0,9 0 0,10 0-1524,-1-2-195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36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25 350 156,'-1'1'226,"0"-1"1,0 1-1,0 0 0,0-1 1,0 1-1,1 0 0,-1 0 1,0-1-1,0 1 0,1 0 0,-1 0 1,1 0-1,-1 0 0,1 0 1,-1 0-1,1 0 0,0 0 1,-1 0-1,1 0 0,0 2 1,-8 31 2090,7-25-1470,0-5-691,0 0 0,1 1 1,0-1-1,0 1 0,0-1 1,1 1-1,-1-1 0,1 1 0,0-1 1,0 0-1,1 0 0,-1 1 1,1-1-1,0 0 0,0 0 0,0 0 1,6 6-1,-7-8-197,1 0-1,0 0 1,0 0-1,0 0 1,1 0-1,-1 0 1,0 0-1,1-1 1,-1 1-1,1-1 1,-1 1-1,1-1 1,0 0-1,0 0 1,-1-1-1,1 1 1,0 0-1,0-1 1,0 0-1,0 0 1,0 0-1,0 0 1,0 0-1,0 0 1,-1-1-1,1 1 1,0-1 0,0 0-1,4-2 1,2-1-19,0-1 0,0 0 0,-1 0 1,1-1-1,-1 0 0,-1-1 0,1 1 0,-1-1 1,0-1-1,-1 0 0,0 1 0,0-2 1,-1 1-1,0-1 0,0 0 0,-1 0 1,0 0-1,4-16 0,0-6 499,-2 0 0,-1 1 0,-2-2-1,0-56 1,-4 86-345,1 0 0,0-1 0,0 1-1,-1 0 1,1 0 0,-1 0 0,0 0 0,1 0-1,-1 0 1,0 0 0,0 0 0,0 0-1,-1 1 1,1-1 0,0 0 0,-1 0 0,1 1-1,-1-1 1,0 1 0,-1-2 0,2 3-35,1 0 1,-1-1 0,1 1-1,-1 0 1,1 0-1,-1 0 1,0-1 0,1 1-1,-1 0 1,1 0 0,-1 0-1,0 0 1,1 0-1,-1 0 1,0 0 0,1 0-1,-1 0 1,1 1 0,-1-1-1,0 0 1,1 0 0,-1 0-1,1 1 1,-1-1-1,1 0 1,-2 1 0,1 1 5,0-1 0,-1 1 0,1-1 0,0 1 0,0 0 0,0 0 0,1-1 0,-1 1 0,0 0 0,1 0 1,-1 0-1,1 0 0,-1 3 0,-1 12 52,1-1 1,0 1 0,1 0-1,1-1 1,1 1 0,0 0-1,1-1 1,1 0 0,6 19-1,-6-25-183,0 0 0,0-1 0,1 1 0,0-1 0,0 1 0,1-2 0,0 1 0,1-1 0,0 0 0,0 0 0,1 0 0,0-1 0,0-1 0,1 1 0,16 8 0,-22-13-18,1-1 1,-1 1-1,0-1 0,1 0 1,-1 0-1,1 0 0,-1-1 1,1 1-1,-1-1 1,1 0-1,0 0 0,-1 0 1,1 0-1,-1-1 1,1 1-1,-1-1 0,1 0 1,-1 0-1,1 0 0,2-3 1,0 1-10,0-1 1,-1 0-1,0 0 1,0 0-1,0-1 0,0 1 1,-1-1-1,0-1 1,0 1-1,5-8 0,0-3-12,-1-1 0,0 0 0,-1 0 0,-1-1 0,-1 0 0,0 0 0,2-20 0,-3-100 482,-4 97 314,-10 5-106,9 35-507,1-1-1,-1 1 0,1-1 1,-1 0-1,0 1 0,0-1 1,0 1-1,0-1 0,0 1 1,0 0-1,0-1 0,0 1 1,0 0-1,-1 0 0,1 0 1,0 0-1,-3-2 0,2 4-26,1 0 0,0-1 0,-1 1 0,1 0 0,0 0 0,0 0 0,0 0 0,0 0 0,0 0 0,0 0 0,0 0 0,0 1 0,1-1 0,-1 0 0,0 0 0,1 1 0,-1-1 0,1 1 0,-1-1 0,0 2 0,-8 31 239,5-10-231,1 1 0,1 0-1,1 0 1,1 1 0,1-1 0,2 0-1,0 0 1,2-1 0,0 1-1,10 24 1,-11-41-196,-1 0 0,1-1-1,0 1 1,1-1 0,0 0-1,0-1 1,0 1 0,1-1-1,0 0 1,1 0 0,-1-1-1,1 1 1,0-2 0,0 1 0,0-1-1,1 0 1,0 0 0,10 3-1,-14-7 61,-1 0 0,0 0-1,1 0 1,-1 0-1,1-1 1,-1 1 0,0-1-1,0 0 1,1 0 0,-1 0-1,0-1 1,0 1 0,0-1-1,0 1 1,0-1-1,-1 0 1,1 0 0,0-1-1,-1 1 1,1 0 0,-1-1-1,0 1 1,3-5-1,2-2-21,-1-1-1,0 0 0,0 0 0,0 0 0,-2 0 0,1-1 1,-1 0-1,-1 0 0,5-22 0,-4 0 884,0 0 1,-2-42-1,-3 74-723,1-1-1,0 0 1,-1 0 0,0 0-1,1 1 1,-1-1-1,0 0 1,0 1 0,0-1-1,0 1 1,0-1-1,0 1 1,0-1 0,0 1-1,-1 0 1,-1-2-1,3 3-29,-1 0-1,1-1 0,-1 1 1,1 0-1,-1-1 0,1 1 0,-1 0 1,1 0-1,-1 0 0,1-1 1,-1 1-1,0 0 0,1 0 1,-1 0-1,1 0 0,-1 0 0,0 0 1,1 0-1,-1 0 0,1 0 1,-1 1-1,1-1 0,-1 0 0,0 0 1,1 0-1,-1 1 0,1-1 1,-1 0-1,1 1 0,-1-1 1,1 0-1,-1 1 0,1-1 0,0 1 1,-1-1-1,1 0 0,0 1 1,-1-1-1,1 1 0,0-1 0,-1 1 1,1 0-1,0-1 0,0 1 1,0-1-1,-1 1 0,1-1 1,0 1-1,0 0 0,0-1 0,0 1 1,0-1-1,0 1 0,0 0 1,0-1-1,1 1 0,-4 16 53,0 0 0,2 1 0,0-1-1,1 0 1,0 0 0,2 0 0,0 0-1,1 0 1,0 0 0,2 0 0,11 30 0,-11-36-147,-1 0 1,2 0-1,0-1 1,0 1-1,0-1 1,16 17-1,-18-23-18,1 0-1,-1-1 0,1 0 1,0 0-1,-1 0 1,1 0-1,0-1 0,1 0 1,-1 0-1,0 0 0,1 0 1,-1-1-1,1 0 1,-1 0-1,1-1 0,9 0 1,-9-1 22,-1 0 0,0 0 1,0-1-1,1 1 0,-1-1 1,0-1-1,-1 1 0,1-1 0,0 1 1,-1-2-1,1 1 0,-1 0 1,5-6-1,3-2-86,-1 0 1,0-1 0,11-18-1,-12 13 219,0-1 0,-2 0-1,0-1 1,-1 0-1,-1 0 1,-1 0 0,-1-1-1,0 0 1,-2 0-1,0 0 1,-1-29 0,-2 41 24,0 0 0,0 0 0,0 1 0,-1-1 0,0 0 1,-1 1-1,1-1 0,-1 1 0,-1 0 0,0 0 0,0 0 0,0 0 1,-6-7-1,6 9-33,-1 0 1,1 1 0,-1-1-1,0 1 1,0 0 0,0 0-1,0 0 1,-1 1 0,0-1 0,1 1-1,-1 1 1,0-1 0,-1 1-1,1 0 1,0 1 0,-11-2-1,9 2-235,-1 1 0,1 0 0,-1 1 0,1 0 0,0 0 0,0 1 0,-1 0 0,1 0 0,0 1 0,1 0 0,-1 0 0,-10 7 0,6-2-1621,1 0 0,-1 1 0,-17 18 0,2 4-2241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1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65 180,'0'-1'119,"0"0"0,0 0 0,1-1 0,-1 1 0,0 0 0,0 0 0,0 0 0,0 0 0,0 0 0,0 0 0,0 0 0,0 0 0,0 0 0,-1 0 0,1 0 0,0 0 0,-1 0 0,1 0 0,-1 0-1,1 0 1,-1 0 0,1 0 0,-1 1 0,0-1 0,1 0 0,-2-1 0,-8-5 206,7 5-136,-1 0 1,1 0-1,0-1 1,0 1-1,1-1 1,-1 0-1,0 0 1,1 0-1,-3-4 1,8 29 4622,-4 41-3752,1-27-303,1 69 282,1-15-296,-16 147 0,3-143-779,11-55-3232,0-38 2857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1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73 344,'2'-9'419,"16"-34"1162,-18 42-1457,1 0 0,0-1 0,-1 1 0,1 0 0,0 0 0,0 0 0,-1 0 0,1 0 0,0 0 0,0 0 0,0 0 0,0 0 0,1 0 0,-1 0 0,0 1 0,0-1 0,0 0 0,1 1 0,-1-1 0,0 1 0,1-1 0,-1 1 0,0 0 0,1 0 0,-1-1 1,1 1-1,1 0 0,-2 1-26,0 0 1,0 0 0,0-1 0,1 1-1,-1 0 1,0 0 0,0 0 0,-1 0 0,1 0-1,0 0 1,0 1 0,0-1 0,-1 0-1,1 0 1,-1 0 0,1 1 0,-1-1 0,1 0-1,-1 1 1,0-1 0,0 0 0,1 1-1,-1-1 1,0 1 0,-1 1 0,1 44 459,0-36-251,-1 10-76,0 0 1,-2 0 0,0 0-1,-1 0 1,-1 0 0,-1-1 0,-1 0-1,-1 0 1,0 0 0,-2-1-1,0-1 1,-23 32 0,31-47-186,0-1 0,0 0 0,0 0 0,0 0 0,0-1 0,0 1 0,0 0 0,0-1 1,-1 0-1,1 1 0,-4 0 0,-4 3 131,10-4 3,-4-5-87,-1-2-64,1 1 0,1-1 0,-1 0 0,1 0 0,0 0 0,1 0-1,0-1 1,-1 1 0,2-1 0,-1 1 0,1-1 0,0 0 0,1 1 0,0-14 0,-1 19-27,1 0 1,0 0-1,0 0 0,1 1 1,-1-1-1,0 0 1,0 0-1,0 0 1,1 0-1,-1 0 1,0 0-1,1 1 1,-1-1-1,1 0 0,-1 0 1,1 0-1,-1 1 1,1-1-1,-1 0 1,1 1-1,0-1 1,-1 1-1,1-1 1,0 1-1,0-1 0,0 1 1,-1-1-1,1 1 1,0 0-1,1-1 1,1 0 16,0 1-1,1-1 1,-1 1 0,0 0 0,1 0-1,-1 0 1,0 1 0,7 1 0,5 1 64,-1 2 0,0 0-1,17 8 1,-17-4-51,-1 0 0,1 1-1,-2 0 1,19 20 0,27 20-16,-38-35-133,-13-9-97,-1-1-1,1 0 1,0 0-1,1 0 1,-1-1-1,1-1 1,0 1-1,9 2 0,-15-6-985,7 0-3360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1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24 440,'-4'-21'2885,"4"21"-2800,0-1 0,0 1 0,0 0 0,-1 0 0,1 0 0,0 0 0,0 0 0,0-1 0,-1 1 0,1 0-1,0 0 1,0 0 0,0 0 0,-1 0 0,1 0 0,0 0 0,0 0 0,0 0 0,-1 0 0,1 0-1,0 0 1,0 0 0,-1 0 0,1 0 0,0 0 0,0 0 0,-1 0 0,1 0 0,0 0 0,0 0 0,0 0-1,-1 0 1,1 0 0,0 1 0,0-1 0,0 0 0,-1 0 0,1 0 0,0 0 0,0 1 0,-22 30 2549,-19 56-994,3 2 1,-51 184 0,88-266-1693,-1 1 1,1 0-1,1-1 0,-1 16 1,2-14-160,-1-7 11,4 2-1042,-2-2 862,2-11-24,110-301-2282,-37 113 2737,-76 195 97,0 0 0,0 0 0,0 0 0,0 0 0,0 0 0,1 0 0,-1 1 0,1-1 0,-1 0 0,1 1 0,0-1 0,-1 1 0,1 0 0,0 0 0,0-1 0,0 1 0,4-1 0,-3 8 292,6 15-175,-1 0-1,-1 1 0,-1-1 1,-1 1-1,-1 0 1,1 27-1,7 31 200,-5-46-353,20 87 425,-23-108-675,0 0 1,1-1-1,0 0 1,1 0 0,0 0-1,16 21 1,-21-32 18,0 1 0,1 0 0,-1-1 0,1 1 0,0-1 0,-1 1 0,1-1 0,0 0 0,0 0 0,-1 1 0,1-1 0,0-1 0,0 1 0,0 0 0,3 0 0,12-6-6609,9-19 3988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8.8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15 100,'4'0'3953,"3"12"-2235,9 23-1432,-11-22-14,-7-21-785,0 1 628,-1-1 0,0 1 1,0 0-1,0 0 0,-8-11 0,11 17-71,-1 0 0,0 0 0,0 0 0,1 0 0,-1 1 0,0-1 0,0 0 0,0 0 0,0 1 0,0-1 0,0 1 0,0-1 0,0 1 0,0-1 0,0 1 0,0 0 0,0-1 0,-1 1 0,1 0 0,-2 0 0,1 0-7,1 1 1,-1 0 0,0-1-1,0 1 1,0 0 0,1 0-1,-1 0 1,1 0 0,-1 0-1,0 0 1,1 1 0,0-1-1,-1 0 1,1 1 0,0-1-1,0 1 1,-2 2 0,-3 5 125,0 1 1,1 0 0,0 0 0,1 0-1,0 0 1,0 1 0,1 0-1,1 0 1,-3 13 0,5-19-153,-1 0 0,0 0 0,1 0 0,0-1 0,0 1 0,1 0 0,-1 0 0,1 0 0,0 0 0,0-1 0,1 1 0,0 0 0,-1-1 0,1 1 0,1-1 0,-1 0 0,1 0 0,-1 0 0,1 0 0,0 0 0,1 0 0,-1-1 0,6 5 0,-6-7-58,-1 0-1,1 0 1,-1 0-1,1 0 0,0 0 1,0 0-1,0-1 1,-1 1-1,1-1 1,0 0-1,0 0 0,0 0 1,0 0-1,0-1 1,-1 1-1,1-1 0,0 1 1,0-1-1,-1 0 1,1 0-1,0 0 1,-1-1-1,1 1 0,-1-1 1,0 1-1,1-1 1,-1 0-1,0 0 1,0 0-1,3-4 0,3-2-79,-1 1-1,-1-1 0,0-1 0,0 1 1,0-1-1,-1 0 0,4-12 0,-4 11 329,-2-1 0,1 0 0,-1 0 0,-1-1 0,0 1 0,-1 0 0,0-1 0,-1 1 0,0-1 0,-2-12 0,-1 129 804,5-83-1201,4 38-287,6-26-3329,-9-34 1054,-2-2 1598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1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195 106 428,'14'-29'2321,"-5"24"-30,0 18 11,-4 5-1245,0-2-486,0 1 0,1-1 0,13 23 0,-14-39-1091,-1-11 413,-1-15 41,-4 16 95,0 0-1,-1 0 1,0 0 0,-1 0 0,0 0 0,0 1 0,-1-1 0,-9-15 0,11 21 98,-1 1 0,1-1 0,-1 1-1,0-1 1,0 1 0,0 0 0,-1 0 0,1 1 0,-1-1 0,0 0-1,1 1 1,-1 0 0,0 0 0,0 0 0,-1 1 0,1-1 0,0 1 0,-1 0-1,1 0 1,0 1 0,-1-1 0,-4 1 0,4 1-65,1 0 1,0 0-1,0 1 1,0-1-1,0 1 0,0 0 1,1 0-1,-1 0 1,0 1-1,1-1 1,0 1-1,-1 0 0,1 0 1,0 0-1,1 1 1,-1-1-1,-4 7 0,-5 8 294,0 1 0,-9 21 0,13-23-145,1 0 0,0 1 0,2-1 0,0 2 0,1-1 0,-3 35 0,7-45-181,-1-1 1,1 1-1,0-1 0,0 1 0,1-1 0,0 1 0,1-1 1,-1 1-1,1-1 0,1 0 0,0 0 0,0 0 0,0 0 1,0 0-1,1-1 0,0 0 0,1 0 0,0 0 0,8 9 1,-11-13-65,1-1 1,-1 0-1,0 1 1,0-1-1,1 0 1,-1 0 0,1-1-1,-1 1 1,1 0-1,-1-1 1,1 0 0,-1 1-1,1-1 1,0 0-1,-1 0 1,1 0-1,-1-1 1,1 1 0,0-1-1,-1 1 1,1-1-1,-1 0 1,0 0 0,1 0-1,-1 0 1,0-1-1,0 1 1,1 0-1,-1-1 1,0 0 0,0 1-1,-1-1 1,3-3-1,6-4-108,0-2-1,-1 1 1,-1-2-1,14-21 1,-12 12 261,-1 1 1,-1-2 0,0 1-1,-2-1 1,0-1-1,-1 1 1,-2-1 0,0 1-1,-1-42 1,-12 141 2137,10-55-2101,1 0 0,5 29-1,-4-43-259,-1-1 0,1 1 0,0-1 0,1 0 0,0 0 0,0 0 0,0 0 0,1 0 0,0-1 0,10 12 0,2-6-1906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0:1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151 175 6389,'8'-19'260,"-7"14"22,1 1-1,-1-1 0,1 1 1,1 0-1,-1 0 0,0-1 1,7-6-1,-9 12-182,1-1-1,-1 0 1,1 0 0,0 0-1,-1 0 1,1 0 0,-1 1-1,1-1 1,-1 0 0,1 0-1,-1 1 1,1-1 0,-1 0-1,1 1 1,-1-1 0,1 1-1,-1-1 1,0 0-1,1 1 1,-1-1 0,0 1-1,1-1 1,-1 1 0,0-1-1,1 1 1,-1 0 0,0-1-1,0 1 1,0-1 0,0 1-1,0-1 1,1 1 0,-1 0-1,0 0 1,8 31 632,-6-21-175,-1-6-496,1-1 0,-1 1 0,1-1-1,0 0 1,0 0 0,0 0 0,0 0 0,1 0 0,-1-1 0,1 1 0,0-1-1,0 0 1,1 1 0,6 4 0,-9-8-105,10-3-92,-8 1 128,0-1 0,0 0-1,-1 0 1,1 0 0,-1 0 0,1 0-1,-1 0 1,0-1 0,0 1 0,0-1 0,-1 0-1,1 1 1,-1-1 0,0 0 0,1-7-1,1-5-3,-1 0-1,0-28 1,-3 40 70,1 0-1,-1-1 1,0 1 0,0 0-1,0-1 1,-1 1 0,1 0 0,-1 0-1,0 0 1,0 0 0,-1 1-1,1-1 1,-1 0 0,1 1 0,-1 0-1,0 0 1,-1 0 0,1 0-1,0 0 1,-1 0 0,0 1-1,0 0 1,1 0 0,-1 0 0,0 0-1,-1 0 1,1 1 0,0 0-1,0 0 1,-1 0 0,1 0 0,0 1-1,-1 0 1,1 0 0,-1 0-1,1 0 1,0 1 0,-1-1-1,1 1 1,-7 2 0,1 2 76,0 0-1,1 1 1,0 0 0,0 0 0,1 1-1,0 0 1,0 0 0,0 1 0,1 0-1,1 0 1,-1 1 0,1 0 0,0 0-1,1 1 1,0-1 0,-6 20 0,3-3 195,1 0 1,1 0-1,2 0 1,1 1-1,0 52 1,3-71-340,0-1 0,1 1 0,1 0 0,-1-1 0,1 0 1,0 1-1,1-1 0,0 0 0,0 0 0,0 0 0,1-1 1,0 1-1,1-1 0,-1 0 0,1 0 0,0 0 0,1-1 1,-1 1-1,1-1 0,0-1 0,0 1 0,1-1 0,-1 0 1,1-1-1,0 1 0,0-1 0,0-1 0,0 1 0,1-1 1,-1-1-1,1 1 0,8 0 0,3-1-1542,1-2-1,0 0 1,-1 0-1,1-2 1,-1-1-1,29-8 1,0-4-3192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0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3461 199 264,'-42'1'499,"24"0"-210,-1-1-1,1-1 1,0 0 0,-20-4 0,-80-21 1025,-49-13-89,94 21-827,0 3 0,-118-7 0,86 11-204,-922-28 1213,988 39-1383,-5 1 13,-84 15 1,48-4-19,-5-2 1,1 5-1,0 2 1,1 5 0,1 3-1,-118 54 1,152-55-21,2 2-1,1 2 1,1 2 0,1 2 0,2 2 0,1 2 0,-47 55-1,70-68-15,-27 43 0,-8 11 18,32-49 11,2 1 1,0 1-1,2 0 0,1 1 1,-19 57-1,29-65-8,1 0 1,0 0-1,2 1 0,1-1 0,2 36 1,0-15 33,1-26-42,1 0 0,2 0-1,-1 0 1,2-1 0,0 1-1,13 24 1,-4-8 11,-4-10-7,1-1 0,2 0 0,0-1 0,1 0 0,1-1 0,1-1-1,1 0 1,0-2 0,2 0 0,0-1 0,1-1 0,0-1 0,34 18 0,28 9 23,1-4 1,134 40-1,-63-23-37,97 33 79,4-11-1,420 71 0,-331-108 16,-344-40-80,647 25-60,-626-25 67,1-1 0,-1 0 1,38-9-1,27-5-8,110-18-17,-2-9 0,192-68-1,-337 93 12,-2-1 0,92-51 0,78-73 75,-182 118-78,-2-2-1,-1-2 0,-1-1 1,-2-1-1,0-2 0,32-47 1,-48 57 13,-1-1 0,-1-1 0,-1 0 0,-1-1 0,-2 0 1,0 0-1,-2-1 0,4-30 0,-1-19 225,-2-119 0,-8 179-196,-1-1 1,0 1-1,-1 0 0,-9-25 1,-4-17 80,10 30-80,-1 0 0,-1 1-1,-1 0 1,-1 0 0,-2 1-1,-1 0 1,0 1 0,-2 1 0,-1 0-1,0 1 1,-2 0 0,-37-34 0,13 20-38,4 2 3,-1 2 0,-1 1-1,-87-49 1,52 46 4,-2 3-1,-132-34 0,-169-16-732,277 62 145,-107-7-2930,154 22 2047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47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179 723 128,'-20'0'2646,"-5"0"-1597,23-1-1015,0 1-1,0 0 1,0-1-1,0 0 1,0 0 0,0 1-1,0-1 1,0 0 0,0 0-1,1-1 1,-1 1-1,0 0 1,1-1 0,-1 1-1,1 0 1,-2-3-1,-1-1 100,1-1-1,0 1 0,0-1 0,0 0 1,-3-10-1,-13-36 363,3-1 1,1-1-1,-9-75 1,19 53-240,5 74-244,-1 1-13,1 1 1,0-1-1,0 0 0,0 0 1,0 0-1,0 0 1,0 1-1,0-1 0,1 0 1,-1 0-1,0 0 0,0 1 1,1-1-1,-1 0 1,0 0-1,1 1 0,-1-1 1,1 0-1,-1 0 0,1 1 1,-1-1-1,1 1 0,-1-1 1,1 0-1,0 1 1,-1-1-1,1 1 0,0 0 1,0-1-1,-1 1 0,1 0 1,0-1-1,0 1 1,-1 0-1,1 0 0,0-1 1,0 1-1,0 0 0,0 0 1,-1 0-1,1 0 0,2 0 1,37-4 60,470-14 316,-445 15-301,1 3 0,118 14 0,-161-10-62,1-2 0,-1-1 0,46-3 1,-11 0 28,366 2 102,-116-15 48,194 13-56,-386 13-83,-105-11-39,1 0-1,0 1 0,-1 1 1,1 0-1,-1 1 1,20 6-1,-22-6-7,0-1 0,1 0 0,0-1 0,-1 0 0,1 0 0,0-1 0,-1 0 0,12-2 0,19 0-49,486 6 75,-339-4 64,-63 10-94,739-20-32,-777 8 127,118-9-51,284-47 150,-340 42-122,227-15 20,-262 30 17,-79 2-114,61-5 0,629-55 334,-232 46-97,-464 13-245,47-7 0,-47 3 7,48 0 0,457-8 467,-506 11-451,45-7 0,8-2 53,469-11 210,-163 21-457,-313-10 117,194 10-31,-169-10-126,-63 9 192,-21 0-44,-1 0 0,1 2 0,23 3-1,-32-3 71,0 0 0,-1 1-1,1-1 1,0 1-1,-1 0 1,0 1 0,1-1-1,-1 1 1,0 0-1,0 0 1,0 0 0,-1 0-1,1 1 1,3 4 0,5 9 16,-1 0 1,-1 0-1,0 2 1,-1-1-1,-2 1 1,1 0-1,8 40 1,18 154-24,-27-156-25,2 52-294,-7 168 0,-5-126-168,4-131 411,1-1-1,0 1 0,9 31 1,4 29-201,-9-28 73,21 309-663,-27 234 621,12-374 215,-11-204 38,1 0-1,7 32 1,4 38 65,-10 361 35,-5-243-188,2-201 98,0-1 0,-1 0-1,1 0 1,-1 0 0,0 0-1,0 0 1,0 0 0,-1 0 0,1-1-1,-1 1 1,1 0 0,-1-1-1,0 1 1,0-1 0,0 0-1,0 1 1,-1-1 0,1 0 0,0 0-1,-1 0 1,0-1 0,1 1-1,-1-1 1,0 1 0,0-1-1,-3 1 1,-11 4-2,-1 0 0,0-1 0,-25 3-1,16-3 27,-48 6 178,-138 4-1,158-13-67,-530 1 1078,297-6-27,-388 3 847,524 10-1692,-112-10 97,121 11-596,-1080-11 236,1111 10-49,81-8-11,-53 9 0,52-6-48,-55 2 1,32-6 13,-72 9-1,69-3 43,0-2-1,-100-7 1,52 0-72,-292 2-113,379 1 153,0 1 0,0 1 0,-24 6 0,-43 7 31,-519-9 38,348-10-185,-1365 3-872,1532 11 966,43-12 80,11 0-78,0 2 0,-63 9-1,21-6 1,28 5 13,-1-3-1,-80 1 1,91-7 49,0 1 0,-70 11 1,88-8-22,0-1 0,-1-2 0,1 0 1,-44-4-1,1 1-21,-331 2-69,361 10 40,-22 11-179,25-15-9,7-1-1085,8-3-2818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9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67 100,'0'0'868,"-22"0"-540,22-23 692,-32-17-944,30 38 80,0 2-28,0-2-92,2 6-184,0-2-136,0 1-76,0-1-104,0 0-300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4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79 100,'0'0'346,"1"-27"404,0 24-721,-1 1-18,1 1 1,0-1-1,-1 0 1,1 0-1,-1 0 0,0 0 1,1 0-1,-1 0 1,0 1-1,0-1 0,0 0 1,0 0-1,-1 0 1,1 0-1,-1-2 0,0 2 25,-1 1 1,1 0-1,0 0 0,0-1 0,-1 1 0,1 0 0,-1 0 0,1 0 0,-1 0 0,1 1 0,-1-1 0,0 0 0,1 1 0,-1-1 0,0 1 0,1 0 0,-1-1 0,0 1 0,0 0 0,0 0 0,1 0 0,-1 0 0,0 0 0,0 1 0,1-1 0,-3 1 0,-9 0 29,13-1 9,-16 2 51,10 1 32,1 0 1,-1 0 0,0-1 0,0 0 0,0 0 0,-13 2 435,25 2-173,205 28 31,296 7-1,-90-33-284,-381-6-169,73 11-1,-29-1 3,421 37 157,-138-15-173,268-18 44,-404-19-31,831 3 164,-783-11-128,8-1 130,479 12 1146,-752 0-1290,0-1 0,1-1 0,-1 0 0,0 0 0,18-8 0,23-4 71,-27 9-401,76-12 1202,-34 12-5203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9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80 188,'0'0'385,"-3"-3"3,-94-73 3341,141 106-939,15 12-2005,61 54 0,178 161 837,-91-84-1221,166 201 220,-34-31-460,141 84-283,-136-88 139,-281-268 8,2-2-1,4-4 1,88 65-1,-131-110-232,-2 1 0,28 29 0,10 10-515,-42-41 646,32 41 0,-37-41 26,0-1 0,2-1 0,20 19 0,23 9 61,-69-57-3,1 0 0,0-1 0,1 0 0,0-1 0,-8-22 1,-2-5-19,-191-496-139,200 511 200,-57-145 235,135 380-175,148 255-224,-196-423 128,-9-18-12,-2 0-1,11 28 1,-22-50-2,0 0-1,0-1 1,0 1 0,0 0-1,-1-1 1,1 1 0,0-1 0,0 1-1,-1 0 1,1-1 0,0 1-1,-1-1 1,1 1 0,-1-1 0,1 1-1,-1-1 1,1 1 0,-1-1-1,1 1 1,-1-1 0,1 0-1,-1 1 1,1-1 0,-1 0 0,0 0-1,1 1 1,-1-1 0,0 0-1,1 0 1,-1 0 0,0 0 0,1 0-1,-1 0 1,0 0 0,1 0-1,-2 0 1,-30 2 26,0-3-15,-1-2 1,-44-10-1,-445-117-285,502 124-113,-36-8-272,17 11-2546,22 3 1232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8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666 934 36,'0'0'3616,"0"-5"-3774,-2-11 158,-9 20 436,-4 5 48,-66 49 1485,67-51-1788,7-2-31,-1-1-1,0 0 1,-1 0 0,1-1-1,0 0 1,-1 0 0,0-1-1,0 0 1,-12 1 0,20-3-81,-35 0 292,30-1-348,0 0 1,0 0 0,0 0-1,1 0 1,-1-1-1,0 0 1,1 0 0,-1-1-1,1 1 1,0-1 0,0 0-1,0-1 1,0 1-1,1-1 1,-1 0 0,-3-5-1,-10-10-6,1-1-1,-20-33 1,7 11 60,22 29 68,7 11-146,0 0-1,0 0 1,0 0-1,0 0 0,-1 0 1,1 1-1,-1-1 1,1 0-1,-1 1 1,1-1-1,-1 1 0,0-1 1,0 1-1,-2-1 1,4 2 116,-2 0-107,0 1 7,0-1 0,-1 1-1,1 0 1,0 0 0,0 0 0,0 0-1,0 0 1,1 0 0,-1 1-1,-3 2 1,5-4-2,-7 5-6,5-2-2,-1-1 0,1 0-1,-1 0 1,0 0 0,0 0-1,0 0 1,0 0 0,0-1-1,0 0 1,0 0 0,0 1-1,-1-2 1,1 1 0,0 0-1,-4 0 1,6-1-20,-2 0-18,-17-4-98,14-6 115,0 1-1,1-1 1,0-1-1,1 1 1,0-1-1,0 0 1,1 0 0,0 0-1,1 0 1,1 0-1,-1-22 1,1 14-319,0 17 339,1-1-1,0 0 0,0 1 0,0-1 1,0 1-1,0-1 0,1 0 1,-1 1-1,1-1 0,0 1 0,-1-1 1,1 1-1,0 0 0,1-1 1,-1 1-1,0 0 0,2-3 0,39-95-146,-40 85 189,0 0-1,0-1 1,-2 1-1,-1-27 1,0 15-54,1 25 14,0-42 127,0 38-57,1-1 36,-1 0 1,-1 0 0,1 0 0,-1 0 0,-3-10 0,3 14-78,-1-1 1,0 1 0,0-1 0,0 1 0,0 0 0,-1 0 0,1 0 0,-1 0 0,0 1-1,0-1 1,-5-3 0,6 5-32,1 0 0,-1 0 0,1 0 0,-1 0 0,1-1 0,-1 1 0,1-1 0,0 1 0,0-1 0,0 0 0,0 1 0,0-1 0,0 0 0,0 0 0,0 1 0,1-1 0,-1 0 0,1 0 0,-1 0 0,1 0 0,0-3 0,0 1-15,1 0-1,1 0 0,-1 0 1,0 0-1,1 0 0,0 0 1,0 1-1,0-1 0,3-3 0,-4 5 40,0 0 1,1 1-1,-2-1 0,1 0 0,0 0 0,0 0 0,0 0 0,-1 0 0,1 0 0,-1 0 0,0 0 0,0-1 0,0 1 0,0 0 0,0 0 0,0 0 0,0 0 0,0 0 0,-2-4 0,-21-31 436,20 33-457,-1 0 1,1-1-1,0 1 0,0-1 1,1 0-1,-1 0 1,-2-7-1,5 10-152,0 1 0,1-1 0,-1 1 1,0-1-1,0 1 0,1-1 0,-1 1 0,1-1 1,-1 1-1,1 0 0,-1-1 0,1 1 0,0 0 0,0 0 1,0-1-1,0 1 0,0 0 0,0 0 0,0 0 1,0 0-1,0 0 0,0 0 0,0 0 0,3 0 0,1-4-982,10-8-332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14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3101 80,'-2'2'233,"0"0"-1,0-1 1,0 1-1,0 0 1,0-1-1,0 1 1,0-1-1,0 0 1,-1 0-1,1 0 1,0 0-1,-1 0 1,1 0-1,-1 0 1,-3 0-1,-2 3 352,-11 16-36,19-20-484,-1 1-1,1-1 1,0 1 0,-1-1 0,1 1 0,-1-1-1,1 1 1,-1-1 0,1 0 0,0 1 0,-1-1 0,1 0-1,-1 1 1,0-1 0,1 0 0,-1 0 0,1 0-1,-1 1 1,1-1 0,-1 0 0,0 0 0,1 0 0,-1 0-1,1 0 1,-1 0 0,0 0 0,1 0 0,-1 0-1,1 0 1,-1-1 0,1 1 0,-1 0 0,0 0-1,1 0 1,-1-1 0,1 1 0,-1 0 0,1-1 0,-1 1-1,1 0 1,-1-1 0,1 1 0,0-1 0,-1 1-1,1-1 1,0 1 0,-1-1 0,1 1 0,0-1 0,-1 1-1,1-1 1,0 1 0,0-1 0,0 1 0,-1-1-1,1 0 1,0 1 0,0-1 0,0 1 0,0-1-1,0 1 1,0-2 0,-2-34 1116,5 6-650,-1 2-76,11-52 0,41-120 387,112-270 1,2 135-591,-153 308-207,17-27-16,49-62 1,-31 47 136,444-589 527,-398 547-545,129-116 0,-200 204-152,19-19-49,2 2 0,1 3-1,2 1 1,84-46 0,-77 50 136,-42 23-62,1 1 1,0 0 0,0 0 0,24-6-1,-30 10-20,-1 0-1,1-1 1,-1 0-1,0 0 0,0-1 1,-1 1-1,8-9 1,-14 14 32,1 0-35,0 0 0,-1 0 0,1 0-1,0 0 1,0 0 0,0 0-1,0 0 1,0-1 0,0 1 0,0 0-1,2-2 1,16-12-64,1 1 1,1 1-1,-1 1 1,2 0-1,25-7 1,-37 14 68,1 0 1,-1-1-1,0 0 1,0-1-1,-1-1 0,10-7 1,56-34-51,-32 23 81,55-44 2,-113 80 23,1 0 0,0 1 1,-16 19-1,-15 13-14,10-12-33,2 2-1,1 1 1,2 1-1,1 2 1,2 0-1,-38 77 1,32-23 109,27-83-166,5-20 126,4-21-69,5 13-95,0-1 1,1 1-1,20-29 1,-4 6-11,2 0-106,62-72 1,-39 52 109,-8 15 61,-31 35 78,1-1 0,-2-1 0,17-25 0,-27 38-31,0 0-1,-1 1 1,1-1-1,0 0 1,-1 0-1,1 0 1,-1 0 0,1 0-1,-1 1 1,0-1-1,1 0 1,-1 0 0,0 0-1,0 0 1,1 0-1,-1 0 1,0 0-1,0 0 1,0 0 0,0 0-1,0 0 1,-1 0-1,1 0 1,0 0 0,0 0-1,-1 0 1,1 0-1,0 0 1,-1 0-1,1 0 1,-1 0 0,1 1-1,-1-1 1,0 0-1,1 0 1,-1 1 0,0-1-1,0 0 1,1 1-1,-1-1 1,0 0 0,0 1-1,0-1 1,0 1-1,0 0 1,1-1-1,-1 1 1,0 0 0,0-1-1,0 1 1,-1 0-1,-8-2 26,1 1 0,-1 1-1,0 0 1,-13 1-1,7-1-21,-18 2 8,-65 10 0,12-1-127,10-3-485,-94 7-582,61-11-6092,96-4 4176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19.3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94 120,'0'-4'331,"0"-12"17,0 13 398,-4-5-411,-2 0-212,4 4-48,0 1 1,0 0-1,0-1 0,1 1 1,-1-1-1,1 0 0,0 1 1,0-1-1,-1-4 0,3-7 798,8 16 132,13 19 260,-7 2-980,0 1 1,-2 0 0,-1 0 0,-1 2-1,9 28 1,18 38 270,-30-75-564,5 12 177,1 0 0,32 47-1,-40-68-414,-1-1 0,1 1 0,0-1 0,0 0-1,0 0 1,1-1 0,0 0 0,0 0 0,1 0 0,-1-1-1,1 0 1,0-1 0,0 0 0,0 0 0,10 2-1,10-1-1329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1:59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13 201 16,'-5'-11'628,"-2"-12"3390,7 23-3940,1-1-1,-1 1 1,1-1-1,-1 1 1,1-1-1,0 1 1,-1-1 0,1 1-1,0 0 1,0-1-1,-1 1 1,1 0-1,0 0 1,0-1-1,-1 1 1,1 0-1,0 0 1,0 0-1,0 0 1,-1 0-1,1 0 1,0 0 0,0 0-1,0 1 1,-1-1-1,1 0 1,0 0-1,0 1 1,-1-1-1,1 0 1,1 1-1,1 0-98,1 0 0,-1 0 0,1 0 0,-1-1 0,1 0 0,-1 1 0,1-1 0,-1-1 0,1 1 0,0 0 0,-1-1 0,0 0 0,1 0 0,-1 0 0,1 0 0,-1 0 0,0-1 0,5-3 0,-5 2 6,1 0-1,-1 0 1,-1-1 0,1 1 0,-1-1 0,1 0-1,-1 0 1,0 0 0,0 0 0,-1 0 0,1 0-1,-1 0 1,0-1 0,0 1 0,0-6 0,3-41 1473,-4 51-1426,0 0 0,0 0 0,0 0 0,0 1 0,0-1 0,0 0 0,0 0 1,0 0-1,0 0 0,0 0 0,-1 0 0,1 0 0,0 0 0,0 0 0,0 0 0,0 0 1,0 0-1,0 0 0,0 0 0,0 0 0,-1 0 0,1 0 0,0 0 0,0 0 1,0-1-1,0 1 0,0 0 0,0 0 0,0 0 0,0 0 0,0 0 0,0 0 0,0 0 1,-1 0-1,1 0 0,0 0 0,0 0 0,0 0 0,0 0 0,0-1 0,0 1 1,0 0-1,0 0 0,0 0 0,0 0 0,0 0 0,0 0 0,-8 29 492,6-16-378,0 0 0,1 0 0,0 0 1,2 22-1,-1-31-139,0 1 1,1-1-1,-1 0 1,1 0 0,0 0-1,0 0 1,1-1-1,-1 1 1,1 0-1,0 0 1,0-1-1,0 1 1,0-1-1,0 1 1,1-1 0,0 0-1,0 0 1,0 0-1,3 2 1,-5-4-47,0-1 0,0 1 0,1-1 1,-1 1-1,0-1 0,0 1 0,0-1 1,0 0-1,0 0 0,1 0 0,-1 1 1,0-1-1,0 0 0,0-1 0,1 1 0,-1 0 1,0 0-1,0 0 0,0-1 0,0 1 1,1 0-1,-1-1 0,0 1 0,2-2 1,-1 0-36,1 0 1,0-1 0,0 1-1,-1-1 1,0 0 0,1 1 0,-1-1-1,3-5 1,0-2-36,0 0 1,0 0-1,-1 0 0,4-18 0,-5 10 718,0-1-1,-1-35 1,-2 53-448,-3-1 252,0 9 112,0 3-428,1 1 1,1-1-1,0 0 1,0 1-1,2 17 1,-1-25-120,0 0 1,0-1 0,0 1-1,1 0 1,-1 0 0,1 0 0,0 0-1,0 0 1,0-1 0,0 1-1,0 0 1,1-1 0,-1 1 0,1-1-1,-1 1 1,1-1 0,0 0-1,0 0 1,0 0 0,0 0 0,1 0-1,-1 0 1,0 0 0,6 2-1,-7-4-7,1 0 0,0 0 0,0 0-1,-1-1 1,1 1 0,0 0-1,0-1 1,-1 1 0,1-1 0,0 1-1,-1-1 1,1 0 0,-1 0-1,1 0 1,-1 0 0,1 0 0,-1 0-1,1 0 1,-1 0 0,0-1-1,0 1 1,0 0 0,0-1-1,0 1 1,0-1 0,0 1 0,0-1-1,0 0 1,0-1 0,19-50-252,-15 33 476,-2 0 1,0-1-1,-1-24 0,-2 45-159,1 33-16,2 31 8,12 65 0,-7-64-669,1 68 0,-9-128 618,0 0-1,0 0 0,-1 1 0,0-1 1,0 0-1,-1 0 0,1 0 0,-1-1 1,0 1-1,0 0 0,-1-1 0,1 1 1,-1-1-1,0 0 0,-6 7 1,7-9 60,0 0 0,0-1 0,0 1 0,-1-1 0,1 0 0,0 1 0,-1-1 0,1 0 0,0 0 0,-1-1 0,1 1 0,-1 0 0,0-1 0,1 0 0,-1 1 0,1-1 0,-1 0 0,0 0 0,1-1 0,-1 1 0,1 0 0,-1-1 0,1 0 0,-1 1 0,1-1 0,-1 0 0,1-1 0,-1 1 0,1 0 0,0 0 0,0-1 0,-4-3 0,4 4-54,0-1 0,1 1 0,-1-1 0,0 0 1,1 1-1,-1-1 0,1 0 0,-1 0 0,1 0 1,0 0-1,0 0 0,0 0 0,0-1 0,0 1 0,1 0 1,-1 0-1,1-1 0,-1 1 0,1 0 0,0-1 1,0-2-1,0-2-601,1 1 1,0-1 0,1 1 0,0-1-1,0 1 1,3-8 0,0 2-1488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48.13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1674 398 320,'0'0'400,"0"0"-80,0 0-32,0 0 88,0 2 8,0 2-20,0-1 20,0 0-20,0-1 8,0-1-76,0 0-20,2-1-12,1 3-44,4 4-28,-1 1-4,0 1-52,-2-1 52,0-1-72,-1-2 5,-1 0 31,0-1-56,-1-1-16,0 0-4,0 0-56,-1-1 56,1 0 24,0 0-20,0 0-40,-1 0 40,1 0 28,0 0 48,-1 0-60,1 0 68,-1-1-48,1 0 52,0 0-40,-1 0-32,0-2 20,0 1-28,0-2 44,-1 0 24,0-1-68,-1 0 28,1-1-4,-1 0-40,-1-1 56,1 0 8,-1-1-8,-2-1-36,-1-3 8,-1-1 8,-1-1 32,-1-1-52,0-1 56,0 0-80,-1-1 44,-1 1-32,0-1-24,0 0 56,-1 0 8,-1 0-24,0 1 16,0-1-52,0 1 36,-1 0-52,1 1 32,-1 1 60,1 0-52,0 0-52,-1 1 48,0 1-100,1 0 32,-1 0-44,0 1 60,-1 1 36,0 0-52,0 0-20,0 0 20,-1 1 36,2 0-40,0 0 28,2 2 48,0 0-40,1 1-28,-2 0-32,0-1 96,-1 1-80,-2-1-4,0 0 28,1 0 0,1 1 0,0-1 52,0 0-128,2 0 68,0 1 56,1 1-136,1 1-4,1 0 72,1 0-28,1 0 40,0 1-68,-1-1 68,1 1 0,0 0 8,0 0 16,-1 0-32,0 0-72,0 0 52,-1 1-24,1-1 16,-1 1 40,0 0 24,-1 0-52,-2 0 36,0 0-8,-1 0 68,-1 0-116,2 0-4,0 0 52,0 0 52,2 0-88,-1 0 36,-1 0-40,-1 0 32,-1 0-56,0 0 40,0 0-20,1 0 40,-1 2 40,1 0-72,-1 2 48,0-1 44,-1 0-128,1 0 124,0 1-108,-1 0-4,1-1-8,0 0 56,2 1 60,1-2-84,0 1 68,2 0 24,0-1-64,1 1 36,-1 0-88,-1 1 20,0-1-28,-2 1 0,2 0 12,0 0 36,1 0-60,1-1 28,1 1 96,0-1-88,1 0 12,-2 2 32,0 0-68,-2 0 48,1 1 12,0 0 16,1 0-64,0-1 56,1 0 12,1-1-4,-2 1-16,0 0-52,-1 1 8,-1 0 56,1 0-56,1 0 112,1-1-44,0 0-60,1-1 36,1 1-56,0-1 56,0 0 16,0 0-60,-1 1 16,-1 1-4,0 1 40,0 0 12,0 1-8,0-2-36,2 0-40,0-1 44,0 0 40,1 0-12,-2 0 8,-1 2-4,-1 0 60,0 0 0,0 0-80,0 0 8,1 0-60,0-1 64,2 0 4,0-1-40,0 1-24,1-1 72,-1 0 36,1 0-12,0 0-68,0 0 60,-1 2-52,-1 1 56,-1 1-28,1 0-24,0-1 4,1 0 0,-1-1 8,2-1-16,0 0 16,0-1-20,1 0 64,0 0-52,0-1-72,0 0 76,0 0 0,-1 0 4,2 0 4,-1 1-56,0 0 24,0-1-4,0 1 40,0-1 4,0 0-28,1 0 40,-1 0-48,0 0 32,0-1-16,0 1-48,0 0 76,0 0-12,0-1-12,0 1 20,0-1-32,0 0 16,0 0-16,0 0 72,1 0-40,-1 0-8,0-1 36,1 1-64,-1 0 8,1 0 12,0-1 16,0 1-52,1-1 56,-1 0-60,1 0 88,0-1-76,1-1-12,0 0 52,0 1 4,0-1-64,0-1 72,0 1-88,0 0 44,0 0-60,0 0 88,0 0-40,0 0 52,0 0-20,0 1 72,0 0 28,1 0-20,1-1-76,1-1 0,1-1-12,2 0-64,3-2 76,2-1-16,1 0 36,2-2-4,1 0 12,-1 1 24,0-1-40,-1 2-52,-1 0 52,-2 0 40,-1 1-56,-1 1 52,0 0-68,-2 1 68,-1 0-72,0 1 20,0-1 28,-2 1-16,1-1 40,-2 1-8,1 0-28,-1 0 36,1 0-4,-1 0-20,0 0 100,-1 1-104,1 0 28,-1 0-4,-1 0 104,0 1-132,-1 1 16,-1 0-28,-1 1 20,-1 0-36,-2 2 32,-1 2-56,-3 1 88,0 0-100,-1 1 92,0-1-4,0 1 36,1 0-48,-1-1-32,0 0-64,0 0 96,1-2-36,1 0 16,0 0 48,1-2-48,1 0 4,1 0-8,1 0 88,0-1-64,1 0 64,0-1-140,0 0 84,0 0-4,0 0 12,1 0-20,0-1 0,1 0 0,-1 0 88,1 0-76,0 0 68,1-1-52,1 0-28,-1 0-36,1 0 48,-2-3-8,0-1-64,0-2-20,2-3 48,2-2-4,0-2-80,3-4 84,1-1 104,0-2-64,1-1-116,0 0 52,0-1 44,2 0-44,0 0-24,0-1 52,-1 1 12,1 1-76,-2 2 80,-1 3-52,0 2-36,-3 3-32,0 1-192,0 3-268,-2 2-308,-1 1-1980,0 3 0,-2 1-1,0 2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49.96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31 1 148,'0'0'284,"0"0"-24,0 0 12,0 0-60,0 0 40,0 0-16,0 0-48,0 0 16,0 0-32,0 0-40,0 0 116,0 0-96,0 0-16,0 0 80,0 0-88,0 0-8,0 0 48,0 0-124,0 0 80,0 0-20,0 0-12,0 0 52,0 0-116,-3 0 12,0 0 32,0 0 0,0 0-32,1 0-20,1 0 88,0 0-56,1 0 32,0 0 8,0 0-4,0 0-52,0 0 96,1 0-48,-1 0-12,0 0-40,0 0 64,0 0-120,0 0 76,0 0-8,0 0 12,0 2-44,0 2 20,0-1-48,0 0 72,0-1-92,0-1 80,0 0-12,0-1-44,0 0 20,0 0 0,-3 0 17,0 0-21,0-1 12,0 1 24,1 0-12,1 0-32,0 0 32,1 0-12,0 0-20,0 0-52,0 0 76,0 0 40,1 0-56,-1 0-8,0 3 52,0 0 36,0 1-56,0-1-60,0-2 28,0 1 8,0-2-4,0 1 60,0-1-52,0-1 36,0 1-16,0 0 8,0 0-48,0 0-12,0 0-52,0 0 36,0 0-104,0 0-101,0 0-211,0 0-60,0 0-228,0 0-316,0 0-1540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53.64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4232 789 180,'0'0'444,"0"0"44,0 0-84,0 0 20,0 0-12,0 0-36,0 0 56,0 0-44,0 0-8,0 0 4,0 0 32,0 0-20,0 0-19,0 0 19,0 0-12,0 0 20,0 0-60,0 0 40,0 0-28,0 0-28,0 0-16,0 0-48,0 0 24,0 0-32,1-1 24,0-1 0,0 0-16,-1-1-132,-1 0 96,-2-1-60,0-2 68,-4-1-44,0-2-84,-1 0 0,-1 0 60,0-1 44,-1 0-44,-1-1-60,-1 0 72,-2 0-104,0-1-48,-1 1 180,0-1-116,-1 1 8,-2 0-24,0 0-40,-2 0 24,-1 1 76,-1-2-132,-1 1 20,-1 0 52,0-1-56,-1 1 36,-1-1 8,-1 0-80,0 0-24,-2-1 76,1 0-16,-1 1-24,1 0-12,1 1 52,-1 0 4,2 1-32,0-1-24,1 0 56,1 0-4,-1-1-24,2 0 40,-1 0-16,1 0-88,0 0 132,0 0-48,-1 1-56,1-1 56,0 1-8,1 0-4,1 0-48,1-1 68,0 1 12,0 0-88,2 0 8,0 0-32,-1 1-20,1 0 92,-1 0-12,0 0 32,-1 1 52,-1-1-72,0 2-28,1-1-24,0 1 56,0 0-60,1 1 36,0-1-24,-1 1 44,1 1-4,-1 0-16,0 0-68,0 1 52,1-1 76,-1 0-32,0 1-20,-1 0 36,1 0 12,0 2-84,-1-1 8,1 1-24,0 0 60,1 0 4,0 0-36,0 0-44,1 1 72,0 0-24,0 0 88,0 1-76,1-1 0,1 0-28,0 1 84,0 0-96,2 1-20,1 0 56,0 0 16,0 0-68,-1 0 60,0 0 32,-1 0 16,1 0-76,-1 0 92,1 0-24,-1 0-120,-1 0 0,-2 2 20,-3 2 108,0 0-120,1 0 100,0 0-64,0-1 40,0 1 12,-1 0 4,1-1 4,0 1-24,0-1-68,-2 1 72,0 0-8,0 1 12,-1-2 112,0 1-28,0 1-96,-1-1 76,1-1-144,0 1 100,0-1-16,0 1-4,1 0 4,0 1 4,0-1 12,0 1-40,-1 0 20,-1 1-80,1 0 156,-1-1-108,1 2-60,-1-1 48,1 1 80,1 0-64,-1-1 28,-1 1 68,1-1-60,-1 1-8,1 0-20,0 0 92,0 1-72,1-1-52,-1 1 112,0-1-104,0 1-64,0 0 84,0 0 20,1-1-8,-1 1-56,1 0 4,-1 0-12,1 0 116,0-1-32,1 1-8,-1-1 60,0 0-140,2 1 96,0-2 8,2 1-40,0-1-28,0 1 28,0 0 0,0 1 8,0 0-24,0 0 88,1-1-32,0 1-40,0 0-8,2 0 44,-1-1 40,0 0-64,2 0 72,0 0-56,0 0 36,0 0 20,1-1-20,0 0-176,0 0 104,0 1-88,-1 0 192,0-1-120,1 1 68,1-1-92,0-1 60,1 1-20,-1 0 20,0 0-96,-1 1 120,0 0-16,1-1 0,0 0 84,-1 0-24,1 1-84,-1 0-4,0 1-32,1-2 40,0 0-72,1 0 100,0 0-12,-1 1-88,0 0 76,-1 1-12,-1 0-32,0 1 88,0-1-68,1 0 24,2-1 16,1-1-4,0 1-8,0 0-28,0 0 96,1-1-12,-1 0-84,2 0-36,1 0 48,-2 0 100,0 1-80,-1 0-48,-1 0 44,1 0-68,0 0 160,0 0-80,0 0-16,0 1-44,1-1 72,1-1 4,-1 2-32,0-1 0,0 1-24,0-1 64,1-1-4,1-1-96,1 0 16,0-1 36,0 1 24,0 0 56,-2 1-88,1 1 36,-1-1-32,1-1 40,0 0-88,1-1 84,0-1-4,2 0 92,0 0-116,0-1-36,1 0 88,0-1-76,1 1-20,0 0 88,0 0-12,0-1-40,0 1-68,0-1 116,1 0-44,-1 0 0,1 0-4,0 1-24,0-1-24,1-1 4,1 1 68,0-1-36,1 0 0,1-1-40,1 1-16,0-1 68,2-1-12,2 0 80,2-1-80,3-1 36,2 0-16,2-1-32,1 0 48,1 0-44,1-1-4,0 1 0,0 0 52,0 1-28,-1 0 24,-1 1-16,-1 0 24,-2 0 12,-2 2-20,-2-1 32,-2 1-108,-2 0 96,-1 0-32,-1 0 72,-1 0-44,-1 1-16,0-1-36,-1 1 72,0 0-8,-1-1-124,-1 1 172,0 1-128,0 0 8,-1 1-40,-1 0 168,-2 0-56,0 2-20,-3 0 80,-2 1-40,-2 1-132,-2 1 32,-1 1 60,0 0-88,-1-1 80,1 1 4,-1-2 72,0 1-104,1-1 116,-1-1-80,2 0-40,1 0 64,2-1-56,0 0 64,2-1-24,0 1-48,1-2 28,1 1-68,0-1 76,1 0-20,1 0 0,0 0-8,0 0 40,1-1-80,-1 1 64,1-1 32,1 0-96,0 0 144,1-1-160,0 0 92,0-2-8,1-2 72,-1-1-84,3-3 52,1-4-108,2-3 60,1-2 12,2-3-104,1 0 96,1-2 28,0 0-8,-1 0-88,1-1 32,-1 1-40,1 0 112,-1 1 28,-1 0-60,-1 1-16,0 1-48,-1 1 16,-1 2-96,0 2-36,-1 2-72,-1 2-100,1 2-164,-1 1-76,-1 2-172,1 2-68,-1 1-1264,0 0 3,-1 2-2083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55.6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101 520 8,'0'0'444,"0"0"-100,0 0 56,-3 0-8,0 0-36,-5 4-20,-2 1 60,0-1-60,1 0 0,2 0-16,0-2-20,2-1-28,0 0-24,3-1 20,0 0-32,0 0 4,0-1 9,1 1-45,-2 0-20,1 0-8,-1 0-40,0 0 44,0 0-32,0 0-56,0-1 16,0 0-36,1-1 52,2 0-52,2-1-4,2-2-4,4-2 0,3-1 8,2-1-32,1 0 24,3-2 0,-1-1-8,1 0-8,1 0 16,1 0 36,1-1 8,1 1-64,0 0 68,0-1-8,1 1-4,0-1 24,0 0 16,1 1-56,-1-1-4,1 1 16,-1 0 0,1 1-4,-1 0-20,1 0 68,1 0 24,0 1-80,1 0 48,1 0-20,0 0-40,0 1 96,1 0-20,0 0-44,0 0 24,-1 1-8,1 1 64,-1 0 0,0 0-20,0 1-12,-1 0-28,-1 1 0,-1 2-56,0-1 64,0 1-48,-2 0-56,1 1 60,-1 1-68,-1 0 56,-2 1-36,-3 0-28,0 0 76,-1 0-132,-1 0 152,-1 1-48,0-1 60,1 0-92,0 0-48,2 2 12,1 2-12,0 1 40,2 1-36,-1 0-16,1 0 72,-1 1 60,-1 0-84,1-1-36,-3 0-32,-1 0 72,-1-1-44,-3 0 20,0-1 48,-2-1 48,0 0-92,-2 0 56,1 0-48,-1-1 56,-1 1-80,1-1-8,-1 1 28,0 0-4,1 0-20,-1-1 32,0 1-84,0-1 100,0 1-44,-1-1 32,0 0 52,0 0-84,0-1 60,-1 1-104,1-1 60,-1 1 24,0-1-92,0 0 40,0 0 56,0 0 32,-1 0 20,0 0-132,0-1-16,0 1 92,0 0 20,0 0-36,1-1 16,-1 0 0,0 1-20,0-1-84,0 1 152,0-1-152,0 1 80,-1 0-52,1-1 52,-1 1-36,1 0 48,-1 0-32,1 0-48,-1 1 108,2 1-32,-1 0-40,1 0 64,0 2-60,1 0 48,1 2-12,1 3 12,0 2-36,1 1-4,0-1 44,0 0-16,-2-2 28,0 0 0,0-1-104,-1-2 60,0 0 32,-1-1-60,0 0-8,0 0 48,0-1 12,0 0 28,-1 0 60,1-1-8,-1 0-180,0 0 36,0 0 48,0-1-4,1 0-48,-1 0 120,0 0-32,0-2 76,0 0-36,-1 0-92,0-1-40,0 0 116,0 0-124,0 1 124,-1 0-44,0 0-12,0-2 56,0 0-36,-1-2-44,-1 0 20,-1-3 0,-2-1 12,-2-3-4,-1-2 4,-1 0-96,0-2 92,-1 0-4,0-1 32,0 0-32,1-1 36,0 0-40,0 0-32,0 0-48,0-1 188,1 1-112,-1-1-36,1 1 68,1 1-8,1 1-56,-1 0 28,1 0 8,0 0-60,0 0 84,1 2 12,1 1 16,1 2-68,1 1 28,1 1-12,-1 1-28,1 0-68,1 1 120,-1 0-60,0 0 64,0 1 12,1-1-4,-1 1-36,1 0-8,-1 0-32,0 1-32,1 0 52,0 0 44,0 0-116,0 0 88,0 1 12,0-1-8,0 1 8,0-1 16,0 1-56,0 1 28,-1-1-40,1 0-8,0 1 80,1 0-76,-1 1 16,2 0-40,-1 0 88,1 1 4,-1 1-96,2-1 80,0 1 20,0 1 8,0 0-52,1 2-24,0-1 56,0 2-4,2 2-40,1 2 36,2 2 32,0 2-12,1 1 36,1 1-16,0-1-60,1 1 0,0 0 0,-1-1-32,0 0 84,0 0-28,0 0-36,-1 0-12,-1-2 80,-1 1-100,0 0 76,0 0-16,0 0 4,0-1-60,0-2 52,-1 0 0,0-2-40,-1-1 116,-1-1-56,0-1-64,0 0 60,-1 0-64,0-2 72,0 1 24,-1-1 72,1 0-84,-1-1 12,0 0-40,0 0-44,-1 0 92,1 0-112,-1-1 88,-1-1-16,0 0 64,0 0-44,0-2-40,-1 0-76,-1-1 120,0-1 72,-1 0-104,-2-3-60,-1-1 56,-3-2 20,-3-1 0,0-1-100,-2-1 124,-1 0 8,0 0-84,0 1 36,-1 1 12,1 0 28,-1 1-36,0 0 36,-1 1-40,-1 0 0,0 0-56,0 2-32,-1 1-120,1 1-120,1 1-136,2 1-144,4 1-60,4 0-148,3 1-1544,1 0-1,0 0-2351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57.94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52 169 372,'0'0'408,"0"0"28,-3 0 20,0 0-28,-1 0 4,1 0-52,1 0 12,1 0 12,0 0-76,-2 0-4,0-2 4,-3-4-60,-1-1 76,2 1-55,0 1-5,2 1-24,1 1-44,1 2 0,1 0 12,1 1 32,0 0-60,1 0 56,0 0 12,1 0-80,0 0-48,0 0 16,1 0 48,1-1-32,0 1 0,1 0 8,0 0-12,2 0 32,2 0 12,2 0 16,2 0-52,0 0-36,1 0 24,0 0 12,1 0-28,-1 0-36,1 0-8,1 0 40,2-2 24,1-1-64,-2-1-32,-3 1 56,-1 0-92,-3 1-68,-1 1 64,-1-1 48,-1 1-8,0 1-68,-2-1 52,-1 0-100,-1 1 140,1 0-124,2 0 76,-2 0 20,1 0-76,-1 0 28,0 0 4,1 0-24,-1 0 20,0 0-36,-1 0 0,0 0 44,0 0-92,-1 0-56,0 0-64,2-2-140,-1-1-56,0 1-64,-1-1-60,-1 2 8,-1 0-108,0 0-28,-1 1 12,0 0 48,-1 0-92,1 0 0,1 0 107,1 0 117,-1 0-4,1 0-36,-1 0 68,-1 0 120,0 0 52,1 0 80,0 0 48,1 0 4,-1 0 156,0 0 4,0 0-8,1-2 168,1-1 8,-1-1 20,-1 1 4,1 1 52,-1 1 0,-1-1 56,1 1 32,-1 1 4,-1-1-3,1 0-33,0 0-12,-1 0-56,0 1 12,1-1-24,-1 1-12,1-1-72,-1 1 40,1 0 16,-1-1-4,1 1-100,-1 1 40,0-1 20,-1 1 12,1 1 44,-2 1-84,1 0 40,-2 0 0,1 1 68,-2 1 8,-1 2-84,-1 0-16,-1 2-16,-1 2 24,0-1-28,0-1 52,0 1-60,0 0 44,0-1-56,1 0-64,0-1 32,1-1 80,1-1-64,0-1-28,1 0-44,1-1-52,0-1 72,1 0 28,1 0-80,-1-1 68,1 1-4,-1-1-64,1 0 4,0 0 28,0-1-40,0 1-16,0-1 52,1 0-64,0-1 36,0 1 56,1-1-64,-1 0-16,2-1-8,0 1 92,0-2 12,1 0-96,0-1 32,1-1 0,0 0-92,1 0 48,0-1-36,0 0-36,0 1 76,0-1-8,1 0 88,0-1-32,2-2-52,1 0-24,-1 0 12,1 0 24,-2 0 72,0 1-44,-1 1-16,0 1-80,-1 0 124,0 1-48,-1 0 72,-1 1-120,1 0 80,-1 0-96,1 0 40,-1 0 8,0 0 112,0 1-48,-1-1-80,-1 0 84,1 2-8,-1-1 12,0 0 44,0 0-24,0-1-28,-3-3 0,-1 0 16,0-1-12,-2 1 16,1 0-24,-1 2 48,-1-2-140,-1 0 80,-1 0-60,0 1 56,1-1-152,1 1 40,1 1-132,1 0-108,1 1-168,0 1-164,1-1-152,1 2-184,0-1-1824,0 2 0,2-1 3,-1 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58.53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133 162 196,'-1'0'568,"-1"-1"-24,0 0-8,-2 0 12,1 0-20,-1-1 44,1 1-72,0-1-8,0 1 16,0-1-124,0 1-35,2 1-29,-1-1-36,0 1 12,1 0-80,-1 1 56,1-1-36,-1 1-56,1 0-16,0 1-28,0 1 16,1 0-16,1 0-52,0 1 48,0 1-20,1 0-24,1 1 16,0 2-32,3 0 8,-1 2-8,1 0 36,1 0-4,1 1-28,0-1-76,0-1 40,-1-1-36,0-2 68,-1 0 4,-1-1-20,0 0 20,-2-2-40,1 0-56,-1 0 20,0 0 40,0-1 60,-1 0 16,0 0 0,-1-1-88,0-1 80,-1 0-88,0-1 64,-2 0-36,0-2 40,-1 0-20,-2-2 8,-2-2-48,-2-2 44,-1-2-84,-1-1-4,-1-2 60,0 0-12,0-1 8,-1 0-12,0 0-40,1 1 64,0 0 60,0 0-76,2 0 36,0 3 108,2 0-108,1 1 84,1 2-36,2 1-88,1 2 28,1-1 44,1 3-92,0 0 124,5-2-108,2-1-128,5-2-116,2 0-112,5 1-296,3-2-384,3 2-1364,2 0-1,-3 3-2363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5.74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235 211 112,'-4'0'376,"2"0"-349,0-1 0,0 1-1,-1 0 1,1-1 0,0 0 0,0 1 0,0-1-1,0 0 1,0 0 0,0 0 0,0 0 0,1-1-1,-1 1 1,0 0 0,1-1 0,-1 1 0,1-1-1,-3-2 1,2 1 37,0 1-1,-1 0 1,1-1 0,-1 1-1,1 0 1,-1 0-1,0 0 1,0 1 0,0-1-1,0 1 1,0 0-1,0-1 1,-3 1 0,-22-6 692,10 3-89,-1 0-1,1 1 1,-25 0 0,41 3-591,1 0 0,0 0 0,-1 0-1,1 0 1,0 0 0,-1 0 0,1 0 0,0 0-1,-1 1 1,1-1 0,0 0 0,-1 1 0,1-1-1,0 1 1,0 0 0,0-1 0,-2 3 0,3-2-51,0 0 1,0 0 0,1 0 0,-1 0-1,0 0 1,1 0 0,-1 0 0,1 0 0,-1-1-1,1 1 1,-1 0 0,1 0 0,-1 0-1,1 0 1,0-1 0,0 1 0,-1 0 0,1-1-1,0 1 1,0 0 0,0-1 0,0 1-1,0-1 1,0 1 0,0-1 0,0 0 0,1 1-1,25 13 247,0-1 0,1-2-1,0 0 1,1-2-1,0-1 1,46 6 0,187 9 1079,-186-22-855,151-17 0,-207 13-449,-1 2-1,1 0 1,30 2-1,-32 0-20,1 0-1,-1-2 1,20-2-1,331-29 297,112 9 85,0-9 98,-77-17-168,-123 11-248,-43 10-78,204-16 257,-92 38-277,-259 6-4,-77 1 13,1 0 1,-1 1-1,16 4 1,41 4-16,206 7 161,-252-15-147,0 0-1,33 9 1,35 3 7,17-8 97,179 6-89,-269-10-39,0 0 1,31 7-1,23 3 71,197 16 31,-214-24-109,74-5 0,-40-1 76,-81 2-64,0 1 0,0 1-1,0 0 1,14 4 0,-13-3 14,0 0 1,1-1 0,17 2-1,148 5 51,100 2 159,439-11 150,-407 0-9489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8.09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146 0 112,'0'1'14,"0"0"1,0-1-1,0 1 0,0 0 1,0-1-1,0 1 0,0 0 1,0-1-1,0 1 0,0 0 1,0-1-1,0 1 0,0 0 0,-1-1 1,1 1-1,0 0 0,0-1 1,-1 1-1,1 0 0,0-1 1,-1 1-1,1-1 0,-1 1 1,1-1-1,-1 1 0,1-1 1,-1 1-1,1-1 0,-1 0 1,1 1-1,-1-1 0,0 1 1,1-1-1,-1 0 0,0 0 1,1 0-1,-1 1 0,0-1 0,1 0 1,-1 0-1,0 0 0,1 0 1,-1 0-1,0 0 0,-4 0 349,-2 4-31,-1 0 77,1-1 1,-1 0 0,0 0-1,0-1 1,0 1 0,0-2-1,-1 1 1,1-1 0,-12 0 245,7-1 193,1 0-280,17 7-164,4-2-227,0-1-1,0 0 0,0 0 0,0-1 0,1-1 1,-1 1-1,1-1 0,15 0 0,2 3 129,119 15 809,0-6 0,160-5 0,182-9-33,-306-15-873,105 15-54,-280 0-146,0 1 0,0-1-1,0 1 1,0 0 0,0 1-1,0 0 1,8 3-1,-8-3-1,0 0-1,1 0 0,-1 0 1,1-1-1,-1 0 0,10 0 0,174 8 205,125 3-26,-186 4-161,-98-15 25,57 11 1,-56-6-7,62 2 0,109 6 214,-38-1 2,326-10 222,-269-5-511,166-30 199,-380 31-165,35-5 30,111-10 9,-136 16-47,1-1-1,-1-1 1,0-1 0,20-5-1,-16 4 1,0 0-1,0 2 0,1 0 1,-1 2-1,33 3 0,5-1 98,234-2-79,-236-10-37,96 0-39,61 10 103,-204-1-34,-1 0 0,1-1 0,-1 0 0,17-6 0,-16 4-2,0 1 1,0 0 0,0 1 0,21-1 0,-15 2 787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02.86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224 364 40,'0'0'6,"0"-1"-1,0 0 1,0 1-1,0-1 1,1 0 0,-1 0-1,0 1 1,0-1-1,0 0 1,0 0 0,-1 1-1,1-1 1,0 0-1,0 1 1,0-1 0,-1 0-1,1 0 1,0 1-1,-1-1 1,1 1-1,0-1 1,-1 0 0,1 1-1,-1-1 1,1 1-1,-1-1 1,1 1 0,-1-1-1,1 1 1,-1-1-1,0 1 1,1 0 0,-1-1-1,0 1 1,1 0-1,-1-1 1,0 1 0,1 0-1,-1 0 1,0 0-1,0 0 1,1 0 0,-1 0-1,0 0 1,-1 0-1,-7-7 140,1-2 15,0 1 1,0 0-1,-1 0 1,0 1-1,0 0 0,0 0 1,-1 1-1,-21-9 1,-11 5 428,-10-3 380,64 44-485,-2-22-380,1 0 0,0-1 0,0 0 0,1-1 1,0 0-1,0-1 0,0 0 0,1-1 0,0 0 1,15 3-1,24 4 105,66 6 0,-83-14-112,21 1 118,85-4-1,-96-2-147,1 1-1,66 10 1,-93-7-51,0-2 1,0 1-1,35-4 1,-8 0-2,-28 2 11,-1-2 0,32-6 1,9-2 26,20 1 4,204-16-22,-91 7 64,0-1-4,197-20-31,-177 13-30,-96 12 39,100-7-21,-153 16-65,65-14 1,-70 9 61,406-52 205,-313 39-343,-119 18 122,-1 0 0,32 1 0,-3 0-8,-1 1-40,69 4 1,-38 0 37,-81-1-16,0-1 0,1 0 1,-1 0-1,0-1 0,14-5 1,24-6 21,165-8-94,-162 17 61,22-4 30,32-1-17,528 9-82,-629 0 73,1 0-1,0 0 1,0 0-1,0 1 0,0-1 1,0 1-1,-1 0 0,1 0 1,0 0-1,-1 0 1,1 0-1,4 3 0,-4-2 2,0 0 0,0 0 0,1-1 0,-1 1 0,0-1 0,1 0 0,-1 0 0,1 0 0,5 0 0,72 13-42,-57-9 60,0 0 1,49 1-1,-69-5-21,0 0 0,0 0 0,0 0 1,0 0-1,0 1 0,0-1 0,5 5 0,29 10-22,208 47 111,-221-59-168,-20-3-149,1-1 0,-1 1 0,0 0 0,0 0 0,1 0 0,-1 1 0,0 0 0,0 0 0,0 0 0,-1 1 0,1 0-1,-1-1 1,1 2 0,6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7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21 100,'0'0'1063,"0"-3"-1027,0-11 10,0 10 35,20 4-947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00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26 772,'3'22'6558,"12"57"-4711,-4-15-952,-5-36-681,4 27-1138,-10-54 820,-17-39-532,14 26 657,1-1-1,1 1 0,-1-1 1,2 1-1,0-1 0,2-21 1,-2 31 7,1-1 1,-1 1-1,0 0 0,1-1 1,0 1-1,0-1 1,0 1-1,0 0 0,0 0 1,1-1-1,0 1 1,-1 0-1,1 0 0,0 1 1,0-1-1,1 0 0,-1 1 1,0-1-1,1 1 1,0 0-1,0-1 0,-1 1 1,1 1-1,0-1 1,0 0-1,1 1 0,-1 0 1,6-2-1,-7 3-17,0 0 0,0 0 1,0 1-1,0-1 0,1 1 0,-1-1 0,0 1 0,0 0 0,0 0 1,0 0-1,0 0 0,0 0 0,-1 0 0,1 0 0,0 1 0,-1-1 1,1 1-1,-1-1 0,1 1 0,-1 0 0,1-1 0,-1 1 0,0 0 1,0 0-1,0 0 0,1 3 0,1 2 0,0-1 0,-1 1 0,0-1 1,0 1-1,0 0 0,0 13 0,-1-13 6,-1-2-8,1 0 1,-1 0-1,0 0 1,0 1-1,-1-1 1,1 0 0,-1 0-1,0 0 1,-1 0-1,1 0 1,-1-1-1,-4 9 1,6-13-9,0 0 0,0 0 1,0 0-1,0 0 1,0 1-1,0-1 1,0 0-1,0 0 1,-1 0-1,1 0 0,0 0 1,0 0-1,0 1 1,0-1-1,0 0 1,-1 0-1,1 0 0,0 0 1,0 0-1,0 0 1,0 0-1,-1 0 1,1 0-1,0 0 1,0 0-1,0 0 0,-1 0 1,1 0-1,0 0 1,0 0-1,0 0 1,0 0-1,-1 0 1,1 0-1,0 0 0,0 0 1,0 0-1,0 0 1,-1 0-1,1 0 1,0 0-1,0-1 0,0 1 1,0 0-1,-1 0 1,1 0-1,0 0 1,0 0-1,0-1 1,0 1-1,0 0 0,-7-15 53,1-13-80,6 20 32,0 0 1,0 0 0,0 0 0,1 0 0,0 1 0,0-1 0,1 0-1,0 0 1,1 1 0,-1 0 0,1-1 0,1 1 0,0 0 0,0 0-1,0 1 1,0-1 0,8-7 0,-10 13 0,-1 1 0,0-1 0,0 1 0,0 0 0,1-1 1,-1 1-1,0 0 0,0 0 0,1 0 0,-1 0 0,0 0 0,0 0 0,1 1 0,-1-1 1,0 0-1,0 1 0,0-1 0,0 0 0,1 1 0,-1 0 0,0-1 0,0 1 0,0 0 0,0-1 1,0 1-1,0 0 0,0 0 0,-1 0 0,1 0 0,0 0 0,0 0 0,-1 0 0,1 0 1,0 0-1,0 2 0,23 41 212,-9 0-82,-13-33-222,2 1 1,0-1-1,0 1 0,1-1 1,12 20-1,-16-31 35,-1 0-1,1 0 1,0 0-1,0 0 1,0 0-1,-1 0 1,1 0 0,0 0-1,0-1 1,-1 1-1,1 0 1,0 0-1,0-1 1,-1 1 0,1 0-1,0-1 1,-1 1-1,1-1 1,0 1-1,-1-1 1,1 1-1,-1-1 1,1 1 0,-1-1-1,1 0 1,-1 1-1,1-1 1,-1 0-1,0 1 1,1-1 0,-1 0-1,0 1 1,1-3-1,15-25-344,-7 6 751,-1-2-1,-1 1 1,-1-1-1,-1 1 1,3-49-1,-8 71-108,-3 32 556,3-17-695,0 9 60,0-1 0,5 24-1,-5-41-205,1-1-1,0 1 1,0 0-1,0 0 0,1-1 1,0 1-1,0-1 0,0 0 1,0 1-1,1-1 0,-1 0 1,1 0-1,0 0 0,0-1 1,8 7-1,-10-9 3,0-1 0,1 0 1,-1 1-1,0-1 0,1 0 0,-1 0 0,0 0 1,1 0-1,-1 0 0,1 0 0,-1 0 0,0 0 0,1-1 1,-1 1-1,0 0 0,1-1 0,-1 1 0,0-1 1,0 0-1,1 1 0,-1-1 0,0 0 0,0 0 1,0 0-1,0 0 0,0 0 0,0 0 0,0 0 0,0 0 1,-1 0-1,1 0 0,0 0 0,-1 0 0,2-3 1,24-43-304,-20 27 902,0 0 0,-2 0 0,5-39 0,-9 70-126,0 0-1,1 1 0,0-1 1,1 0-1,5 18 1,12 35-2506,-9-30-1443,-4-14 444,2-1-1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59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57 304 172,'0'0'615,"-53"-8"3874,52-1-4396,0-1 0,0 0 0,0 0 0,2-17 0,1-14-147,0 31 49,1 0 1,0 0 0,1 1-1,0 0 1,7-12 0,-4 6-30,-2 5 13,1-1-1,0 1 1,0 0-1,1 0 1,14-15-1,9 0-2822,-27 22 1511,0 3 552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02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29 16,'0'0'1071,"-1"0"-986,0 1 0,1-1-1,-1 0 1,0 0-1,0 0 1,0 0-1,1 0 1,-1 0 0,0 0-1,0 0 1,1 0-1,-1 0 1,0 0-1,0 0 1,1-1 0,-1 1-1,0 0 1,0 0-1,1-1 1,-1 1-1,0-1 1,1 1 0,-1-1-1,1 1 1,-2-1-1,-21-23 167,83 37 2587,-39-5-2701,1-2 1,-1 0 0,1-1 0,0-1 0,0-2 0,44 1-1,-9-3-357,-30 0-2937,-20 0 2127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5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70 668,'0'-3'667,"-1"-1"-536,0 1 1,0 0-1,0 0 0,0-1 1,-1 1-1,0 0 0,1 0 1,-1 1-1,0-1 1,-1 0-1,1 1 0,0-1 1,-1 1-1,-4-4 1,4 3-143,2 2 217,0-1-1,0 1 1,0 0 0,0-1-1,-1 1 1,1 0 0,-1 0-1,1 0 1,-1 0 0,1 0 0,-1 0-1,0 1 1,1-1 0,-3 0-1,3 2-105,0 1-1,1-1 1,-1 1 0,0-1-1,1 1 1,0-1-1,-1 1 1,1 0 0,0-1-1,0 1 1,0 0-1,0-1 1,0 1-1,1 3 1,1 59 582,17 100 1,31 84 381,-51-245-930,-6-10-63,-5-12 7,6-4-60,1 0 0,1 0-1,1 0 1,1-1 0,2-41 0,0 63-21,1-12-23,1 0 0,0 0 0,1 0 0,0 1-1,1 0 1,1 0 0,11-24 0,-11 27 1,0 0-1,1 0 0,0 0 0,1 1 1,0 0-1,0 1 0,1 0 0,0 0 1,0 0-1,13-8 0,-20 15 39,0 1 0,0-1 0,1 1 0,-1-1 1,0 1-1,1 0 0,-1-1 0,0 1 0,1 0 0,-1 0 0,0 0 0,1 0 0,-1 0 0,0 0 0,1 1 0,-1-1 0,0 0 0,1 1 0,-1-1 0,0 1 0,0-1 1,1 1-1,-1-1 0,0 1 0,0 0 0,0 0 0,0 0 0,0-1 0,1 2 0,2 2 9,-1-1 1,0 1-1,0 0 1,0 0-1,-1 0 1,1 0-1,2 7 1,3 12 121,-1 0 1,-1 0 0,5 40 0,-7-36-541,2 0 0,10 35 0,0-31-3948,-10-27 2403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6.6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170 95 128,'2'0'185,"0"-1"-1,0 1 1,0-1 0,1 1-1,-1 0 1,0-1 0,0 1 0,0 0-1,0 1 1,0-1 0,1 0-1,-1 1 1,0-1 0,0 1-1,0-1 1,0 1 0,0 0 0,0 0-1,0 0 1,0 0 0,-1 0-1,1 1 1,2 1 0,3 3 105,-1 1 0,1 1 1,-1-1-1,6 11 0,13 15 1114,-21-33-872,-5-11-408,-7-16-97,-1 9 18,0 1-1,-2-1 0,-13-16 0,20 28-9,0 1 0,-1 0-1,0 0 1,0 0 0,0 1-1,0-1 1,-1 1-1,0 1 1,0-1 0,0 1-1,0 0 1,0 0 0,-9-2-1,12 5 11,-1 0 0,1 0 0,-1 1 0,1-1 0,-1 1 0,1 0 0,0 0 0,-1 0 0,1 0 0,0 0 0,0 1 0,0 0 0,0-1 0,0 1 0,0 0 0,0 1 0,0-1 0,1 0 0,-1 1 0,1 0 0,0-1 0,0 1 0,-4 5 0,-3 6 112,0 0 1,1 0-1,-11 27 1,14-27-68,1 1 1,0 0-1,1 1 1,0-1-1,2 1 0,-1 18 1,7-26-85,-4-7-6,38 44 89,-36-42-122,0-1 1,0 1-1,0-1 0,0 0 1,1 0-1,-1 0 0,1 0 1,0 0-1,-1-1 1,1 1-1,0-1 0,0 0 1,0 0-1,6 0 1,-8-1-49,13-4-129,-8 0 164,-1 0 1,0-1-1,1 0 0,-2 0 0,1 0 1,-1 0-1,1-1 0,-2 0 0,1 0 1,-1-1-1,1 1 0,-2-1 1,7-13-1,-2-5 72,0-1 1,7-45-1,-12 59 129,-5 29 193,1 0 0,0-1-1,2 1 1,0 0 0,5 27 0,-5-37-500,0 1 0,1 0 0,0 0 1,0-1-1,1 0 0,0 1 0,0-1 1,1 0-1,0 0 0,0-1 0,1 1 0,-1-1 1,1 0-1,1 0 0,-1 0 0,11 8 1,10-9-3368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7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0 140 2448,'2'-67'3798,"0"84"-3076,0-1-1,1 0 1,7 23-1,1 4-444,39 156 695,-46-183-1215,-8-26-124,-9-32 70,9 4 245,2 0 1,1-1 0,2 1 0,1 0-1,15-73 1,-15 105 53,-1 1 0,1-1 1,1 1-1,-1 0 0,1 0 0,4-7 0,-6 11 9,0-1-1,0 1 1,1 0 0,-1-1-1,0 1 1,1 0-1,0 0 1,-1-1 0,1 1-1,0 1 1,-1-1-1,1 0 1,0 0-1,0 1 1,0-1 0,0 1-1,0-1 1,-1 1-1,1 0 1,3 0 0,-4 0 75,0-1-77,0 1 0,0 0 0,0-1 0,0 1 0,0 0 0,0 0 0,0 0 0,0 0-1,0 0 1,-1 0 0,1 0 0,0 0 0,0 1 0,0-1 0,0 0 0,0 0 0,0 1 0,0-1 0,0 1-1,0-1 1,-1 1 0,1-1 0,0 1 0,0-1 0,-1 1 0,2 1 0,13 15 53,-2 0 0,1 1 0,-2 0 1,-1 1-1,0 1 0,-1 0 0,-2 0 0,0 1 0,-1 0 0,0 0 1,-2 0-1,3 29 0,-5 1 122,-3-48-166,-1-6-13,0-28-41,1 28 31,0-22-26,0 0 0,1 0 0,2 1 0,7-37 0,-3 32-14,-6 22 46,0 1-1,0-1 1,1 1-1,0 0 0,5-12 1,-6 17-3,-1 0 0,1 0 0,0 0 0,0 0 0,0 0-1,0 0 1,0 0 0,0 0 0,0 1 0,0-1 0,0 0 0,0 0 0,1 1 0,-1-1 0,0 1 0,0-1 0,1 1 0,-1 0 0,0-1 0,0 1 0,1 0 0,-1 0 0,0 0 0,1 0 0,-1 0 0,0 0 0,1 0 0,-1 1 0,0-1-1,1 0 1,-1 1 0,0-1 0,2 1 0,0 1 11,-1-1 0,1 1 0,-1-1-1,0 1 1,1 0 0,-1 0 0,0 0-1,0 0 1,0 0 0,0 0 0,-1 1-1,1-1 1,-1 1 0,3 3 0,15 43 45,-13-32-14,24 78 78,-13-35-2157,-9-43-787,-4-11 853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7.7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56 238 332,'2'-3'306,"-1"1"0,1-1 1,-1 1-1,1-1 0,0 1 0,0 0 0,0 0 1,0 0-1,1 0 0,-1 0 0,1 0 0,-1 1 1,1-1-1,-1 1 0,1 0 0,4-2 1,22-15 542,-23 12-776,0 1 1,0 0 0,0-1 0,0 0 0,-1-1 0,0 1 0,-1-1 0,1 0 0,-1 0 0,-1 0-1,1-1 1,-1 1 0,-1-1 0,1 0 0,-1 0 0,0 0 0,0-11 0,-2 17 34,0-7 41,0 9-143,0-1-1,1 1 1,-1-1 0,0 0 0,0 1 0,0-1 0,0 0-1,0 1 1,0-1 0,0 0 0,0 1 0,0-1-1,0 0 1,0 1 0,0-1 0,0 1 0,0-1-1,-1 0 1,1 1 0,0-1 0,-1 1 0,1-1-1,0 0 1,-1 1 0,1-1 0,-1 0 0,-1-1 21,0 0 1,0 0-1,0 0 0,-1 1 1,1-1-1,0 1 1,-1-1-1,1 1 0,-1 0 1,1 0-1,-1 0 1,0 0-1,1 0 0,-1 1 1,0-1-1,0 1 1,0 0-1,1 0 0,-1 0 1,0 0-1,0 0 1,-5 1-1,4 1 8,-1-1 0,1 1 0,0 0 0,0 0 0,-1 1 0,1-1 0,1 1 0,-1 0 1,0 0-1,1 0 0,-1 0 0,1 1 0,0-1 0,-3 5 0,-3 5 59,1-1 1,0 1-1,0 0 1,1 1-1,1 0 0,1 0 1,0 0-1,0 1 1,2 0-1,0 0 1,0 0-1,2 0 1,-1 15-1,3-24-80,0-1 0,0 0 0,0 0 0,0 0 0,1 0 0,0-1 0,0 1 0,0 0 0,1-1 0,-1 1 1,1-1-1,0 0 0,1 0 0,-1 0 0,1 0 0,-1-1 0,1 0 0,0 1 0,6 2 0,-3 0-81,1-1 0,0-1 0,0 0 0,0 0 0,0 0 0,1-1 0,0 0-1,-1-1 1,1 0 0,10 1 0,34-1-4684,-43-2 2950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8.8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38 452,'0'-1'30,"0"0"0,-1 1 0,1-1 0,0 0 0,0 1 0,0-1 0,0 0 0,-1 1 0,1-1 0,0 0 0,0 1 0,0-1 0,0 0 0,1 1 0,-1-1 0,0 0 0,0 1 0,0-1 0,1 0 0,-1 1 0,0-1 0,0 0 0,1 1 0,-1-1 0,1 1 0,-1-1 0,0 1 0,1-1 1,-1 1-1,1-1 0,-1 1 0,1-1 0,0 1 0,-1 0 0,1-1 0,-1 1 0,1 0 0,0-1 0,-1 1 0,1 0 0,0 0 0,-1 0 0,1 0 0,0 0 0,-1-1 0,1 1 0,0 0 0,-1 1 0,2-1 0,1 0 1019,-3-4-550,0 4-433,0-1 0,1 1 0,-1 0 0,0 0 0,0-1 0,0 1-1,0 0 1,0-1 0,0 1 0,0 0 0,0 0 0,0-1 0,0 1 0,0 0 0,0-1 0,0 1 0,0 0 0,0-1 0,0 1-1,0 0 1,0 0 0,0-1 0,0 1 0,0 0 0,-1-1 0,1 1 0,0 0 0,0 0 0,0 0 0,-1-1 0,1 1 0,0 0 0,0 0-1,0 0 1,-1-1 0,1 1 0,0 0 0,0 0 0,-1 0 0,1 0 0,0 0 0,-1-1 0,1 1 0,0 0 0,0 0 0,-1 0-1,1 0 1,0 0 0,-1 0 0,1 0 0,0 0 0,-1 0 0,1 0 0,0 0 0,0 0 0,-1 1 0,1-1 0,0 0 0,-1 0 0,1 0-1,0 0 1,0 0 0,-1 0 0,1 1 0,-24 24 1196,-18 44-580,27-32-323,1 1 0,2 0 0,2 1 0,1 0 0,2 0 0,2 1 0,-1 61 0,5-75-212,2 0 1,0 1-1,2-1 0,11 49 1,-7-55-40,0 0 0,1-1 1,1 0-1,19 30 1,-24-44-271,1 1 1,-1-1 0,1 0 0,0 0 0,0 0 0,1-1-1,7 5 1,-8-6-309,0-1-1,0 1 0,0-1 0,0 0 0,1-1 1,-1 0-1,0 1 0,1-2 0,-1 1 0,9 0 1,-6-1-2003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9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83 288,'-2'-26'1634,"1"21"-1200,1 1-1,-1-1 1,1 1-1,0 0 0,0-1 1,0 1-1,1-1 1,0 1-1,-1 0 1,4-8-1,-2 12-346,-1 0 0,1 0 1,0 0-1,0 1 0,0-1 1,-1 1-1,1-1 0,0 1 0,0-1 1,-1 1-1,1 0 0,-1 0 0,1 0 1,-1 0-1,1 0 0,-1 0 0,3 3 1,6 7 46,0 0 1,0 1 0,-1 0 0,-1 1-1,0 0 1,0 0 0,-2 1 0,0 0-1,0 0 1,-1 1 0,-1-1 0,4 23-1,0 10 236,-2 1 0,0 84 0,-7-114-326,-1 1-1,0 0 1,-2 0-1,0-1 1,-7 18-1,-4 19 48,8-30-144,-1-1 0,-1 1-1,-1-1 1,-21 37 0,-11 0-4802,38-56 2734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9.8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0 120,'0'2'316,"0"0"1020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2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252 61 428,'0'0'8061,"0"-3"-7951,0 0-80,-1 0 0,0 0 0,0 0 0,0 0 0,0 0 0,0 1 0,-1-1 0,1 0 0,-1 1 0,0-1 0,0 1 0,0 0 0,0 0 0,0 0 0,0 0 0,0 0 0,-1 0 0,1 0 0,-1 1 0,1-1 0,-1 1 0,0 0 0,0 0 0,0 0 0,1 0 0,-1 0 0,0 0 0,0 1 0,0 0 0,0-1 0,0 1 0,-5 1 0,7-1-3,-15 3 219,8 2-211,0 0 0,0 1 1,1 1-1,-1-1 1,1 1-1,1 0 1,0 1-1,0-1 1,0 1-1,1 0 1,0 1-1,0-1 1,1 1-1,0 0 1,1 0-1,0 0 0,1 1 1,-1-1-1,2 1 1,-2 15-1,3-24 41,3 41 12,34 25-29,-30-57-56,0 1-1,0 0 1,-1 1 0,-1-1 0,0 1 0,0 0 0,-1 0-1,-1 1 1,4 23 0,-7-35-26,-2 5 25,-1 1-1,0-1 1,0 0-1,-1 0 0,1 0 1,-1-1-1,-1 1 1,1-1-1,-1 0 1,0-1-1,0 1 0,0-1 1,0 0-1,-11 6 1,-30 28 8,46-37-20,-1 1 1,1 0 0,-1-1-1,1 1 1,-1-1 0,1 1-1,0-1 1,0 1 0,0 0 0,0-1-1,0 1 1,0 0 0,1-1-1,-1 1 1,0-1 0,1 1-1,-1-1 1,1 1 0,0-1-1,-1 1 1,1-1 0,0 1 0,0-1-1,0 0 1,0 0 0,0 1-1,2 1 1,9 19-10,-9 1 53,-2 0 1,-1-1 0,-1 1-1,0 0 1,-2-1 0,-1 1 0,-11 40-1,-3 17 405,13-53-211,-4 41 550,10-67-770,-1 1 0,0-1 0,1 1 0,-1 0-1,1-1 1,0 1 0,0-1 0,0 1 0,-1-1 0,1 0 0,0 1 0,1-1 0,-1 0 0,0 0 0,0 0 0,0 0 0,1 0 0,-1 0-1,1 0 1,-1 0 0,1 0 0,-1-1 0,1 1 0,-1 0 0,1-1 0,-1 1 0,1-1 0,0 0 0,-1 0 0,1 0 0,2 0 0,67 2-922,-53-2 188,-12-1 390,-1 1-1,1-1 0,-1 0 1,1-1-1,-1 1 0,1-1 1,-1 0-1,7-4 0,-7 4-58,13-5-2106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1:4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0 374 24575,'6'-2'0,"-1"0"0,0 0 0,0-1 0,0 1 0,0-1 0,0-1 0,-1 1 0,1-1 0,-1 1 0,0-1 0,0-1 0,4-5 0,4-2 0,-12 12 0,38-36 0,57-70 0,-85 94 0,-2-1 0,1 0 0,-2 0 0,0-1 0,0 0 0,-1 0 0,-1-1 0,0 1 0,-1-1 0,2-21 0,-11 368 0,8-181 0,-3-134-124,0 0 0,-2 0 0,1 0 0,-2-1 0,0 1 0,-2 0-1,1-1 1,-2 0 0,0 0 0,-10 18 0,5-15-6702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3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503 498 180,'0'0'1719,"26"0"-308,-4 6-1046,-2 21 648,-16-21-760,-1 0 0,0 1 0,0 0-1,0-1 1,3 14 0,-7-28-188,0 1 0,-1 0 0,1-1-1,-1 1 1,0 0 0,-1 0 0,0 1-1,0-1 1,-1 0 0,1 1 0,-1 0-1,-6-8 1,0 2 27,-1 0 0,0 0-1,-1 1 1,-23-18 0,31 26-53,-1 0 0,0 1 0,1 0 0,-1 0 0,0 0 0,0 1 0,0-1 0,-1 1 0,1 0 0,0 1 0,0-1 0,0 1 0,-1 0 0,1 0 0,0 1 0,0 0 0,-1 0 0,1 0 0,0 0 0,0 1 0,0 0-1,0 0 1,1 0 0,-1 1 0,-8 5 0,2-1 22,0 1-1,0 1 1,1 0 0,0 0-1,1 1 1,0 0-1,0 0 1,1 1-1,-8 14 1,7-7 23,0 1 0,1 0-1,1 1 1,1-1 0,0 1 0,2 0 0,0 1 0,1-1 0,1 39 0,3-52-81,1 0 0,0 1 0,0-1 0,1 0 0,0 0 0,0 0 0,1-1 1,0 1-1,0-1 0,0 0 0,1 0 0,6 5 0,-9-8 8,1-1 0,-1 0 1,1-1-1,0 1 0,0 0 0,0-1 0,0 1 0,0-1 0,1 0 0,5 1 0,-7-2 11,12 0-25,-7-1 4,-1 0 0,0 0 0,1-1 0,-1 0 0,0-1 0,0 1 1,-1-1-1,1 0 0,0-1 0,-1 1 0,0-1 0,0 0 0,0-1 0,0 1 0,4-6 0,4-3-25,-2-1 0,1-1-1,-1 0 1,11-21 0,-10 11 43,0 1-1,-2-1 1,-1-1 0,-1 0 0,6-33 0,-10 81-108,0 8 105,2 0 1,12 41-1,-13-61-21,1 6-27,1-1 0,0 0 0,1-1 0,17 24 1,-21-34 24,0 0 0,0 0 0,0 0 0,0 0 1,1-1-1,0 0 0,-1 1 0,1-2 1,0 1-1,1-1 0,-1 1 0,0-1 1,1-1-1,-1 1 0,1-1 0,-1 0 1,1 0-1,0-1 0,5 1 0,-3-4-4,0 1 0,0-1 0,-1-1-1,1 1 1,-1-1 0,0 0 0,0-1 0,0 0-1,11-10 1,1 0-29,-12 9 35,0-1 1,0 0-1,-1 0 1,0 0 0,-1-1-1,1 0 1,-1 0-1,-1 0 1,0-1 0,0 1-1,4-15 1,-1 0-3,0-1 0,-2 0 0,3-30 1,-6 29 14,-1-1 0,-1 1 0,-1 0 0,-2 0 0,0 0 0,-9-31 0,3 26-4,-2-4 68,-1 1 1,-23-47-1,28 69-43,0 0 0,0 0 1,-1 0-1,-1 1 1,0 0-1,0 1 1,-1 0-1,0 0 0,-22-13 1,15 13-2,0 1 0,-1 0 0,1 1 0,-1 2 0,0-1 1,-1 2-1,0 0 0,1 2 0,-1 0 0,0 1 0,-29 2 0,39 0-38,0 0-1,0 0 0,0 1 0,1 1 0,-1 0 1,-11 5-1,-15 5 42,15-6-36,0 0 0,1 2 0,0 0-1,1 1 1,0 1 0,1 0 0,0 2 0,0 0-1,2 1 1,0 0 0,0 1 0,1 1-1,1 0 1,1 1 0,0 0 0,1 1 0,1 1-1,1-1 1,1 1 0,0 1 0,1 0-1,1 0 1,-3 21 0,-2 33 11,3 1 0,2 80 1,6-144-10,1 0 0,1 1 0,0-1 0,1 0 0,0 0 0,6 14 0,6 21 4,-10-25-8,2 0 0,0 0-1,1-1 1,1 0-1,0-1 1,19 28 0,-21-39 4,-1 0 0,1 0 1,1-1-1,-1 0 0,1 0 1,1 0-1,-1-1 0,1-1 0,0 0 1,0 0-1,1 0 0,-1-1 1,1-1-1,0 1 0,18 2 1,24 2-604,0-3 0,72-1 1,-115-4 287,1-1 1,0 0-1,0-1 1,-1 0-1,1 0 0,10-5 1,-2 2-260,24-6-1296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4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27 122 148,'-16'-78'3659,"16"77"-3079,-2-38 2670,2 38-3240,0 1 0,0 0 0,0 0 0,0 0 0,0 0-1,0 0 1,0-1 0,0 1 0,0 0 0,0 0 0,0 0 0,0 0-1,0 0 1,-1 0 0,1-1 0,0 1 0,0 0 0,0 0 0,0 0-1,0 0 1,0 0 0,0 0 0,-1 0 0,1 0 0,0 0-1,0 0 1,0-1 0,0 1 0,0 0 0,-1 0 0,1 0 0,0 0-1,0 0 1,0 0 0,0 0 0,0 0 0,-1 0 0,1 0 0,0 0-1,0 0 1,0 0 0,0 1 0,0-1 0,-1 0 0,1 0-1,0 0 1,0 0 0,0 0 0,0 0 0,0 0 0,0 0 0,0 0-1,-1 0 1,1 1 0,0-1 0,0 0 0,0 0 0,0 0 0,0 0-1,0 0 1,0 1 0,-2 14 430,4 26-22,-1-36-401,-1 107 685,-1-75-572,5 63 1,28 130-77,-17-130-2429,-12-92-1155,-3-12 2483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4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28 558 348,'-8'-24'368,"2"-1"0,1 0-1,1 1 1,2-2 0,0 1 0,1 0 0,2 0-1,0-1 1,2 1 0,6-25 0,3 2 170,-11 38-421,1 1 0,0-1 0,1 1 0,0 0 0,0 0 0,1 0 0,0 0 0,0 1 0,1-1 0,0 1 0,1 0 0,11-12 0,-10 12-28,1 0 0,0 1 0,1 0 0,-1 1 0,1 0 0,1 0 0,-1 1 1,1 0-1,0 0 0,0 1 0,0 0 0,1 1 0,-1 1 0,13-3 0,-17 4-57,-1 1 0,1-1-1,0 1 1,0 0 0,0 0 0,0 1-1,-1 0 1,1 0 0,0 0-1,-1 1 1,1-1 0,-1 1-1,1 1 1,-1-1 0,0 1 0,0 0-1,0 0 1,0 0 0,-1 1-1,8 7 1,-7-5 2,0 1 1,-1 0-1,0 0 1,0 0-1,-1 0 1,0 1-1,0-1 1,-1 1-1,0 0 1,0-1-1,-1 1 1,0 0-1,0 0 1,-1 14-1,0-12 12,0 0 0,-1-1 0,0 1 0,0 0 1,-1 0-1,0 0 0,-1-1 0,0 1 0,0-1 0,-1 0 0,0 0 0,-1 0 0,0-1 0,0 1 0,-1-1 0,0-1 1,0 1-1,-1-1 0,0 0 0,-1 0 0,1-1 0,-1 0 0,0 0 0,-1-1 0,-16 8 0,10-8 87,1 0 0,-1-1 0,1-1-1,-1-1 1,0 0 0,-29 0 0,43-2-136,1 0 0,-1 0 0,1 0 0,0 0 0,-1 0 0,1 0 0,-1 0 0,1 0 0,0 0 0,-1-1 0,1 1 0,-1 0 0,1 0 0,0 0 0,-1-1 0,1 1 0,0 0 0,-1 0 0,1-1 0,0 1 0,0 0 0,-1-1 1,1 1-1,0 0 0,0-1 0,-1 1 0,1 0 0,0-1 0,0 1 0,0 0 0,0-1 0,0 1 0,0-1 0,-1 1 0,1 0 0,0-1 0,0 1 0,0-1 0,0 1 0,0-1 0,1 1 0,-1 0 0,0-1 0,0 1 0,0-1 0,0 1 0,0 0 0,0-1 0,1 1 0,-1-1 1,1 0-7,-1 0 0,1-1 0,-1 1 0,1 0 0,0 0 0,-1-1 0,1 1 0,0 0 0,0 0 1,0 0-1,0 0 0,0 0 0,0 0 0,3-1 0,18-5-63,0 1 0,0 0 0,1 2 0,0 1 0,0 1 0,44 1 0,-53 3 43,1 0-1,-1 2 1,0 0-1,0 0 1,0 2 0,0-1-1,-1 2 1,0 0-1,-1 0 1,1 1 0,18 17-1,-27-22 26,-1 0 0,1 1 0,-1-1 0,0 1 0,0 0-1,0 0 1,-1 1 0,0-1 0,1 0 0,-1 1 0,-1-1 0,1 1 0,-1 0-1,0-1 1,0 1 0,0 0 0,0 8 0,-2-6 10,1 1 0,-2-1 1,1 1-1,-1-1 0,0 0 1,0 0-1,-1 0 0,0 0 1,0 0-1,-7 10 0,1-3 44,-1-1 1,-1-1-1,0 1 0,0-2 1,-1 0-1,0 0 0,-1-1 0,-1 0 1,1-1-1,-18 8 0,5-6 50,0-1-1,0-1 1,-51 11-1,27-20-1105,49 0 957,0 0 1,0-1 0,0 1 0,0 0 0,0-1 0,0 1 0,1-1 0,-1 1 0,0-1-1,0 1 1,0-1 0,1 0 0,-1 1 0,0-1 0,1 0 0,-1 1 0,1-1-1,-1 0 1,1 0 0,-1 0 0,1 0 0,0 1 0,-1-1 0,1 0 0,0 0 0,-1 0-1,1 0 1,0-1 0,2-16-3701,4 12 2164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5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1 238 392,'37'1'4648,"-2"0"-3498,-33-1-911,19 0 73,-14 0-272,0-1-1,0-1 1,0 1-1,0-1 1,-1 0 0,1-1-1,-1 0 1,0 0-1,1 0 1,-1 0-1,-1-1 1,1 0-1,0-1 1,-1 1-1,0-1 1,0 0-1,-1 0 1,1 0-1,-1-1 1,0 0 0,0 0-1,-1 0 1,0 0-1,0 0 1,0-1-1,-1 1 1,0-1-1,0 0 1,1-9-1,-3 12-15,0 0 0,-1 0 0,1 0-1,-1 0 1,0 0 0,0 0-1,0 1 1,0-1 0,-1 0 0,1 0-1,-5-6 1,5 9-14,0-1-1,-1 1 1,1 0-1,0-1 1,-1 1-1,1 0 1,-1 0-1,1 0 1,-1 0-1,0 0 1,1 0-1,-1 1 1,0-1-1,0 1 1,1-1-1,-1 1 1,0-1-1,0 1 0,0 0 1,0 0-1,1 0 1,-1 0-1,0 0 1,0 0-1,0 1 1,0-1-1,1 1 1,-4 0-1,-4 2 27,1 0 0,0 1 0,0 0 0,0 0-1,1 1 1,0 0 0,-1 0 0,2 1 0,-1 0-1,1 0 1,-1 0 0,2 1 0,-1 0 0,-8 14-1,8-10 11,0 0-1,1 0 1,1 1-1,0 0 0,0-1 1,2 1-1,-1 0 0,1 0 1,1 1-1,0 14 1,1-22-38,1 1 0,0-1 0,0 1 0,1-1 0,0 1 1,0-1-1,0 0 0,0 0 0,1 0 0,0 0 0,0 0 1,0-1-1,1 1 0,-1-1 0,1 0 0,0 0 0,0 0 0,7 3 1,-5-2-90,1 0 0,-1-1 0,1 1 0,0-2 0,1 1 0,-1-1 0,0 0 0,1-1 0,0 0 0,0 0-1,0 0 1,13 0 0,-10-3-39,-1-1 0,1 1 0,0-2-1,-1 0 1,1 0 0,-1-1-1,0 0 1,13-8 0,-3 1-220,0-1 0,-1-1 0,20-17 0,-3-4-441,57-72 0,-8 7 840,-85 99-4,1-1 0,-1 0-1,1 0 1,0 0 0,-1 1-1,1-1 1,0 0 0,0 1 0,0-1-1,-1 1 1,1-1 0,0 1-1,0-1 1,0 1 0,0 0-1,0-1 1,0 1 0,0 0-1,0 0 1,0 0 0,0 0-1,0 0 1,0 0 0,0 0-1,0 0 1,0 0 0,0 0-1,0 0 1,0 1 0,0-1-1,0 0 1,0 1 0,0-1-1,-1 1 1,1-1 0,0 1-1,0-1 1,1 2 0,24 36 400,-7-10-31,-18-30-431,0 0 0,-1-1-1,1 1 1,0-1 0,-1 1 0,0-1-1,1 1 1,-1-1 0,0 1 0,0-1-1,0 1 1,-1-1 0,0-2 0,-2-2 8,0 1 1,-1-1-1,0 1 1,0 0 0,0 0-1,-1 0 1,0 0-1,0 1 1,0 0 0,-12-9-1,13 12 30,0-1 0,0 1 0,0 0 1,0 0-1,0 0 0,0 1 0,-1 0 0,1-1 0,-1 1 0,1 1 0,-1-1 0,1 1 1,-1-1-1,1 1 0,-1 1 0,1-1 0,-1 1 0,1-1 0,-1 1 0,-6 3 0,-1 0 49,1 1 0,0 1-1,0 0 1,0 1-1,1-1 1,0 2-1,0 0 1,1 0 0,0 0-1,1 2 1,-1-1-1,2 1 1,-1 0 0,1 0-1,1 1 1,0 0-1,1 0 1,0 0-1,0 1 1,1 0 0,1 0-1,0 0 1,0 0-1,0 19 1,7-23 25,0-1-79,2 2-15,0-1 0,1 0-1,-1 0 1,14 12 0,-18-18-35,0 0 0,1 0 0,-1-1 1,1 1-1,-1-1 0,1 1 0,0-1 0,-1 0 0,1 0 1,0 0-1,0 0 0,0-1 0,0 1 0,0-1 0,0 1 1,0-1-1,-1 0 0,1 0 0,0-1 0,0 1 1,0-1-1,0 1 0,0-1 0,3-1 0,5-3-39,-1 0-1,0-1 1,0-1 0,-1 1-1,0-1 1,0-1 0,0 0-1,-1 0 1,-1 0-1,13-18 1,1-6 308,-2-1 0,16-36 0,-14 168 1109,-18-85-1416,1-1-1,1 0 1,0 0-1,12 20 1,-16-30-187,1 0 0,0 0 1,0 1-1,0-1 0,0-1 1,1 1-1,-1 0 0,1-1 1,0 1-1,-1-1 0,1 0 1,0 0-1,0 0 0,1 0 1,-1 0-1,0-1 0,1 1 1,-1-1-1,1 0 0,-1 0 1,6 0-1,0-1-1568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6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3 125 128,'-2'-38'5811,"2"60"-4798,0 16-590,2 0 0,1 0 0,14 63-1,-13-85-343,-1 0-1,-1 0 0,1 26 1,-3-39-53,0 11-13,0-7 12,0-5-13,-1 8 23,0-29 31,-1-35-67,1 21 10,2 0 0,1 0 0,13-63 1,-6 63-54,-3 12 24,1-1 0,10-22 0,-15 40 17,0-1-1,0 1 1,1 0 0,-1 0-1,1 0 1,0 0 0,0 1 0,0-1-1,1 1 1,-1 0 0,1 0 0,0 0-1,0 0 1,0 0 0,6-2-1,-7 4 6,0 1 0,1-1 0,-1 1 0,1-1 0,-1 1 0,1 0 0,-1 0 0,1 1 0,-1-1-1,1 1 1,-1-1 0,0 1 0,1 0 0,-1 1 0,0-1 0,0 0 0,5 3 0,-1 0 3,0 1 1,-1 0-1,1 0 1,-1 0 0,1 0-1,5 8 1,-3 0 14,0-1 1,-1 1 0,-1 0-1,0 1 1,0 0-1,-2 0 1,0 0 0,0 1-1,3 22 1,1 18-434,1 69-1,-7-84-531,-2-3-1716,-1-25 1041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9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81 368,'0'-40'2593,"0"36"-2120,-2-1-20,1 0-292,1 3-81,-1 0-1,1 0 0,0 0 0,-1 0 0,1 0 0,-1 0 0,0 0 0,0 0 0,1 0 1,-1 0-1,-3-3 0,3 67 2722,0 38-1726,16 120 0,43 88-248,-30-179-3010,-24-98-2413,-6-31 3599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9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3 246 132,'-2'-16'397,"2"1"1,0-1-1,1 0 1,1 0-1,0 0 1,1 1-1,1-1 0,5-14 1,-7 24-304,0 1-1,1 0 1,-1 0 0,1 0 0,0 0 0,0 0-1,1 1 1,0-1 0,-1 1 0,1 0-1,1 0 1,-1 1 0,0-1 0,1 1-1,0 0 1,0 0 0,0 0 0,0 1 0,0 0-1,1 0 1,-1 0 0,0 0 0,1 1-1,0 0 1,-1 0 0,1 1 0,7-1 0,-5 2-40,-1-1-1,1 1 1,-1 0 0,0 1 0,1-1 0,-1 2 0,0-1 0,0 1 0,0 0 0,-1 0 0,1 1 0,-1 0 0,0 0 0,0 0 0,0 1 0,0 0 0,-1 0 0,7 8 0,-6-5 71,0 0 0,-1 1 1,0-1-1,0 1 0,-1 0 1,0 1-1,0-1 1,-1 1-1,0-1 0,-1 1 1,0 0-1,-1 0 0,1 18 1,-3-22-62,0-1 0,0 1 0,0-1 0,-1 1 0,0-1 0,0 0 0,0 1 0,-1-1 0,1-1 0,-1 1 0,0 0 0,-1 0 0,1-1 0,-1 0 1,0 0-1,0 0 0,0 0 0,-9 5 0,-6 9 243,14-14-261,1-1 1,-1 1 0,0-1-1,0 0 1,0 0-1,0-1 1,0 0-1,-1 0 1,1 0-1,-1 0 1,0-1-1,1 0 1,-1 0-1,0-1 1,0 1-1,1-1 1,-7-1-1,10 1-101,0-1 0,1 1 0,-1 0 0,0-1 0,1 1-1,-1-1 1,1 0 0,-1 1 0,1-1 0,-1 0 0,1 0-1,0 0 1,-1 0 0,1 0 0,0 0 0,0-1 0,0 1-1,0 0 1,0 0 0,-1-3 0,1 3-166,0 0 1,1 0-1,-1 0 0,1 0 1,0 0-1,-1 0 0,1 0 1,0-1-1,0 1 0,-1 0 1,1 0-1,0 0 0,0-1 1,0 1-1,1 0 0,-1 0 1,0 0-1,0-1 0,1 0 1,2-6-1749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0.2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50 292,'4'1'346,"0"-1"0,0 0 0,1 1 0,-1 0 0,0 0 0,0 0 0,0 1 0,0-1 0,0 1 0,0 0 0,0 0 0,-1 0 0,1 1 0,-1-1 0,1 1 0,4 5 0,3 4 159,-1 1-1,0 1 1,10 16-1,-15-20-320,1-1-1,0 1 1,1-1-1,0-1 1,0 1 0,1-1-1,0 0 1,15 10-1,-21-16-143,1 0 0,-1-1-1,1 1 1,0-1 0,0 0 0,0 0-1,0 0 1,0 0 0,0 0-1,0-1 1,0 1 0,0-1 0,0 0-1,5 0 1,-5-1-47,-1 0 0,0 0 1,1-1-1,-1 1 0,0 0 0,0-1 1,0 1-1,0-1 0,0 0 0,0 1 0,0-1 1,0 0-1,-1 0 0,1-1 0,-1 1 0,0 0 1,1 0-1,-1-1 0,1-2 0,6-15 101,-1 0-1,-1 0 0,-1 0 0,-1-1 1,0 0-1,-2 0 0,1-39 0,-3 58 74,-3-4 232,1 2 77,1 19-100,0 7-223,2 1 0,1 0 0,1-1 0,1 0 0,7 25 1,-6-32-397,3 7 191,1 1 0,14 25-1,5-11-1980,-24-34 1323,-1 0 0,1 0 0,0-1-1,-1 1 1,2-1 0,-1 0 0,8 3-1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0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26 392 560,'7'-5'5788,"19"-7"-4116,-4 1-1397,-9 3-183,-1-1 1,0 0 0,0-1-1,-1 0 1,-1 0 0,0-2-1,0 1 1,-1-1-1,0-1 1,-1 1 0,-1-2-1,7-15 1,-11 21-57,-1-1 0,0 1 0,0 0 0,-1-1 0,0 1 0,-1-1 0,0 1 0,0-1 0,-1 1 0,-3-16 0,3 18 15,-1 0-1,0 1 1,0-1-1,0 0 0,0 0 1,-1 1-1,0 0 1,-1-1-1,1 1 1,-1 1-1,0-1 1,0 0-1,0 1 0,-1 0 1,-7-6-1,9 8-18,1 1 0,-1 0 0,1 0 0,-1 0-1,0 0 1,0 1 0,1-1 0,-1 1 0,0-1-1,0 1 1,0 0 0,1 0 0,-1 0 0,0 1 0,0-1-1,0 1 1,1-1 0,-1 1 0,0 0 0,1 0-1,-1 0 1,0 1 0,1-1 0,-1 1 0,1-1 0,0 1-1,0 0 1,0-1 0,-4 5 0,0 0 23,-1 1 1,1 0-1,0 0 1,1 1 0,0 0-1,0-1 1,-7 18-1,4 1 94,1 1 1,1-1-1,1 1 0,2 0 0,0 0 0,2 1 1,3 26-1,-2-30-74,2-5-18,2 0 0,1-1 1,0 0-1,1 0 0,1 0 0,0-1 1,20 31-1,-22-39-48,0-1 1,1 1 0,0-1-1,0-1 1,1 1-1,0-1 1,0 0-1,1-1 1,0 0-1,0 0 1,0-1-1,1 0 1,0 0 0,0-1-1,0 0 1,0-1-1,1 1 1,-1-2-1,1 0 1,0 0-1,12 1 1,-19-4-10,1 1 0,-1-1-1,1 0 1,-1 1 0,0-2 0,0 1-1,1 0 1,-1-1 0,0 1 0,0-1 0,0 0-1,0 0 1,-1 0 0,1 0 0,-1 0-1,1-1 1,-1 1 0,0-1 0,3-3 0,-2 2 11,0-1 1,0 1-1,-1-1 0,0 1 1,1-1-1,-2 0 1,1 0-1,0 0 1,-1 0-1,0-1 1,0 1-1,0-6 1,-1 9 6,-6-13-22,1 10 9,-1 0 0,1 0 0,-1 1 0,0-1 0,-1 1 1,1 1-1,-1-1 0,0 1 0,0 0 0,0 1 0,0 0 1,0 0-1,-1 0 0,1 1 0,0 0 0,-1 0 0,1 1 1,-1 0-1,-10 1 0,11 0-138,0 0 1,1 0-1,-1 1 1,0 0-1,1 0 0,-1 1 1,1-1-1,0 1 1,-11 8-1,13-8-180,0 0 1,0 0-1,1 0 0,-1 1 0,1-1 0,0 1 1,0 0-1,1 0 0,-1 0 0,1 1 0,0-1 1,0 0-1,0 1 0,1-1 0,-2 6 0,0 1-2344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2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45 177 280,'0'-3'55,"-1"-1"0,1 1 0,0 0 0,-1-1 0,0 1 0,0 0 0,0 0 0,0 0 0,0 0 0,-1 0 0,0 0 0,1 0 0,-1 0 0,-3-4-1,2 4 107,1 0-1,-1-1 0,1 1 0,0-1 1,1 1-1,-1-1 0,0 0 0,1 1 0,0-1 1,0 0-1,-1-6 0,2 7 349,-3-37 2255,3 38-2614,0 0 0,-1 0 0,1 0 0,1 0 0,-1 0 0,0 0 0,0 0 0,1 0 0,-1 0 0,1 1 0,-1-1 0,1 0 0,0 0 0,0 0-1,1-2 1,0 6-42,-1 0 0,0 0 0,0 0 1,0 1-1,0-1 0,0 0 0,0 1 0,-1-1 0,1 1 0,-1-1 0,1 0 0,-1 5 0,21 252 2032,-4-35-1010,-15-212-1256,0 0 0,0-1 0,8 19 0,16 29-4318,-17-41 2621,-2-1-999,-3-13 1561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27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58 349 236,'0'0'519,"-3"-9"7731,4 2-8946,2 1 771,1 1 0,0-1 0,0 1-1,0 0 1,10-8 0,-10 9-27,1-1 0,-1 0 0,1 0 0,-1 0 0,-1 0 1,6-9-1,-4 1-17,0 0 1,-1 0 0,0-1-1,-1 1 1,-1-1 0,2-24-1,-3 31-35,-1-1-1,0 1 0,-1-1 0,0 1 1,0 0-1,0-1 0,-1 1 0,0 0 0,0 0 1,-1 0-1,0 0 0,0 0 0,-1 1 1,-7-10-1,10 14 5,0 1 1,0 0 0,0 0-1,0 0 1,0 0 0,-1 0-1,1 0 1,0 0 0,-1 0-1,1 0 1,0 1 0,-1-1-1,1 0 1,-1 1-1,0 0 1,1-1 0,-1 1-1,1 0 1,-1 0 0,1 0-1,-1 0 1,0 0 0,1 0-1,-1 0 1,1 0 0,-1 1-1,1-1 1,-1 1-1,0-1 1,1 1 0,0-1-1,-1 1 1,1 0 0,-1 0-1,1 0 1,0 0 0,0 0-1,-1 0 1,1 0 0,0 0-1,-1 2 1,-3 2-7,1 0-1,-1 0 1,1 1 0,0 0-1,1 0 1,0 0 0,-5 9 0,2 7 5,1 0 1,1 1 0,1-1-1,1 1 1,0-1 0,2 1-1,1 0 1,0-1 0,2 1 0,1-1-1,1 1 1,0-1 0,2-1-1,0 1 1,19 36 0,-23-54-9,0 0 0,0 0 0,0-1 0,0 1 0,1-1 1,-1 1-1,1-1 0,0 0 0,0 0 0,0-1 0,0 1 0,0-1 1,1 0-1,-1 0 0,1-1 0,8 3 0,-11-4 3,0 1 0,-1-1 0,1 0-1,0 0 1,-1 0 0,1-1 0,0 1 0,-1 0 0,1-1 0,0 1 0,-1-1-1,1 1 1,-1-1 0,1 0 0,-1 1 0,1-1 0,-1 0 0,1 0-1,1-2 1,-1 1 11,0-1 0,-1 1 0,1-1 1,-1 1-1,0-1 0,0 1 0,0-1 0,0 0 0,0 0 0,0 1 0,-1-1 0,1 0 0,-1 0 0,0 0 0,0-4 0,-1 3 23,1 0-1,-1 0 0,1 1 1,-1-1-1,0 0 1,-1 1-1,1-1 1,-1 1-1,1-1 0,-1 1 1,0 0-1,0 0 1,0 0-1,-1 0 1,1 0-1,-1 0 0,0 1 1,0-1-1,0 1 1,0 0-1,0-1 0,-4 0 1,6 3-18,-1 0-1,1 1 1,-1 0 0,1-1 0,-1 1-1,1 0 1,0 0 0,-1 0-1,1 0 1,0 0 0,0 0 0,-1 0-1,1 0 1,0 0 0,0 1-1,0-1 1,1 0 0,-1 1 0,0-1-1,0 0 1,1 1 0,-1-1 0,1 1-1,-1 0 1,1 2 0,-2-1-161,1 0 1,0 0 0,0 1-1,0-1 1,1 1-1,-1-1 1,1 0 0,0 1-1,0-1 1,0 1-1,0-1 1,1 5 0,0-6-75,13 18-3159,-11-19 1936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1:47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40 24575,'0'0'0,"0"0"0,0 0 0,-1 0 0,1 0 0,0 0 0,0 0 0,0 0 0,0 0 0,0 1 0,0-1 0,-1 0 0,1 0 0,0 0 0,0 0 0,0 0 0,0 0 0,-1 0 0,1 0 0,0 0 0,0 0 0,0 0 0,0 0 0,0 0 0,-1 0 0,1 0 0,0-1 0,0 1 0,0 0 0,0 0 0,0 0 0,0 0 0,-1 0 0,1 0 0,0 0 0,0 0 0,0 0 0,0-1 0,0 1 0,0 0 0,0 0 0,0 0 0,-1 0 0,1 0 0,0 0 0,0-1 0,0 1 0,0 0 0,0 0 0,0 0 0,0 0 0,0 0 0,0-1 0,0 1 0,0 0 0,0 0 0,0 0 0,0 0 0,0 0 0,0-1 0,0 1 0,0 0 0,0 0 0,12-9 0,21-6 0,10 9 0,0 2 0,0 2 0,49 4 0,-48-1 0,-415 0 0,379 0 0,0 0 0,-1 1 0,1-1 0,-1 2 0,10 3 0,28 8 0,11-8-93,1-2-1,63-5 1,-68 0-992,-21 1-5741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2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26 140,'1'-26'6568,"2"42"-4967,1 53 872,-4-47-2206,2 0-1,0 0 0,6 24 1,2 4 0,-9-42-472,0-1 0,1 1 1,-1-1-1,1 0 0,1 0 0,-1 0 1,8 12-1,-3-15-2999,-4-7 779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2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32 120,'-2'-6'660,"0"-3"-64,2 3-4,-2 2-76,2 2-16,-2 0-72,4 0 0,0 4-12,0 0-540,2 0-104,0 2-452,2-2-380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3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8 660,'25'33'2911,"-22"-28"-2476,1 1-1,0-1 1,0 1 0,0-1-1,1-1 1,0 1 0,0-1 0,8 6-1,-13-10-425,1 0 0,-1 0 0,0 0 0,1 0 0,-1 0 0,1 0 0,-1-1 0,1 1 0,-1 0 0,0 0 0,1-1 0,-1 1-1,0 0 1,1 0 0,-1-1 0,0 1 0,1 0 0,-1-1 0,0 1 0,0 0 0,1-1 0,-1 1 0,0-1 0,0 1 0,0 0 0,0-1 0,1 1 0,-1-1-1,0 1 1,0-1 0,0 1 0,0-1 0,0 1 0,0 0 0,0-1 0,0 1 0,0-1 0,0 1 0,-1-1 0,1 1 0,0 0 0,0-1 0,0 1-1,0-1 1,-1 0 0,-5-25 60,5 24-11,-1 0 0,0-1-1,0 1 1,0 0-1,0 0 1,0 0 0,0 0-1,-1 1 1,1-1-1,-1 0 1,1 1 0,-1 0-1,1 0 1,-5-2-1,5 3-15,1 0-1,0 0 1,-1 0-1,1 0 0,0 0 1,-1 1-1,1-1 1,0 0-1,-1 1 0,1-1 1,0 1-1,0-1 1,0 1-1,-1 0 0,1-1 1,0 1-1,0 0 1,0 0-1,0 0 0,0 0 1,0 0-1,1 0 1,-1 0-1,0 0 0,0 0 1,1 0-1,-1 0 1,0 1-1,1-1 0,-1 0 1,1 0-1,0 1 0,-1-1 1,1 2-1,-1 8 145,8-15-338,-6 2 140,-1 1 0,1 0 0,0-1 0,-1 1 0,1 0 0,0-1 0,-1 1 0,0-1 0,1 1 1,-1-1-1,0 1 0,0-1 0,0 1 0,0-1 0,0 1 0,0-1 0,0 1 0,-1-1 0,1 1 0,0 0 1,-2-3-1,2 3 11,0 0 0,-1 0 0,0-1 0,1 1 0,-1 0 0,1 0 0,-1 0 1,0 0-1,0 0 0,0 0 0,0 0 0,0 0 0,0 0 0,0 1 0,0-1 1,0 0-1,0 0 0,0 1 0,0-1 0,-1 1 0,1-1 0,0 1 0,0 0 1,-1-1-1,1 1 0,0 0 0,-3 0 0,2 0 22,-1 1 0,1 0 0,-1 0 1,1 0-1,-1 0 0,1 0 0,0 0 0,-1 1 0,1-1 0,0 1 0,0 0 1,-3 3-1,-4 4 110,1 1 1,0 0 0,0 1 0,-10 19-1,12-16 68,1 1 0,0 0 1,1 0-1,1 0 0,0 0 0,1 1 0,0-1 0,2 26 0,0-35-163,1-1 0,0 1 0,0-1 0,0 1 0,1-1 0,0 1 0,0-1 0,0 0 0,1 0 0,0 0 1,0 0-1,0-1 0,0 1 0,1-1 0,0 0 0,-1 0 0,7 5 0,-6-6-78,-1 0 0,1 0 0,0 0 0,1-1-1,-1 0 1,0 0 0,1 0 0,-1 0 0,1 0 0,0-1 0,-1 0 0,1 0 0,0 0-1,0-1 1,0 0 0,-1 0 0,1 0 0,0 0 0,0-1 0,0 1 0,-1-1 0,6-2-1,23-11-3258,55-32-1,-52 27 389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2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315 151 208,'0'0'1409,"15"0"-979,-4 0 3799,-8 0-4233,-1-1 23,-1 1 1,0 0 0,0 0 0,1 0-1,-1 0 1,0 0 0,0 0 0,0 0-1,1 1 1,-1-1 0,0 0 0,0 1-1,0-1 1,1 1 0,-1-1 0,0 1-1,0-1 1,0 1 0,0 0 0,0-1-1,0 1 1,0 0 0,0 0 0,-1 0 0,1 0-1,0 0 1,0 0 0,-1 0 0,1 0-1,-1 0 1,1 0 0,-1 0 0,1 1-1,-1-1 1,1 0 0,-1 0 0,0 0-1,0 1 1,0-1 0,0 0 0,0 2-1,8 18 496,-5-31-184,-3 5-283,0-1 0,0 1 1,-1-1-1,0 1 1,0 0-1,-3-10 0,-1 5-19,1 1 0,-1 0 0,-1 0 0,0 0 0,0 1-1,-1 0 1,0 0 0,0 1 0,-1 0 0,0 0 0,0 1-1,0 0 1,-1 0 0,0 1 0,0 0 0,0 1 0,-1 0-1,0 0 1,0 1 0,0 0 0,0 1 0,0 0-1,0 0 1,-21 1 0,24 1 9,1 2 0,-1-1-1,1 0 1,0 1 0,-1 1-1,1-1 1,0 1 0,1 0-1,-1 0 1,0 0 0,1 1-1,-1 0 1,1 0 0,0 0-1,1 1 1,-1 0 0,1 0-1,-6 8 1,4-5-24,1-1 0,0 2 0,0-1 0,0 1 0,1-1 0,0 1 0,1 0 1,0 1-1,1-1 0,0 0 0,0 1 0,0 10 0,2-14-11,1-1 1,1 1-1,-1 0 0,1 0 1,0-1-1,0 1 0,0-1 1,1 0-1,0 0 0,0 0 1,0 0-1,1 0 0,-1 0 1,1-1-1,1 0 0,5 6 1,7 4 17,0 0 1,36 21 0,0-6-14,-33-19 8,0 1 1,-1 1 0,32 26-1,-45-33-11,-1 1 0,0-1 0,0 1 1,0 0-1,-1 0 0,0 1 0,-1-1 0,1 1 0,-1 0 0,0 0 0,-1 0 0,1 0 0,-2 1 0,1-1 0,0 13 0,-1-15 20,0 0-1,-1 0 1,0 0-1,0 1 0,-1-1 1,1 0-1,-1 0 1,0 0-1,-1 0 1,1 0-1,-1 0 0,0 0 1,0 0-1,0-1 1,-1 1-1,0-1 1,0 0-1,0 0 0,0 0 1,-1 0-1,1 0 1,-1 0-1,0-1 1,0 0-1,-1 0 1,1 0-1,0 0 0,-1-1 1,0 0-1,-9 3 1,0-1 71,0 0-1,0-1 1,-1-1 0,1-1 0,-28 0 0,41-1-1,-35-3-468,34 1 269,0 1 0,-1-1 0,1 0 1,0-1-1,0 1 0,0 0 0,0-1 0,0 1 0,-1-4 1,-3-18-4792,6 20 3127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2.6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4 114 216,'-2'-80'4356,"2"79"-3883,-1-22 1065,1 13-745,0 13 86,13 140 907,1-13-1268,3 26 15,-8-75-398,3 16-138,-2-20-1078,-8-29-3195,-2-46 3579,-8 8-861,4-11 666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2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45 225 380,'-6'-6'525,"1"-1"0,0 1 0,1-1 0,-1-1 0,1 1 0,1-1-1,-1 0 1,1 1 0,-2-11 0,5 17-97,1-3-321,1 0 0,-1-1-1,1 1 1,0 0 0,0 0 0,1 0-1,-1 1 1,1-1 0,0 1-1,0-1 1,0 1 0,0 0 0,1 0-1,5-4 1,-4 3 67,6-4-50,1 0 0,-1 0 1,1 2-1,1-1 0,-1 2 0,1-1 0,0 2 0,1 0 1,17-3-1,2 1 101,-1 1 1,58 0 0,-85 6-396,0-1-1,0 1 1,0 0 0,0 0 0,0 0-1,-1 1 1,1 0 0,-1 0-1,1 0 1,-1 0 0,1 1 0,-1-1-1,0 1 1,0 0 0,0 0 0,5 7-1,14 9-2148,-15-14 806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3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80,'1'-21'2380,"4"18"174,8 30 565,-8-15-3443,5 16 791,-1 2 0,10 55 0,-7-29-61,-2-16-256,-2-9 120,-1 0-1,-2 1 0,3 42 1,-8-73-260,-2-2-24,1 0 1,0 0-1,-1 0 1,1 0-1,0-1 1,0 1-1,0 0 1,0-1-1,0 1 1,0-1-1,0 1 1,0-1-1,0 1 1,1-1-1,-1 0 1,1 1-1,-1-1 1,1 0-1,0 1 1,0-1-1,-1-2 1,-5-41-98,4 19 90,1 0 0,2-1 0,1 1-1,0 0 1,2 0 0,2 0 0,0 1 0,17-45 0,-19 61 55,-1 1-1,1-1 0,1 1 0,0 0 1,0 1-1,11-14 0,-14 19-108,0 1 0,-1-1 0,1 0-1,0 1 1,0 0 0,0-1 0,0 1 0,1 0-1,-1 0 1,0 0 0,0 0 0,4 0 0,-4 1-142,-1-1 0,1 1 0,0 1 0,-1-1 0,1 0 0,-1 0 0,1 1 1,-1-1-1,1 0 0,-1 1 0,1 0 0,-1-1 0,1 1 0,-1 0 0,0 0 1,1 0-1,-1 0 0,0 0 0,0 0 0,2 2 0,5 5-1436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3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30 436,'0'-2'232,"0"0"0,1 0 0,-1 0 0,1 0 0,-1 1 0,1-1 0,0 0 0,0 0 0,0 1 0,0-1 0,0 0 0,0 1 0,0-1 0,0 1 0,3-3 0,6 8 2161,0 17-1306,0 16-555,-2 1 1,4 51-1,-9-56-638,1 0 0,2 0 0,1 0 0,14 36 0,-15-62-403,0 1-3369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3.7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57 168,'-2'-13'748,"-4"1"-84,4 5 4,-2-1-56,2 2-40,-4 2-52,4 0 288,2 1-87,0 6-501,2 1-152,0 0-184,2 2-72,6 15-253,0 0-283,2 0-416,-2-1 348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4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3 452,'12'-1'2625,"-11"0"-2535,0 1 1,0 0 0,0 0 0,0 0 0,0 0-1,-1 0 1,1 0 0,0 0 0,0 0 0,0 0-1,0 0 1,0 1 0,0-1 0,0 0 0,-1 1-1,1-1 1,0 0 0,0 1 0,0-1 0,-1 1-1,1-1 1,0 1 0,-1 0 0,1-1 0,0 1-1,-1 0 1,1-1 0,-1 1 0,1 0 0,-1 0-1,1-1 1,-1 1 0,0 0 0,1 0 0,-1 0-1,0 0 1,1 0 0,-1-1 0,0 2 0,20 48 344,-2 0 0,-2 0 0,-2 2 0,-3 0 0,7 66 0,-17-96-298,-2-16-95,1 0-1,1-1 0,-1 1 0,1 0 0,0-1 1,2 8-1,-4-12-45,1-1 0,-1 0 0,1 1 0,-1-1 0,1 0 0,-1 0 1,1 0-1,-1 0 0,1 1 0,-1-1 0,1 0 0,-1 0 0,1 0 0,-1 0 0,0 0 0,1 0 1,-1 0-1,1-1 0,-1 1 0,1 0 0,-1 0 0,1 0 0,-1-1 0,1 1 0,-1 0 0,1 0 1,-1-1-1,1 1 0,-1 0 0,1-1 0,-1 1 0,1-1 0,0 1 0,-1 0 0,1-1 0,0 1 1,-1-1-1,1 1 0,0-2 0,-5-17-53,2-1 0,1 1 1,0-1-1,1 0 0,4-31 0,-2 5 8,0 31 46,0 1 1,1 0 0,1-1-1,0 1 1,1 0-1,10-26 1,-10 31 17,1 0-1,-1 0 1,1 0 0,1 1-1,-1-1 1,2 1-1,-1 1 1,1-1 0,0 1-1,15-11 1,-21 17-1,0 0-1,1 0 1,-1 0 0,1 0 0,-1 1 0,0-1-1,1 0 1,-1 1 0,1-1 0,-1 1-1,1 0 1,0 0 0,-1-1 0,1 1-1,-1 0 1,1 0 0,0 1 0,-1-1 0,1 0-1,-1 0 1,1 1 0,-1-1 0,1 1-1,-1-1 1,1 1 0,-1 0 0,1-1 0,-1 1-1,0 0 1,0 0 0,1 0 0,-1 0-1,0 0 1,0 0 0,0 1 0,0-1 0,0 0-1,1 3 1,4 5 33,-1 1 1,-1 0-1,0-1 0,5 19 0,-5-16 21,5 20 27,-2 0 1,-1 0 0,2 37-1,4 26-1600,-12-94 1427,0 1-236,0 0 0,1 1 0,-1-1 0,1 0 0,-1 0 0,1 0 0,0 0-1,0 0 1,0 0 0,0 0 0,0 0 0,2 1 0,1 2-1322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2:58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 24575,'29'-12'0,"-7"2"0,-6 5 0,0 1 0,1 1 0,-1 0 0,0 1 0,1 1 0,0 1 0,-1 0 0,1 1 0,-1 1 0,22 4 0,-35-4 0,0-1 0,0 1 0,0 0 0,0 0 0,0 0 0,0 0 0,-1 0 0,1 1 0,-1-1 0,1 1 0,-1 0 0,0-1 0,0 1 0,0 0 0,-1 0 0,1 1 0,-1-1 0,1 0 0,-1 0 0,0 1 0,0-1 0,-1 1 0,1-1 0,-1 1 0,0-1 0,1 1 0,-2-1 0,1 1 0,0-1 0,-1 1 0,-1 5 0,0 0 0,0 0 0,0-1 0,-1 1 0,0-1 0,-1 1 0,0-1 0,0 0 0,-1 0 0,0-1 0,0 1 0,-9 8 0,-65 49 0,35-31 0,43-34 0,1 1 0,-1-1 0,1 0 0,-1 1 0,0-1 0,1 0 0,-1 1 0,1-1 0,-1 1 0,1-1 0,-1 1 0,1-1 0,0 1 0,-1-1 0,1 1 0,0-1 0,-1 1 0,1 0 0,0-1 0,0 1 0,-1 0 0,1-1 0,0 1 0,0 0 0,0-1 0,0 1 0,0-1 0,0 1 0,0 0 0,0-1 0,0 1 0,0 0 0,1 1 0,0-1 0,0 0 0,0-1 0,1 1 0,-1 0 0,1 0 0,-1 0 0,1-1 0,-1 1 0,1-1 0,-1 1 0,1-1 0,-1 0 0,4 1 0,64 0 0,-60-1 0,7 0 0,0 1 0,1 0 0,-1 2 0,0 0 0,0 0 0,0 2 0,0 0 0,-1 0 0,27 15 0,-36-17 0,-1 0 0,0 0 0,0 0 0,0 1 0,-1 0 0,1 0 0,-1 0 0,0 0 0,0 1 0,0-1 0,-1 1 0,0 0 0,0 0 0,0 0 0,0 1 0,-1-1 0,0 1 0,0 0 0,0-1 0,-1 1 0,0 0 0,0 0 0,0 0 0,-1 0 0,0 0 0,0 0 0,0 0 0,-1 0 0,-2 10 0,0-7 0,0-1 0,-1 1 0,0 0 0,-1-1 0,1 0 0,-2 0 0,1 0 0,-1 0 0,0-1 0,-14 12 0,0-1 0,-1-2 0,-39 25 0,52-37 0,0 0 0,0 0 0,0-1 0,-1 0 0,1-1 0,-1 0 0,0 0 0,1-1 0,-1 0 0,0 0 0,0-1 0,0 0 0,0-1 0,0 0 0,0 0 0,0-1 0,1 0 0,-1 0 0,1-1 0,-1 0 0,1-1 0,0 0 0,0 0 0,1-1 0,-1 0 0,1 0 0,0-1 0,0 0 0,-9-10 0,11 8-1365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5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106 149 308,'2'-2'232,"1"1"0,0-1 1,-1 1-1,1 0 0,0 0 0,0 0 0,0 1 0,-1-1 0,1 1 1,0-1-1,0 1 0,0 0 0,0 0 0,0 0 0,0 0 1,0 1-1,0-1 0,0 1 0,-1 0 0,1 0 0,0 0 0,0 0 1,4 3-1,-2-2 66,0 0 0,0 0 0,0-1 0,1 0 0,-1 1-1,10-1 1,-14-1-289,-1-1 0,1 1 0,-1-1 0,1 1 0,-1-1 0,0 1-1,1-1 1,-1 1 0,1-1 0,-1 1 0,0-1 0,1 0 0,-1 1-1,0-1 1,0 0 0,0 1 0,1-1 0,-1 0 0,0 1 0,0-1-1,0 0 1,0 1 0,0-1 0,0 0 0,0 0 0,-1 1 0,1-1-1,0 0 1,0 1 0,0-1 0,-1 1 0,1-2 0,-8-24 209,4 15-190,-2 1 0,1 0 1,-1 0-1,-1 1 0,-11-13 0,15 18 34,0 1-1,-1-1 1,0 1-1,1 0 0,-1 0 1,0 1-1,0-1 1,0 1-1,-1 0 1,1 0-1,-1 0 0,1 1 1,-1-1-1,1 1 1,-1 0-1,-9 0 1,11 1-49,1 1 0,-1 0 0,0 0 1,1 0-1,-1 0 0,1 1 0,0-1 1,-1 1-1,1-1 0,0 1 0,0 0 1,0 0-1,0 0 0,0 0 0,0 0 1,-1 3-1,-29 42 182,29-41-162,0 0 0,0 0 0,0 0 0,1 0 0,-1 0 0,2 1 0,-1-1 0,1 1 0,0-1 0,0 1 1,0-1-1,1 1 0,0 0 0,1-1 0,0 1 0,2 12 0,2-10-11,-1 1 0,1-1 1,1 0-1,9 12 1,-13-18-38,0-1-1,1 1 1,-1 0 0,1-1 0,0 0 0,0 0 0,0 1-1,0-1 1,0-1 0,0 1 0,0 0 0,1-1 0,-1 0-1,1 0 1,-1 0 0,1 0 0,-1 0 0,5-1 0,0-4-51,0-3 47,0-1 0,0 0 0,-1-1 0,0 1 1,0-1-1,-1-1 0,0 1 0,0-1 0,-1 0 0,-1 0 0,0-1 0,0 0 0,-1 1 0,0-1 0,-1 0 0,0 0 0,-1-1 0,0-13 0,-1 23 34,0 1-9,1 1 0,-1-1 1,1 1-1,-1-1 0,1 1 1,-1-1-1,1 1 0,-1-1 0,1 1 1,0-1-1,-1 1 0,1-1 1,-1 1-1,1 0 0,0 0 0,0-1 1,-1 1-1,2 0 0,17 43 38,-3 0-1,-1 1 1,12 65-1,13 139 76,-27 21-350,-14-260 232,0-1 0,0 0 0,-1 1 0,0-1 0,0 0 0,-1 0 0,0 0 0,-1 0 0,0-1 0,0 1 0,-6 7 0,8-12 1,0 0-1,0 0 0,-1 0 1,1 0-1,-1 0 0,0 0 1,1-1-1,-1 1 0,-1-1 1,1 0-1,0 0 1,0 0-1,-1 0 0,1-1 1,-1 1-1,0-1 0,1 0 1,-1 0-1,0 0 0,0-1 1,1 1-1,-1-1 0,0 0 1,0 0-1,0 0 1,0-1-1,1 1 0,-5-2 1,0-1 9,1 0 0,0 0 0,-1 0 0,1-1 0,0 0 0,1-1 1,-1 0-1,1 0 0,0 0 0,0 0 0,1-1 0,-1 0 0,1 0 0,1-1 1,-1 1-1,1-1 0,0 0 0,1-1 0,-1 1 0,1 0 0,1-1 0,-3-9 1,2 2-29,1 1 1,0 0 0,1-1 0,1 0 0,0 1 0,0-1 0,2 1 0,0-1 0,1 1 0,0 0-1,7-18 1,1 2-617,2 1-1,1 1 0,1 0 1,2 0-1,1 2 0,22-27 1,-3 8-1352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3.4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60 288,'0'0'1598,"7"1"-1075,-4-1-468,0 0-1,0 1 1,0-1 0,0 1 0,0 0 0,-1 0-1,1 0 1,0 0 0,-1 0 0,1 1 0,0-1-1,-1 1 1,0 0 0,1-1 0,-1 1 0,2 3-1,1 1 91,0 0 0,-1 0-1,0 0 1,0 1 0,0 0-1,4 12 1,59 195 1812,-54-169-1650,-8-26-43,-1-1 0,0 1 0,1 35 0,-5-53-109,-3 19 322,-4 14-148,6-33-323,1 0 0,-1-1-1,1 1 1,-1 0 0,0-1-1,1 1 1,-1-1-1,1 1 1,-1-1 0,0 0-1,1 1 1,-1-1-1,0 1 1,0-1 0,1 0-1,-1 0 1,0 0-1,0 1 1,1-1 0,-1 0-1,0 0 1,0 0 0,0 0-1,1 0 1,-1 0-1,0 0 1,0-1 0,0 1-1,1 0 1,-1 0-1,0 0 1,0-1 0,1 1-1,-1 0 1,0-1-1,1 1 1,-1-1 0,0 1-1,1-1 1,-1 1 0,0-2-1,-1 1 9,1-1 1,-1 0-1,1 1 0,0-1 1,-1 0-1,1 0 0,0 0 0,0 0 1,0 0-1,0 0 0,1 0 1,-1-1-1,1 1 0,-1-4 0,-4-38-22,4 34 18,-1-12 19,2 0 0,0 0 0,2 1 0,0-1 0,1 1 1,1-1-1,1 1 0,1 0 0,1 1 0,1-1 1,1 1-1,0 1 0,17-25 0,-1-3 4,-17 30 62,2 0 0,15-22 0,-23 36-183,1-1 0,0 1 0,0 0 0,0 0 0,0 0 0,0 0 0,1 1 0,-1-1-1,1 1 1,0 0 0,0 0 0,0 0 0,0 1 0,0-1 0,7-1 0,-9 3-68,0 0 0,-1 0 0,1 1 0,0-1-1,-1 0 1,1 1 0,0-1 0,-1 1 0,1-1 0,-1 1 0,1 0 0,-1 0 0,1 0 0,-1-1 0,1 2 0,-1-1 0,0 0 0,0 0 0,1 0-1,-1 0 1,0 1 0,0-1 0,0 1 0,1 1 0,1 1-281,8 14-919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4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12 271 492,'1'2'208,"0"-1"0,1 1 1,-1-1-1,0 0 0,1 0 0,-1 0 1,1 0-1,0 0 0,-1 0 0,1 0 0,0 0 1,0-1-1,0 1 0,-1-1 0,1 1 1,0-1-1,0 0 0,0 0 0,0 1 0,0-1 1,0-1-1,-1 1 0,1 0 0,0 0 1,0-1-1,0 1 0,0-1 0,0 1 0,-1-1 1,3-1-1,1 0-74,1 1 1,-1-1-1,0-1 0,0 1 0,0-1 1,-1 0-1,1 0 0,0 0 1,5-6-1,-8 6-125,0 0 0,1 0 1,-2 0-1,1-1 0,0 1 0,-1 0 0,1-1 1,-1 1-1,0-1 0,0 1 0,-1-1 0,1 0 1,0-3-1,-1 5 71,-3-10-61,2 10-11,1 1 1,-1 0-1,0 0 0,0-1 1,0 1-1,0 0 0,1 0 1,-2 0-1,1 0 0,0 0 1,0 0-1,0 1 1,0-1-1,-1 0 0,1 1 1,0-1-1,0 0 0,-1 1 1,1 0-1,-1-1 0,1 1 1,0 0-1,-1 0 0,1-1 1,-3 1-1,1 1 11,0 0-1,0 0 1,0 0 0,1 0-1,-1 0 1,0 0 0,0 1-1,1-1 1,-1 1 0,1 0-1,-5 3 1,1 0 29,1 1 0,-1 0 0,1 0 0,0 0 0,1 1 0,-1-1 0,1 1 0,1 0 0,-4 9 1,3-4 8,1-4-28,0-1 1,1 1-1,0 0 0,0 1 1,1-1-1,0 0 0,0 1 0,1-1 1,0 0-1,0 1 0,1-1 0,3 14 1,-1-16-28,0 0 1,1 0 0,-1 0 0,1-1-1,1 1 1,-1-1 0,1 0 0,-1 0 0,1-1-1,1 0 1,-1 1 0,1-2 0,-1 1 0,1-1-1,0 1 1,0-2 0,1 1 0,-1-1-1,1 0 1,-1 0 0,1-1 0,-1 1 0,1-2-1,0 1 1,0-1 0,-1 0 0,1 0-1,10-2 1,-6-2-39,0 1 0,0-2 0,0 0 0,-1 0 0,0 0 0,0-2 0,0 1 0,-1-1 0,0 0 0,0-1 0,-1 0 0,0-1 0,0 0 0,-1 0-1,0 0 1,-1-1 0,0 0 0,0 0 0,-1-1 0,0 1 0,-1-1 0,-1 0 0,1 0 0,-2-1 0,1 1 0,0-21 0,7-194 1147,-10 225-949,-6-5 265,10 17-293,-2 1 1,0 0-1,0-1 1,-1 1-1,0 0 1,-1 0-1,-2 17 1,1-8-12,1 0 0,3 27 0,7 22 68,33 112-1,-35-153-409,-6-20-314,0-1 0,1 0 0,0 0 0,0 0 1,5 8-1,-8-16 441,1 0-1,-1 0 1,0 0 0,0 1 0,0-1 0,1 0 0,-1 0-1,0 0 1,0 0 0,0 0 0,1 0 0,-1 0 0,0 0-1,0 0 1,0 0 0,1 0 0,-1 1 0,0-1 0,0 0-1,1 0 1,-1-1 0,0 1 0,0 0 0,0 0 0,1 0-1,-1 0 1,0 0 0,0 0 0,0 0 0,1 0-1,-1 0 1,0 0 0,0 0 0,0-1 0,1 1 0,-1 0-1,0 0 1,0 0 0,0 0 0,0-1 0,0 1 0,1 0-1,-1 0 1,0 0 0,0-1 0,0 1 0,0 0 0,0 0-1,0 0 1,0-1 0,0 1 0,0 0 0,0 0 0,0 0-1,0-1 1,0 1 0,0 0 0,0 0 0,0-1-1,0 1 1,-1-3-776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4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26 174 88,'-2'-1'174,"1"1"0,-1-1 1,1 1-1,-1-1 0,1 0 0,0 0 0,0 0 1,-1 0-1,1 0 0,0 0 0,0 0 0,0 0 0,0 0 1,0-1-1,0 1 0,0 0 0,1-1 0,-1 1 1,0 0-1,1-1 0,-1 1 0,1-1 0,-1 1 1,1-1-1,0 0 0,0 1 0,-1-2 0,2 0-1,0 0-1,0 1 1,0-1-1,0 1 1,0-1-1,1 1 1,-1-1-1,1 1 1,-1 0-1,1 0 1,0-1-1,0 1 1,4-3-1,6-4 186,0 0 0,0 1-1,1 1 1,24-12 0,-6 9-468,0 2 0,0 0 1,40-3-1,-69 11 32,22-3-1690,25-7-789,-48 10 2660,-1 0 0,1 0 0,0 0 0,-1 0 0,1-1 0,-1 1 0,1 0 0,0 0 0,-1 0 0,1 0 0,-1 0 0,1 1 0,0-1 0,-1 0 0,1 0 0,-1 0 0,1 0 0,-1 1 0,1-1 0,0 0 0,-1 0 0,1 1 0,-1-1 0,0 1 0,1-1 0,-1 0 0,1 1 0,-1-1 0,1 1 0,-1 0 0,9 23 1445,-4 44-812,-5-47-357,2-1-187,1-1 0,0 0 0,9 25 0,-10-35-136,1-1 1,0 0 0,1 0-1,0 0 1,0 0 0,1-1 0,0 0-1,0 0 1,12 12 0,-16-18-79,1 0 1,-1-1 0,1 1 0,-1 0 0,1 0-1,-1-1 1,1 1 0,0-1 0,-1 0-1,1 1 1,0-1 0,-1 0 0,1 0-1,0 0 1,-1 0 0,1 0 0,0 0-1,-1-1 1,1 1 0,-1-1 0,1 1-1,0-1 1,-1 1 0,1-1 0,-1 0-1,1 0 1,-1 0 0,0 0 0,1 0 0,-1 0-1,0 0 1,0 0 0,1 0 0,-1-1-1,0 1 1,1-2 0,6-6-75,-1-1 1,0 0 0,10-18-1,-8 9 220,-2-2-1,0 1 0,-1-1 0,-1 0 1,-1 0-1,0 0 0,-2-1 1,-1 1-1,-1-27 0,-3 53 358,-3 16-59,7 6-245,-1-9-111,1 0 1,1 0 0,0 0 0,1 0-1,1 0 1,1 0 0,13 32 0,-9-31-162,-5-10-47,-1-1 1,2 0 0,-1 0-1,1 0 1,7 7 0,-4-3-391,-7-11 361,0 0 1,0 1 0,0-1 0,0 0-1,0 0 1,0 0 0,1 0 0,-1 0 0,0 0-1,0 0 1,1 0 0,-1 0 0,1-1-1,-1 1 1,1 0 0,-1-1 0,3 1-1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5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84 120,'-5'-26'2592,"9"36"-6,13 44-949,61 246 830,-71-280-2159,-8-35-35,-2-24-182,3-9 47,-1 36-129,0 1-1,1-1 1,1 1 0,0-1 0,4-16 0,4-5-17,1 1-1,2 0 1,1 0 0,2 2-1,23-38 1,-37 66-65,1 0 1,-1 0-1,1 0 1,-1 0-1,1 0 1,0 1-1,-1-1 0,1 1 1,0-1-1,0 1 1,0 0-1,0 0 1,1 0-1,-1 0 1,0 0-1,5-1 0,-6 2-447,9 18-2660,-6-9 1419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5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83 552,'-5'-16'1569,"-4"-10"2901,8 48-2051,16 136-897,22 46-619,-40-222-937,1-1 1,0 0-1,2 0 0,0 0 0,1 1 1,1-1-1,6-30 0,-2 24 10,1 0 0,0 1 0,2-1 0,1 2 1,20-36-1,-28 55 30,1-1 1,-1 1-1,1 0 1,0 0 0,1 0-1,-1 0 1,0 1 0,1-1-1,0 1 1,0 0-1,0 0 1,0 0 0,1 1-1,-1 0 1,1-1-1,0 2 1,-1-1 0,1 0-1,0 1 1,0 0-1,8-1 1,-10 3 17,1 0 1,0 0-1,-1 0 1,0 0-1,1 1 0,-1 0 1,0-1-1,1 1 0,-1 0 1,0 1-1,-1-1 1,1 1-1,0-1 0,-1 1 1,1 0-1,-1 0 1,0 0-1,0 0 0,0 0 1,0 0-1,2 5 1,5 10 87,-1 0 0,9 29 0,18 98-179,0 1-4561,-25-115 2179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7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24 460,'0'0'2276,"0"-4"-1654,0-15 5158,8 32-4906,-7-3-683,0 0 0,0 1 0,-1-1 1,-1 0-1,0 0 0,-2 14 1,-3 36 434,6-29-1681,0-10-2782,0-10 1472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7.7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62 368,'2'-8'1079,"-1"0"0,0 0 1,-1-1-1,1 1 0,-2-13 0,-4 58 2972,0-3-3307,5 67-382,0-32-2988,3-41 413,12 11-176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0.7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155 115 460,'0'0'638,"0"-4"-1,1 0-410,0-1-1,1 0 0,-1 0 0,1 1 1,0-1-1,0 1 0,1 0 1,5-8-1,-5 7-220,-2 2 299,0 0 1,0 0 0,0-1-1,0 1 1,0 0 0,-1 0-1,0-1 1,1 1 0,-1 0-1,0 0 1,-1-1-1,0-3 1,-4-5 2265,4 12-2523,0 1-1,1-1 1,-1 0 0,1 0 0,-1 1-1,1-1 1,0 0 0,-1 0 0,1 1-1,-1-1 1,1 1 0,-1-1-1,1 1 1,0-1 0,-1 0 0,1 1-1,0-1 1,0 1 0,-1-1 0,1 1-1,0-1 1,0 1 0,0 0-1,-1-1 1,1 1 0,0-1 0,0 1-1,-54 169 1655,-39 213-1,73-255-2349,18-73-8168,2-46 6015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1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1 130 120,'1'-14'534,"0"0"0,1 0 0,0 0 1,1 0-1,1 1 0,0-1 0,7-13 0,-11 26-462,1 1-1,-1-1 1,0 1-1,1 0 1,-1-1-1,1 1 1,-1 0 0,1-1-1,-1 1 1,1 0-1,-1 0 1,1-1-1,-1 1 1,1 0 0,-1 0-1,1 0 1,-1 0-1,1 0 1,-1 0-1,1 0 1,0 0 0,-1 0-1,1 0 1,-1 0-1,1 0 1,-1 0-1,1 0 1,-1 0 0,1 1-1,-1-1 1,1 0-1,-1 0 1,1 1-1,-1-1 1,1 0 0,-1 1-1,1-1 1,-1 0-1,0 1 1,1-1-1,-1 1 1,0-1 0,1 0-1,-1 1 1,0-1-1,1 1 1,-1-1-1,0 1 1,0-1 0,0 1-1,0-1 1,1 1-1,-1 1 1,14 29 850,30 121 1026,37 105-502,-58-193-1170,-14-39-443,0-1 0,17 34-1,-17-39-128,-2-2-876,-1-8-3135,-9-12 2114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7:55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0 24575,'-1'1'0,"-1"-1"0,1 0 0,0 1 0,-1 0 0,1-1 0,0 1 0,-1 0 0,1-1 0,0 1 0,0 0 0,0 0 0,0 0 0,0 0 0,0 0 0,0 0 0,0 1 0,0-1 0,0 0 0,0 0 0,1 1 0,-1-1 0,1 0 0,-1 1 0,1-1 0,-1 1 0,1-1 0,0 3 0,-8 49 0,6-37 0,-31 133 0,21-103 0,-1-1 0,-3-1 0,-28 56 0,43-99 0,0 1 0,0 0 0,0 0 0,0 0 0,0 0 0,1 0 0,-1 0 0,0 0 0,1 0 0,0 0 0,-1 0 0,1 0 0,0 0 0,0 1 0,0-1 0,0 0 0,1 0 0,-1 0 0,0 0 0,1 0 0,0 0 0,-1 0 0,1 0 0,0 0 0,0 0 0,0 0 0,0 0 0,0-1 0,1 1 0,-1 0 0,3 1 0,0 0 0,1 0 0,0-1 0,0 0 0,0 0 0,1 0 0,-1 0 0,0-1 0,1 0 0,-1 0 0,1 0 0,7-1 0,139-1 29,-86-1-1423,-35 2-5432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1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20 256 156,'-18'-19'2812,"17"19"-2709,1-1 0,0 1 0,0-1 0,0 0 0,0 1 0,0-1 0,0 1 0,0-1 0,0 1 0,0-1-1,0 1 1,0-1 0,0 1 0,1-1 0,-1 1 0,0-1 0,0 1 0,0-1 0,1 1 0,-1-1 0,0 1 0,1-1 0,-1 1 0,0 0 0,1-1 0,-1 1 0,1-1-1,3-1 158,0-1-1,1 1 0,-1 0 0,0 1 1,1-1-1,0 1 0,-1 0 0,7-1 0,33-4 450,67-1-1,-81 7-1285,0-2-1,0 0 1,0-2-1,-1-1 1,45-14-1,-70 17 488,1-1-1,-1 1 0,0-1 1,1 0-1,-1 0 1,0 0-1,-1 0 0,1-1 1,-1 0-1,1 1 1,-1-1-1,0-1 0,0 1 1,-1 0-1,0-1 1,4-8-1,1-5 886,-1-1 0,6-36 0,-12 53-629,0 3-122,0-1-1,0 0 0,1 0 1,-1 0-1,0 1 0,0-1 1,0 0-1,0 0 0,0 0 1,0 0-1,1 1 0,-1-1 1,0 0-1,0 0 0,0 0 0,0 0 1,1 0-1,-1 1 0,0-1 1,0 0-1,0 0 0,1 0 1,-1 0-1,0 0 0,0 0 1,1 0-1,-1 0 0,0 0 1,0 0-1,0 0 0,1 0 1,-1 0-1,0 0 0,0 0 1,0 0-1,1 0 0,-1 0 1,0 0-1,0 0 0,1 0 0,-1 0 1,0-1-1,0 1 0,0 0 1,0 0-1,1 0 0,-1 0 1,0 0-1,0-1 0,0 1 1,0 0-1,1 0 0,-1 0 1,0 0-1,0-1 0,0 1 1,0 0-1,0 0 0,0-1 1,20 68 1115,-2 1 1,12 112 0,-9-49-470,16 49-643,-19-104-3673,-13-67-1749,-4-18 3332,-3 3 1253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1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12 178 164,'-2'-4'241,"0"-1"0,0 1 0,1-1 1,0 0-1,0 1 0,0-1 0,0 0 0,1 0 0,0 0 0,0 1 1,0-1-1,0 0 0,1 0 0,0 1 0,0-1 0,0 0 0,0 1 1,1-1-1,0 1 0,0-1 0,0 1 0,4-6 0,-2 5-86,0 0 1,0 0-1,1 0 0,0 0 0,-1 1 0,2 0 0,-1 0 0,0 0 0,1 1 1,0-1-1,0 2 0,0-1 0,0 0 0,0 1 0,0 0 0,10-1 0,-11 2-69,0 0 0,0 1-1,0 0 1,1 0 0,-1 0-1,0 0 1,0 1 0,0 0 0,0 0-1,0 0 1,0 1 0,0 0-1,0 0 1,-1 0 0,1 0-1,0 1 1,-1 0 0,0 0-1,5 4 1,-8-6-28,1 1 0,-1 0 0,0-1 0,1 1 0,-1 0-1,0 0 1,0 0 0,0 0 0,0 0 0,0 0 0,-1 0 0,1 0 0,-1 0 0,1 1 0,-1-1 0,0 0 0,0 0 0,0 0 0,0 1-1,0-1 1,0 0 0,-1 0 0,1 0 0,-1 1 0,1-1 0,-1 0 0,0 0 0,0 0 0,0 0 0,0 0 0,0 0 0,0-1 0,-3 3-1,-4 9 134,-2-2-1,0 1 1,-20 17-1,20-19-97,-1 0-119,-1 0 0,0-1 0,-1-1 0,1 0 0,-2 0 0,1-1 0,-28 9 0,31-15-1219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2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1 203 136,'9'-11'1107,"-7"9"-685,0 0 0,0-1 0,0 1 0,0 0 1,1 0-1,-1 0 0,1 0 0,-1 0 1,5-1-1,-6 3-325,0 0 1,0 0 0,0 0 0,1 0-1,-1 0 1,0 0 0,0 1-1,0-1 1,0 0 0,0 1-1,0-1 1,0 1 0,0-1 0,0 1-1,0 0 1,0-1 0,0 1-1,-1 0 1,1 0 0,0 0-1,0-1 1,-1 1 0,1 0 0,0 0-1,-1 0 1,1 0 0,-1 0-1,0 0 1,1 0 0,-1 0-1,0 0 1,1 3 0,21 55 856,-3 2-1,-2 0 1,13 98 0,4 15-319,-23-125-1632,-11-48 631,-2-3-283,0 0 431,1 1 0,-1-1-1,0 0 1,1 0 0,0-1 0,-1 1 0,1 0 0,0 0-1,0-1 1,0 1 0,1 0 0,-1-1 0,0-3-1,-15-53-77,13 50 37,-9-37-76,-19-73 141,-30-215 0,61 328 303,-1-1 1,1 0-1,0 0 0,1 0 0,-1 0 1,1 0-1,1 1 0,-1-1 1,1 0-1,1 1 0,-1-1 1,1 1-1,0 0 0,6-9 1,-6 11-29,1 0 0,-1 0 0,1 1 1,0 0-1,0-1 0,0 1 1,0 1-1,0-1 0,1 0 1,0 1-1,-1 0 0,1 0 0,0 1 1,0-1-1,0 1 0,0 0 1,0 0-1,0 1 0,0 0 1,6 0-1,-6 0-2,1 1 0,-1 1 0,0-1 0,0 1 0,0 0 1,0 0-1,0 0 0,-1 0 0,1 1 0,-1 0 0,1 0 0,-1 0 0,0 1 0,0 0 1,0-1-1,-1 1 0,1 0 0,-1 1 0,0-1 0,0 1 0,-1-1 0,1 1 0,-1 0 1,0 0-1,0 0 0,-1 0 0,0 0 0,2 10 0,-3-13 242,0 0-269,1 0 1,-1 0-1,0-1 0,0 1 1,0 0-1,0 0 0,-1 0 1,1 0-1,0 0 0,-1-1 1,1 1-1,-1 0 0,-1 2 1,-2 5 152,-2 0 0,1-1 0,-1 0 0,0 0 0,-8 7 0,10-11-473,0 0-1,0-1 1,-1 1-1,1-1 0,-1 0 1,-8 3-1,-17 1-6681,20-7 4005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3.2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7 140,'-1'-6'5066,"-2"20"-3264,-1 26-421,4-18-1125,0 1 0,2-1 0,1 0 1,0 1-1,2-1 0,8 24 0,-13-45-290,0 0-1,0 0 0,0 0 0,0 0 0,0 0 1,0-1-1,1 1 0,-1 0 0,0 0 1,1 0-1,-1 0 0,1-1 0,-1 1 1,1 0-1,-1-1 0,1 1 0,-1 0 1,1-1-1,0 1 0,-1 0 0,1-1 0,0 1 1,-1-1-1,1 1 0,0-1 0,0 0 1,0 1-1,-1-1 0,1 0 0,1 1 1,-1-2-16,1 0 1,-1 0 0,0 1-1,0-1 1,0 0 0,0 0 0,0 0-1,0 0 1,0 0 0,0 0 0,0-1-1,0 1 1,-1 0 0,1 0-1,1-3 1,17-51-412,-12 3 474,6-17 2200,-5 117-381,0-13-1836,16 142-4452,-18-139 1971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4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98 208,'-3'-14'2235,"-8"12"6558,11 0-8751,-1-1 0,0 1 1,-1 0-1,1-1 0,0 1 0,-1 0 0,1 0 0,-1 0 0,0 0 0,1 0 0,-1 0 0,0 0 0,0 1 0,-4-3 0,5 3-11,0 1-1,-1-1 1,1 1 0,0 0-1,-1-1 1,1 1-1,0 0 1,-1 0 0,1 0-1,-1 0 1,1 0-1,-1 0 1,1 0-1,0 0 1,-1 1 0,1-1-1,0 0 1,-1 1-1,1 0 1,0-1 0,-1 1-1,1-1 1,0 1-1,0 0 1,0 0 0,0 0-1,0 0 1,0 0-1,0 0 1,0 0-1,0 0 1,0 0 0,0 0-1,-1 3 1,2-4-33,-1 1-1,1-1 1,-1 1 0,0 0 0,1-1-1,-1 1 1,1-1 0,0 1 0,-1 0-1,1-1 1,-1 1 0,1 0 0,0-1-1,0 1 1,-1 0 0,1 0 0,0-1-1,0 1 1,0 0 0,0 0 0,0 0-1,0-1 1,0 1 0,0 0-1,0 0 1,0-1 0,0 1 0,1 0-1,-1 0 1,0-1 0,0 1 0,1 0-1,-1-1 1,1 1 0,-1 0 0,0-1-1,1 1 1,-1 0 0,1-1 0,-1 1-1,1-1 1,0 1 0,-1-1 0,1 1-1,0-1 1,-1 0 0,1 1 0,0-1-1,-1 0 1,1 0 0,0 1 0,0-1-1,-1 0 1,1 0 0,0 0 0,1 0-1,0 1-18,0-1 0,0 0 0,1 0-1,-1 0 1,0 0 0,0 0 0,0-1-1,1 1 1,-1-1 0,0 1 0,0-1-1,0 0 1,0 0 0,0 0 0,0 0-1,0 0 1,0 0 0,0-1 0,3-2-1,-2-2 105,0 1 0,0-1-1,-1 0 1,0-1-1,0 1 1,1-9-1,-4-10 768,1 25-837,0-1 0,-1 1 0,1-1 0,0 1-1,-1-1 1,1 1 0,-1-1 0,1 1 0,-1 0 0,1-1 0,-1 1-1,1 0 1,-1 0 0,1-1 0,-1 1 0,1 0 0,-1 0-1,0 0 1,1-1 0,-1 1 0,1 0 0,-1 0 0,0 0 0,1 0-1,-1 0 1,1 0 0,-1 0 0,0 1 0,1-1 0,-1 0-1,1 0 1,-1 0 0,1 1 0,-1-1 0,0 0 0,-1 2 56,-1 0 1,1-1 0,0 1 0,-1 0 0,1 0 0,0 0 0,0 1-1,1-1 1,-1 0 0,0 1 0,1-1 0,0 1 0,-1-1-1,-1 6 1,0 18-1571,3-25 1129,0 0 1,0 0-1,1 0 1,-1 0-1,0 0 0,1 0 1,-1 0-1,1 0 0,-1 0 1,1 0-1,-1 0 1,1-1-1,0 1 0,0 0 1,-1 0-1,1-1 1,0 1-1,0 0 0,0-1 1,1 2-1,8 3-2637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4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14 64,'-8'17'2806,"8"-17"-2669,0 1 1,0-1-1,0 1 1,0-1 0,0 0-1,0 1 1,-1-1-1,1 1 1,0-1-1,0 1 1,0-1 0,-1 0-1,1 1 1,0-1-1,-1 0 1,1 1 0,0-1-1,-1 0 1,1 0-1,0 1 1,-1-1 0,1 0-1,0 0 1,-1 1-1,1-1 1,-1 0-1,1 0 1,-1 0 0,1 0-1,0 0 1,-1 0-1,1 0 1,-1 1 0,1-1-1,-1-1 1,1 1-1,-1 0 1,1 0-1,-1 0 1,1 0 0,0 0-1,-1 0 1,1 0-1,-1-1 1,1 1 0,-1 0-1,-1 0-35,1 1 0,-1 0-1,0 0 1,1 0 0,-1 0-1,0 1 1,1-1 0,0 0-1,-1 1 1,1-1 0,0 1 0,0-1-1,-1 1 1,1-1 0,0 1-1,1 0 1,-1 0 0,0-1-1,0 1 1,1 0 0,-1 0 0,1 2-1,-1-2-72,0 0 0,0 0 0,1 0-1,-1 0 1,1 0 0,0 0 0,-1 1 0,1-1 0,0 0-1,0 0 1,0 0 0,1 0 0,-1 1 0,0-1-1,1 0 1,-1 0 0,1 0 0,0 0 0,0 0 0,0 0-1,1 2 1,0-3-39,-1 0-1,1 0 1,-1-1-1,1 1 1,0 0 0,0-1-1,-1 1 1,1-1-1,0 1 1,0-1-1,0 0 1,0 0 0,-1 0-1,1 0 1,0 0-1,0 0 1,0 0-1,0-1 1,-1 1-1,1 0 1,0-1 0,0 0-1,-1 1 1,1-1-1,0 0 1,-1 0-1,1 0 1,-1 0 0,1 0-1,-1-1 1,0 1-1,1 0 1,-1-1-1,0 1 1,0-1 0,0 1-1,0-1 1,0 1-1,0-1 1,0 0-1,-1 1 1,1-1 0,0 0-1,-1 0 1,0 0-1,1 1 1,-1-1-1,0 0 1,0 0-1,0 0 1,0 0 0,0 1-1,-1-4 1,0 2 54,0 1 0,1-1 0,-1 1 1,0 0-1,0 0 0,-1 0 0,1 0 1,0-1-1,-1 2 0,1-1 0,-1 0 1,0 0-1,0 0 0,1 1 0,-1-1 1,0 1-1,0-1 0,-1 1 0,1 0 1,0 0-1,0 0 0,0 0 0,-1 0 0,1 1 1,-1-1-1,1 1 0,0-1 0,-1 1 1,1 0-1,-1 0 0,1 0 0,-1 0 1,-3 1-1,8-2-572,-1 1 502,0 0-1,0 0 1,0-1 0,0 1-1,1-1 1,-1 1-1,0-1 1,0 0-1,0 1 1,0-1-1,-1 0 1,1 0-1,0 0 1,0 0-1,0 1 1,-1-1 0,1 0-1,0 0 1,0-2-1,0 2 26,-1 0 0,1 0-1,-1 0 1,1 0 0,0 0 0,0 0-1,0 0 1,-1 0 0,1 0 0,0 0-1,0 0 1,0 1 0,0-1 0,0 0-1,0 1 1,1-1 0,-1 1 0,0-1-1,0 1 1,0 0 0,0-1 0,1 1 0,-1 0-1,0 0 1,0 0 0,2 0 0,1 0 29,0 1 0,0 0 0,0 0 0,0 0 0,0 0 0,-1 1 1,1-1-1,5 4 0,-2-1 49,0 1 1,0-1-1,-1 1 0,0 0 1,0 1-1,0 0 0,-1-1 1,9 13-1,-11-10 8,0 0-1,0 1 1,-1-1 0,0 0-1,0 1 1,-1 0 0,0-1-1,-1 1 1,0 0 0,0-1-1,-1 1 1,0 0 0,-1-1-1,0 1 1,0-1-1,-1 1 1,0-1 0,-7 14-1,-7 13-565,-2 0 0,-42 56-1,53-80 48,-37 43-5780,18-32 2901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6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56 368,'0'0'944,"0"4"-423,0 15 7075,5-18-7447,3-1-117,-1-1 0,0 0-1,0 0 1,0-1 0,0 0-1,0 0 1,0 0 0,0-1-1,0 0 1,-1-1 0,1 1 0,10-9-1,-9 6 4,0 1 1,1 0-1,0 0 0,0 1 0,0 0 0,1 1 1,0 0-1,-1 0 0,16-1 0,-23 4-32,0-1 7,1 1 1,-1 0-1,1 0 1,0 0-1,-1 0 0,1 0 1,-1 0-1,1 1 1,0-1-1,-1 1 0,1 0 1,-1 0-1,0 0 1,1 0-1,-1 0 0,0 0 1,1 1-1,-1-1 1,0 1-1,3 2 0,-1 0 13,1 1 0,-1 0 0,0-1 0,-1 1-1,1 1 1,-1-1 0,5 10 0,-2 6 106,0 1 0,-1 0 0,-2 0 0,0 0 0,-1 0 0,-2 0 0,-3 41 0,2-4 81,1-55-200,2 0-1,-1 0 0,0-1 1,1 1-1,-1 0 0,1 0 0,0-1 1,1 0-1,-1 1 0,0-1 0,5 4 1,-1 0 0,33 30 46,-13-16-78,-27-42 172,0 20-138,0-1-1,0 1 0,0-1 0,0 1 0,0-1 0,-1 1 0,1 0 0,0 0 0,-1 0 0,1 0 0,-1 0 0,1 0 0,-1 0 0,0 0 0,1 1 0,-1-1 0,-2 0 0,2 1 6,1 0 0,0 0 0,0 0 0,-1 0 0,1 1 0,0-1 0,0 0 0,0 1 0,0-1 0,-1 1-1,1-1 1,0 1 0,0-1 0,0 1 0,0 0 0,0 0 0,0-1 0,0 1 0,-1 2 0,-1 1 4,0 0-1,1 0 1,-1 1 0,1-1-1,0 1 1,0 0 0,0 0 0,0 0-1,1 0 1,-1 8 0,0 16-28,2 0 1,2-1-1,0 1 0,2 0 1,14 54-1,3 22 1,-19-94 42,0-1 1,-1 1 0,-1 0-1,0 0 1,0 0 0,-4 21-1,2-28-5,1 1-1,-1 0 0,0-1 1,0 1-1,0-1 0,-1 1 1,0-1-1,0 0 0,0 0 1,0 0-1,0-1 0,-1 1 1,0-1-1,0 0 1,0 0-1,0 0 0,-5 2 1,2-1 38,0 0 1,-1-1 0,1 0 0,-1-1 0,0 0 0,1 0 0,-1 0-1,0-1 1,0-1 0,0 1 0,-1-1 0,1 0 0,0-1 0,-15-3-1,2-1-345,1-1-1,0-1 1,0-1-1,-27-15 1,38 18-1308,2 0-3997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2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81 300,'0'-4'506,"0"0"-351,-1 1 0,1-1-1,-1 0 1,0 1 0,0-1-1,-1 1 1,1 0 0,-1-1 0,0 1-1,-3-5 1,-13-26 1175,23 95 3619,5 67-4272,13 96 276,-11-85-448,-5-73-383,22 153-816,-26-209-1757,-2-8 1752,-1-5-1313,0-1 280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3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22 288 276,'-2'-3'269,"-1"0"1,1-1-1,0 1 1,0-1-1,0 0 0,0 0 1,1 0-1,-1 0 0,1 0 1,0 0-1,0 0 1,1 0-1,-1 0 0,1 0 1,0-1-1,1-5 1,0 4-149,1 1 1,0-1 0,0 1 0,0-1 0,1 1 0,0 0 0,0 0 0,0 0 0,0 0 0,1 0 0,5-5 0,3-3 64,1 0 1,0 0-1,1 1 0,0 1 0,0 0 0,1 1 1,1 1-1,0 0 0,0 1 0,1 1 0,-1 1 1,2 0-1,-1 1 0,0 0 0,1 2 0,0 0 1,28 0-1,-37 4-137,-1 0-1,1 1 1,0 0 0,0 0 0,-1 1-1,0 0 1,1 0 0,14 10 0,-5-3 50,-1 2 0,28 22 1,-30-20-57,-1 0 0,-1 1-1,0 1 1,-1 0 0,-1 0 0,0 1 0,-1 1 0,-1-1 0,9 25 0,-10-16 57,0 0 0,-1 1-1,-2-1 1,0 1 0,-2 1-1,-1 33 1,-2-56-86,0-1-1,0 0 1,-1 1-1,0-1 1,0 0-1,0 0 1,0 0-1,-1 1 1,1-1-1,-1-1 1,0 1-1,0 0 0,-6 6 1,-12 26 119,13-25-104,-1 1 0,1-1 0,-2 0-1,0-1 1,0 0 0,-1 0 0,0-1 0,0 0 0,-18 10-1,8-5 35,0-2-1,-2-1 0,1 0 0,-36 11 0,29-14-43,-1-1 0,0-1-1,1-2 1,-2-1 0,-32-1-1,60-2-54,0-1-1,-1 1 1,1-1-1,0 1 1,0-1-1,0 0 0,1 0 1,-1 0-1,0 0 1,0 0-1,0 0 0,1-1 1,-1 1-1,1 0 1,-1-1-1,-1-1 1,2 2-151,0 0 0,1 0 0,-1 0 0,0 0 0,0 0 0,1 1 0,-1-1 0,1 0 0,-1 0 0,1-1 0,-1 1 0,1 0 0,0 0 0,-1 0 0,1 0 0,0 0 0,0 0 0,0 0 0,0-1 0,0 1 0,0 0 0,0 0 0,0 0 0,0 0 0,1 0 0,-1 0 1,0 0-1,2-2 0,0-3-1990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3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36 460,'-12'-36'3597,"12"36"-3563,0 0-1,0 0 0,0 0 1,0 1-1,0-1 0,0 0 1,0 0-1,0 0 0,0 0 1,0 0-1,0 0 0,0 0 1,0 0-1,0 0 0,-1 0 1,1 1-1,0-1 1,0 0-1,0 0 0,0 0 1,0 0-1,0 0 0,0 0 1,0 0-1,0 0 0,0 0 1,-1 0-1,1 0 0,0 0 1,0 0-1,0 0 0,0 0 1,0 0-1,0 0 0,0 0 1,0 0-1,-1 0 1,1 0-1,0 0 0,0 0 1,0 0-1,0 0 0,0 0 1,0 0-1,0 0 0,0 0 1,0 0-1,-1 0 0,1 0 1,0 0-1,0 0 0,0 0 1,0-1-1,0 1 0,0 0 1,0 0-1,0 0 1,0 0-1,0 0 0,0 0 1,0 0-1,0 0 0,0 0 1,0-1-1,0 1 0,-1 0 1,1 0-1,0 24 1102,1 10-466,1 14 43,11 67 1,87 368 203,-97-471-1366,3 22-3993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7:56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24575,'0'31'0,"1"0"0,0 0 0,-2-1 0,-2 1 0,-1 0 0,-1-1 0,-1 0 0,-15 41 0,5-28 0,-13 61 0,-8 20 0,28-98-1365,2-3-5461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4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3 274 540,'-1'-22'785,"0"-1"-1,1 1 0,1-1 1,7-35-1,-7 52-654,1-1 1,0 1-1,0 0 0,0-1 0,0 1 0,1 0 0,0 1 0,1-1 0,-1 0 0,1 1 0,0 0 0,0 0 0,1 0 0,0 0 0,-1 1 0,2-1 0,-1 1 0,0 1 0,1-1 0,9-4 0,-9 6-57,-1 0-1,1 0 1,0 0-1,0 1 1,0 0-1,0 0 1,0 1-1,0-1 1,1 1 0,-1 1-1,0-1 1,0 1-1,0 0 1,0 0-1,0 1 1,-1 0-1,1 0 1,0 0-1,-1 1 1,1 0-1,-1 0 1,0 0-1,0 1 1,0-1-1,0 1 1,-1 0-1,0 1 1,1-1-1,5 10 1,-1-2 17,-2-1-1,0 1 1,0 0 0,-1 0-1,-1 0 1,0 1 0,-1 0-1,0 0 1,-1 0 0,0 1 0,-1-1-1,0 20 1,-2-24-62,-2-1 1,1 0-1,-1 0 0,-1 0 1,0 0-1,0 0 0,0 0 1,-1-1-1,0 1 0,0-1 0,-1 0 1,-8 10-1,-2 0 45,0 0-1,-1-1 1,-28 21 0,40-33-47,-2-1-1,1 0 1,0 0 0,-1-1 0,1 1 0,-1-1 0,-8 2 0,-9 3 219,22-7-23,-7-12-178,0-6-119,8 17 74,1 0-1,0-1 1,-1 1 0,1 0-1,0 0 1,0 0 0,0 0-1,0-1 1,0 1-1,0 1 1,0-1 0,0 0-1,0 0 1,0 0 0,1 0-1,-1 1 1,0-1-1,3 0 1,16-9-29,0 1-1,0 0 0,1 2 1,0 1-1,0 0 1,1 2-1,0 0 1,25-1-1,-39 5 17,1 0 0,-1 0-1,1 1 1,-1-1 0,1 2 0,-1-1 0,1 1-1,-1 1 1,0 0 0,0 0 0,0 0-1,0 1 1,-1 0 0,0 1 0,1-1-1,-2 1 1,1 1 0,0 0 0,-1-1 0,0 2-1,-1-1 1,1 1 0,-1 0 0,4 7-1,-6-8 61,-1 0 0,0 0 0,0 0 0,0 0 0,-1 0 0,0 0 0,0 1 0,-1-1 0,1 0 0,-1 0 0,-1 1 0,1-1 0,-1 0 0,0 0 0,-1 0 0,1 0 0,-1 0 0,0 0 0,-1 0-1,1 0 1,-1-1 0,-1 1 0,-5 8 0,-3 2 154,-1 1 0,0-2 0,-1 0-1,-1-1 1,-32 25 0,31-26-216,-2-1 1,0-1-1,0 0 0,-1-1 1,0-1-1,-1-1 0,0-1 1,-24 5-1,17-11-1728,20-1-3896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5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285 226 172,'0'0'2156,"0"0"-2125,1 0-1,0 0 1,-1 0 0,1 0-1,0 0 1,0 0-1,-1 0 1,1 0 0,0 0-1,-1 0 1,1 0 0,0 0-1,0 0 1,-1-1-1,1 1 1,0 0 0,-1 0-1,1-1 1,0 1-1,-1 0 1,1-1 0,0 0-1,4-23 1822,-4 7-1554,3 7-237,-3 9-34,0 0 0,-1 0 0,1 0 0,-1 0 0,1 0 0,-1 0 0,0 0 0,0-1 0,1 1 0,-1 0 0,0 0 0,0 0 0,0 0 0,0 0 0,0-1 0,0 1 0,-1 0 0,1 0-1,0 0 1,0 0 0,-1 0 0,1 0 0,-1 0 0,1 0 0,-1 0 0,0 0 0,1 0 0,-1 0 0,0 0 0,1 0 0,-2-1 0,-11-14 337,-1 0-1,-1 1 1,0 0 0,-18-13 0,26 22-115,-1 1 1,1 0-1,-1 1 1,0 0 0,-1 0-1,1 0 1,0 1-1,-1 1 1,0-1-1,0 1 1,0 1-1,-15-1 1,21 2-223,-1 1 0,0 1 0,0-1-1,1 0 1,-1 1 0,1 0 0,-1 0 0,1 0 0,0 0 0,-1 1-1,1-1 1,0 1 0,1 0 0,-1 0 0,0 0 0,1 0 0,0 0 0,0 1-1,0-1 1,0 1 0,0-1 0,1 1 0,-2 3 0,-2 4 19,1 0 0,0 0 0,1 0 0,0 1 0,1-1 0,-2 20 0,5-17-56,-1 0-1,2 0 1,0 0-1,0 0 0,1-1 1,1 1-1,0-1 1,1 0-1,1 0 0,0-1 1,9 16-1,1-6-80,1-1-1,1-1 1,0 0-1,1-2 1,40 31 0,-36-32 11,-2 1 1,0 1-1,-1 1 1,-1 0 0,23 32-1,-35-41 69,0 0-1,-1 0 0,0 0 0,-1 1 0,0 0 0,-1 0 1,0 0-1,0 0 0,-2 1 0,0-1 0,2 21 0,-5-30 20,0 1-1,1 0 1,-1-1-1,0 1 1,-1-1 0,1 0-1,-1 1 1,1-1-1,-1 0 1,0 0-1,0 0 1,0 0-1,-1 0 1,1 0-1,-1-1 1,0 1-1,1-1 1,-1 0 0,0 0-1,0 0 1,-4 2-1,0 0 30,1 0 1,-1-1-1,0 0 0,0-1 0,0 1 0,0-1 1,-1 0-1,1-1 0,-15 1 0,8-2-5,-1-1 0,0 0 0,-24-7-1,34 7-147,1 0 0,-1 0 0,1 0 0,0-1 0,0 0 0,0 0 0,0 0 0,0-1-1,0 1 1,0-1 0,1 0 0,-1 0 0,1 0 0,0 0 0,0 0 0,0-1 0,-3-5 0,3-11-3469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6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30 376 428,'0'0'157,"0"1"0,1 0 0,-1 0 0,0-1 0,1 1 0,-1 0 0,1-1 0,0 1 0,-1 0 0,1-1 0,-1 1 0,1-1 0,0 1 0,0-1 0,-1 1 0,1-1 0,0 1 0,0-1 0,-1 0 0,1 0 0,0 1 0,0-1 0,0 0 0,0 0 0,-1 0 0,1 0 0,0 0 0,0 0 0,0 0 0,0 0 0,-1 0 0,2 0 0,2-2 0,-1 1 0,0 0-1,1-1 1,-1 0 0,0 1 0,0-1 0,0 0 0,4-4 0,1-1-84,1-1-1,-2-1 0,1 1 0,10-16 1,-14 16-13,0 0 1,0-1-1,0 1 0,-1-1 1,-1 0-1,1 1 1,1-14-1,-4 17-20,0 0 0,1 0 1,-1 1-1,-1-1 0,1 0 0,-1 1 0,0-1 0,0 1 1,0-1-1,-1 0 0,1 1 0,-1 0 0,0 0 0,0-1 1,-3-3-1,3 5 49,0-1 0,-1 1 1,1 0-1,-1 0 0,1 0 1,-1 0-1,0 0 1,0 1-1,0-1 0,0 1 1,0 0-1,-1 0 0,1 0 1,-1 0-1,1 0 0,-1 1 1,0 0-1,0 0 0,0 0 1,1 0-1,-9 0 0,11 1 133,-10 3 253,6 0-430,0 1 0,1 0 0,0 0 0,0 0 0,0 1 0,0-1 0,1 1 0,0 0 0,0 0 0,0 0 0,1 0 0,-1 1 0,1-1 1,0 1-1,1-1 0,-1 1 0,1 0 0,1 0 0,-1-1 0,1 1 0,0 0 0,0 0 0,0 0 0,1-1 0,0 1 0,2 8 0,0-3-1,1-1 1,0 1-1,0-1 1,1 0-1,0 0 1,1 0-1,0-1 1,0 0-1,1 0 0,0-1 1,1 0-1,0 0 1,11 8-1,-13-12-171,0 0 1,1-1-1,-1 0 0,1 0 0,0-1 0,0 1 1,0-2-1,0 1 0,0-1 0,0 0 0,1 0 0,-1-1 1,0 0-1,1 0 0,-1-1 0,0 0 0,0 0 1,0-1-1,1 1 0,-2-2 0,1 1 0,0-1 1,0 0-1,-1 0 0,1-1 0,10-8 0,-9 7-226,0-1 0,0 0 0,-1 0 0,0-1 0,0 0 0,0-1 0,-1 1 0,0-1-1,0 0 1,-1-1 0,0 1 0,0-1 0,-1 0 0,-1 0 0,1 0 0,-1-1 0,-1 1 0,0-1 0,2-15 0,-4-102 286,-1 122 197,0-1-1,0 1 1,-1 0-1,1 0 1,-1-1 0,0 1-1,-1 1 1,-2-6 0,-10-24 2091,22 90 317,32 105-1345,-24-90-745,26 72 0,-40-140-420,0-1 0,0 1 0,0 0 0,-1 0 0,1 0 0,-1 0 0,0-1 0,0 1 0,0 0 0,-1 6 0,1-9-28,0 0 0,0 0 0,0 0 0,0 0 0,0 0 0,0 0 0,0 0 0,0 1 0,0-1 0,0 0 0,0 0 0,0 0 0,0 0 0,0 0 0,0 0 0,0 0 0,0 0 0,-1 0 0,1 0 0,0 1 0,0-1 0,0 0 0,0 0 0,0 0 0,0 0 0,0 0 0,0 0 0,0 0 0,0 0 0,-1 0 0,1 0 0,0 0 0,0 0 0,0 0 0,0 0 0,0 0 0,0 0 0,0 0 1,0 0-1,-1 0 0,1 0 0,0 0 0,0 0 0,0 0 0,0 0 0,0 0 0,0 0 0,0 0 0,0 0 0,-1 0 0,1 0 0,0 0 0,0-1 0,0 1 0,0 0 0,0 0 0,0 0 0,0 0 0,0 0 0,0 0 0,0 0 0,0 0 0,0 0 0,0 0 0,0-1 0,0 1 0,0 0 0,-7-20-105,6 11 105,-4-11 26,1 0-1,1 0 1,1 0-1,0 0 0,2 0 1,1 0-1,4-34 1,2 29-19,1 0 0,0 1 0,16-30 0,-20 46-87,1 0 1,0 0 0,0 1-1,0-1 1,1 1 0,0 1-1,0-1 1,1 1 0,0 0-1,0 0 1,0 1 0,1 0-1,13-7 1,-20 12-51,0 0 0,0-1 0,0 1 0,0 0 1,0 0-1,0 0 0,0 0 0,0 0 0,0 0 0,0 0 0,0 0 1,0 0-1,0 0 0,0 1 0,0-1 0,0 0 0,0 1 0,0-1 1,0 1-1,0-1 0,0 1 0,0-1 0,-1 1 0,1-1 0,0 1 1,0 0-1,-1 0 0,1-1 0,0 1 0,-1 0 0,1 0 0,-1 0 1,1 0-1,-1 0 0,1 0 0,0 1 0,0 1-206,5 7-1216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7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42 232,'4'-14'2395,"1"-1"1997,-4 15-4327,-1 0-1,1 0 0,-1 1 1,1-1-1,0 0 0,-1 0 1,1 1-1,-1-1 0,1 0 1,-1 1-1,1-1 1,-1 1-1,1-1 0,-1 1 1,1-1-1,-1 1 0,1-1 1,-1 1-1,0-1 0,1 1 1,-1 0-1,0-1 0,0 1 1,1-1-1,-1 1 0,0 0 1,0-1-1,0 2 0,50 130 1610,-42-104-1547,1-1 0,1 0 0,2 0 0,0-1 0,2-1 0,19 27 0,-32-51-128,-1-1 0,0 1 0,1 0 0,-1-1 0,1 1 0,-1-1 0,1 1 0,-1-1 1,1 1-1,-1-1 0,1 1 0,0-1 0,-1 1 0,1-1 0,0 0 0,-1 1 0,1-1 0,0 0 0,-1 0 0,1 0 0,0 1 0,0-1 0,-1 0 0,1 0 0,0 0 0,-1 0 0,1 0 0,0 0 0,0 0 0,-1-1 0,1 1 0,0 0 0,1-1 0,0 0-4,-1-1 0,1 1-1,0-1 1,-1 0 0,1 0 0,-1 1 0,0-1 0,1 0 0,-1 0 0,0-1-1,1-2 1,19-70-111,-19 67 107,15-75-125,19-67-618,-21 121-387,-15 29 897,1-1 1,-1 0-1,1 0 1,-1 1-1,1-1 1,0 1-1,-1-1 0,1 1 1,0-1-1,-1 1 1,1-1-1,0 1 1,0 0-1,0-1 0,-1 1 1,1 0-1,0 0 1,0-1-1,0 1 1,0 0-1,1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7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60,'3'-12'3735,"4"23"-997,5 23-523,-5 5-1523,-1 1 1,1 73-1,-7-110-765,0 0-1,1 0 1,0 0 0,0 0 0,0 0-1,0 0 1,0 0 0,1 0 0,1 3-1,10 23-4614,-11-25 2884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7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82 752,'-32'-77'6539,"32"77"-6541,0-1 0,0 1 0,0 0 0,0 0 0,0 0 0,0 0 0,0 0 0,0 0 0,0-1 0,0 1 0,0 0 0,0 0 0,0 0 0,0 0 0,0 0 0,0 0 0,0-1 0,0 1 0,0 0 0,0 0 0,0 0 0,1 0 0,-1 0 0,0 0 0,0 0 0,0 0 0,0-1 0,0 1 0,0 0 0,0 0 0,0 0 0,1 0 0,-1 0 0,0 0 0,0 0 0,0 0 0,0 0 0,0 0 0,0 0 0,1 0 0,-1 0 0,0 0 0,0 0 0,0 0 0,0 0 0,0 0 0,0 0 0,1 0 0,-1 0 0,0 0 0,0 0 0,0 0 0,0 0 0,0 0 0,0 0 0,1 1 0,-1-1 0,14 5-938,13 8-1111,-7 1 655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7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22 624,'3'4'749,"2"2"-47,0 0 1,1 0-1,-1-1 1,1 0-1,0 0 1,1 0-1,-1-1 1,1 0-1,10 5 0,-16-10-690,0 1 0,-1-1 0,1 1 0,-1-1-1,1 1 1,-1-1 0,1 1 0,-1-1-1,1 1 1,-1-1 0,1 0 0,-1 1 0,0-1-1,1 0 1,-1 0 0,0 1 0,1-1 0,-1 0-1,0 1 1,0-1 0,0 0 0,0 0-1,0 1 1,0-1 0,0 0 0,0 0 0,0 0-1,0 0 1,-2-23 55,1 22-42,1 0 1,0 0-1,-1 0 0,1 0 0,-1 1 0,0-1 1,0 0-1,1 0 0,-1 1 0,0-1 0,0 1 1,-1-1-1,1 1 0,0-1 0,0 1 1,-1 0-1,1 0 0,-1-1 0,1 1 0,-1 0 1,1 0-1,-4-1 0,3 2 19,0 0-1,0 0 1,0 0 0,0 0-1,0 0 1,0 1 0,0-1-1,0 0 1,0 1 0,0 0-1,0-1 1,1 1 0,-1 0-1,0 0 1,0 0 0,1 0-1,-3 2 1,-4 4 111,0 0 1,0 1-1,1-1 1,0 1-1,0 1 1,-8 14-1,12-18-73,0 1 0,0-1 0,1 1 0,0 0-1,0 0 1,0 0 0,1 0 0,0 0 0,0 0-1,1 1 1,-1-1 0,1 0 0,1 0 0,-1 0 0,1 1-1,2 7 1,1-3-29,0 0 0,0 0 0,1-1 0,0 0 1,1 0-1,0-1 0,15 18 0,-19-24-130,1 0-1,0-1 1,0 1 0,0-1-1,0 1 1,0-1 0,1 0 0,-1 0-1,1 0 1,-1-1 0,1 1-1,0-1 1,0 0 0,4 1 0,34 1-4251,-24-3 1795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8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68 201 540,'0'0'80,"-1"0"1,1 0-1,0 0 0,0 0 0,0 0 1,0 0-1,0 0 0,0 0 0,-1 0 0,1 0 1,0 0-1,0 0 0,0 0 0,0 0 1,0 0-1,-1-1 161,1 1-161,0 0 0,0 0 0,0 0 1,0 0-1,0 0 0,0 0 0,0 0 1,0 0-1,0-1 0,0 1 0,0 0 1,0 0-1,0 0 0,0 0 0,0 0 1,0 0-1,0-1 0,0 1 0,0 0 1,0 0-1,0 0 0,0 0 0,0 0 0,0 0 1,0-1-1,0 1 0,0 0 0,0 0 1,0 0-1,0 0 0,0 0 0,0 0 1,1-1 159,-1 1-159,0 0-1,0 0 0,0 0 0,0 0 1,0 0-1,1 0 0,9-13 2007,15-8-1404,-18 16-679,-1-1-1,1 1 1,-1-2-1,0 1 1,-1 0-1,1-1 1,-1 0-1,-1 0 1,1-1-1,-1 1 1,0-1-1,-1 0 1,0 0-1,0 0 1,-1 0-1,0-1 1,2-16-1,-4 24 327,-3-2-141,2 2-146,-1 0 1,1-1-1,-1 1 0,1 0 1,-1 0-1,0 0 0,1 1 1,-1-1-1,0 0 0,0 1 1,1-1-1,-1 1 0,0-1 1,0 1-1,0 0 0,0 0 1,0 0-1,1 0 0,-1 0 1,-3 1-1,0 0 51,-1 0 0,1 1 1,-1-1-1,1 1 0,0 1 0,0-1 0,-5 4 0,1 0 95,0 0-1,1 1 0,-1-1 1,2 2-1,-1-1 0,1 1 1,-11 14-1,16-17-103,-1-1-1,1 1 1,-1 0 0,2-1 0,-1 1-1,0 0 1,1 0 0,0 0-1,0 0 1,0 0 0,1 1-1,0-1 1,0 0 0,0 0-1,1 0 1,-1 0 0,1 1-1,0-1 1,1 0 0,-1-1-1,1 1 1,0 0 0,0 0-1,5 7 1,-2-6-238,-1-1 0,1 1 0,0-1 0,0 0 0,1-1 0,-1 1 0,1-1 0,0 0-1,0 0 1,0-1 0,1 0 0,-1 0 0,1-1 0,0 1 0,0-1 0,0-1 0,0 1 0,10 0 0,22 1-5300,-22-3 2556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3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0 438 128,'0'0'7697,"1"-26"-7211,0 20-455,0 1 0,1-1 0,-1 1 0,1 0-1,1-1 1,-1 1 0,1 0 0,0 0 0,0 1 0,0-1 0,1 1 0,0-1 0,0 1 0,0 0 0,0 0 0,8-5 0,-5 4 20,-1 1 0,1 0 0,0 0 0,0 0 0,0 1 0,0 0 0,1 0 0,-1 0 0,1 1 0,0 1 0,0-1 0,9 1 0,-16 1 57,15 3 56,6 9-63,-1 0 0,-1 2 0,0 0-1,-1 1 1,26 27 0,-18-17-75,52 37-1,-74-58-45,1-1 0,0 0 0,0 0 0,0-1 0,0 1 0,0-1 0,11 1 0,-16-3-9,37 0-228,-31-1 257,-1-1-1,0-1 0,0 1 0,0-1 1,0 0-1,-1-1 0,1 1 0,-1-1 1,0 0-1,0-1 0,0 1 0,4-6 1,33-25-12,-39 34 10,0-1-1,0 0 1,1 1 0,-1-1 0,1 1 0,-1 0-1,1 0 1,0 0 0,-1 1 0,1 0-1,0-1 1,-1 1 0,1 0 0,0 1-1,-1-1 1,1 1 0,0-1 0,-1 1 0,6 2-1,4 2 3,0 2-1,0-1 0,22 16 0,-24-14-11,0 0 0,1-2 0,1 1 1,13 4-1,-21-8-14,0-1 0,1 0 0,-1-1 0,0 1 0,1-1 0,-1 0 0,1 0 0,-1-1 1,1 0-1,-1 0 0,1 0 0,-1-1 0,1 1 0,-1-1 0,1-1 0,-1 1 0,0-1 0,0 0 1,0 0-1,0 0 0,0-1 0,0 0 0,0 0 0,6-5 0,73-61-223,4-3-104,-78 65 316,0 0 0,1 1 1,0 1-1,0 0 0,0 0 0,0 1 0,15-3 0,-21 7 24,1-1 1,-1 1-1,1 0 0,0 1 1,-1-1-1,1 1 0,-1 0 1,1 0-1,-1 1 0,1 0 1,-1 0-1,5 3 1,21 6-51,-5-2 62,0 0-1,24 15 0,32 12-96,-74-34 70,0 1-1,0-2 0,1 1 1,-1-1-1,0 0 0,0 0 0,1-1 1,-1-1-1,1 1 0,-1-1 1,0 0-1,0-1 0,0 0 1,0-1-1,0 1 0,0-1 0,0-1 1,7-4-1,8-7 10,0-1 1,-1-1-1,-1-1 0,20-21 0,-15 13-29,-21 21 40,0 1 1,0-1-1,1 0 0,0 1 1,-1 0-1,1 1 1,0-1-1,1 1 0,-1 0 1,1 1-1,-1 0 0,1 0 1,0 0-1,0 0 1,0 1-1,0 1 0,12-1 1,-12 2 10,1 1 1,-1 0-1,0 0 0,0 0 1,0 1-1,-1 0 1,1 1-1,11 7 1,32 13-59,-19-13-47,-23-7 50,0-1 1,0 0-1,0 0 1,1-1-1,-1 0 1,1-1-1,-1 0 0,1 0 1,-1 0-1,1-1 1,-1-1-1,1 1 1,0-1-1,10-3 1,20-14-208,-2-2 0,63-44 0,-74 47 72,-19 12 175,0 1 1,1 0-1,-1 1 0,1 0 1,0 0-1,0 0 0,0 1 1,0 0-1,1 1 0,-1 0 1,16 0-1,-1 2 48,1 1-1,40 11 1,-41-8-53,0-1-1,42 2 0,-41-5 5,0-1-1,-1-2 0,1 0 1,-1-2-1,36-9 0,35-24-60,-50 17-235,1 3 0,1 1 1,0 3-1,78-13 0,7 17-2376,-106 9 1932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5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373 372 324,'0'0'421,"1"0"-390,0 0-1,-1 0 1,1 0-1,0 0 1,0 0-1,-1-1 1,1 1-1,0 1 1,-1-1-1,1 0 1,0 0-1,0 0 1,-1 0-1,1 0 1,0 1-1,-1-1 1,1 0-1,0 1 1,-1-1-1,1 0 1,0 1-1,0 0 1,0 5 25,-1-6 28,0 1 1,0 0-1,0-1 1,0 1-1,0 0 0,0 0 1,0-1-1,0 1 0,0 0 1,0-1-1,0 1 0,1 0 1,-1 0-1,0-1 0,0 1 1,1-1-1,-1 1 0,0 0 1,1-1-1,-1 1 1,1-1-1,-1 1 0,1 0 1,-1-1-1,1 1 0,-1-1 1,2 1-1,5 6 8,-4-4-45,0-1 0,-1 1 0,1 0 1,-1 0-1,0 0 0,0 0 0,0 0 1,2 4-1,-14-30 2919,4 7-2692,0 1 0,-2-1 0,0 1 0,-15-23-1,18 33-212,-37-39 931,39 42-926,0-1-1,0 1 1,0 0 0,0 1-1,-1-1 1,1 1 0,-1-1-1,1 1 1,-1 0 0,1 0 0,-1 0-1,0 1 1,-6-1 0,8 1-45,0 0 24,-3 1-31,1 0-1,-1 0 1,1 0-1,-1 0 1,1 1-1,-1 0 1,1 0-1,0 0 1,0 0-1,0 1 1,0-1-1,0 1 1,1 0-1,-1 0 0,1 1 1,0-1-1,0 1 1,0 0-1,0-1 1,1 1-1,-4 7 1,-2 3 21,1 1 0,1-1 0,0 1 0,1 1 1,-4 16-1,6-21-44,1 0 1,0 0-1,1 0 1,0 0-1,1 1 1,0-1 0,1 0-1,0 0 1,1 0-1,0 0 1,1 0-1,0 0 1,0-1-1,1 1 1,1-1-1,-1 0 1,2 0 0,0 0-1,0-1 1,0 0-1,10 10 1,-13-16-26,-1 0 1,1-1 0,0 1 0,1 0-1,-1-1 1,0 0 0,1 0-1,-1 0 1,1 0 0,0 0 0,0-1-1,-1 1 1,1-1 0,0 0-1,0-1 1,0 1 0,0-1 0,1 1-1,5-1 1,-4-1 7,-1-1 0,1 1 0,0-1 0,-1 0 0,1 0-1,-1-1 1,1 1 0,-1-1 0,0 0 0,0-1 0,-1 1 0,6-6 0,0 0-20,-1 0 1,-1-1 0,1 0-1,-2-1 1,1 0 0,-2 0-1,1 0 1,-1-1-1,-1 0 1,0 0 0,5-22-1,-7 4 69,0-57-1,-3 73 29,0 12-20,-1-16 27,1 10-48,-1 14 49,-3 135-11,5-134-49,0 0 0,0-1 0,0 1-1,1-1 1,0 1 0,1-1 0,5 12 0,4 11-2,-10-23-21,2 1 0,-1-1 0,1 0 0,-1 0 1,2-1-1,-1 1 0,1-1 0,0 0 0,0 0 0,0 0 1,0-1-1,1 0 0,0 0 0,0 0 0,0-1 1,0 0-1,1 0 0,-1 0 0,1-1 0,0 0 1,0 0-1,0-1 0,0 0 0,0 0 0,0-1 0,0 0 1,7 0-1,-9-2-7,1 0 1,-1 0 0,0-1-1,0 0 1,0 0 0,-1 0-1,1 0 1,6-6 0,28-18-116,-35 25 126,1 0 1,-1-1-1,0 0 1,1 0-1,-2 0 0,1-1 1,0 1-1,-1-1 0,1 0 1,-1 0-1,0 0 0,0 0 1,-1 0-1,1-1 0,-1 1 1,0-1-1,0 0 1,-1 0-1,1 0 0,-1 0 1,0 0-1,0 0 0,-1 0 1,0 0-1,0-5 0,0 9 5,0-10-72,1 6 80,-1 0 0,1 1 0,-1-1 0,-1 1 0,1-1-1,-1 0 1,-1-8 0,-11-11 30,2-1 0,-11-37-1,11 28-46,-20-39-1,14 41 93,-35-52 0,44 73-29,0 1 0,-1 0 0,0 0 0,0 1-1,-1 0 1,0 1 0,-1 0 0,-16-9 0,13 12-25,1 0 0,-2 1 1,1 0-1,-1 1 0,1 1 0,-1 0 1,0 1-1,1 0 0,-16 2 0,20 1-12,1-1 0,0 1-1,-1 1 1,1 0-1,-17 7 1,-8 4-9,20-10 14,0 2 0,1 0 0,-1 1 0,1 0 0,1 1 0,-1 0 0,1 1-1,1 0 1,0 1 0,0 0 0,1 1 0,0 1 0,1-1 0,0 1 0,-8 15 0,8-11-25,0 0 0,0 0 0,2 1 0,0 0 0,1 1-1,1-1 1,0 1 0,2 0 0,0 1 0,1-1 0,0 27 0,2-28 0,0 0-1,1 0 1,0 0 0,2-1-1,8 32 1,2-15-1,1 0 0,27 43 0,-34-66 19,0 0 0,0-1 1,1 0-1,1 0 1,-1-1-1,2 0 0,-1-1 1,1 1-1,0-2 0,17 9 1,-20-11-2,9 5 21,1 0-1,0-1 1,1-1 0,-1 0-1,1-1 1,1-1-1,-1-1 1,1-1 0,37 2-1,-34-6 44,1-1-1,0-2 1,-1 0 0,1-1-1,-1-1 1,21-10-1,128-62-4618,-162 73 3048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0:57:59.6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808 1 24575,'-40'0'0,"0"1"0,0 3 0,-64 13 0,38-1 0,1 2 0,-99 44 0,119-44 0,-96 24 0,58-20 0,82-22 0,0 0 0,0 0 0,1 1 0,-1-1 0,0 0 0,0 0 0,0 1 0,0-1 0,0 0 0,0 1 0,1-1 0,-1 1 0,0-1 0,0 1 0,1-1 0,-1 1 0,0 0 0,1-1 0,-1 1 0,0 0 0,1-1 0,-1 1 0,1 0 0,-1 1 0,1-1 0,0 0 0,1 0 0,-1 0 0,1-1 0,-1 1 0,1 0 0,-1 0 0,1-1 0,0 1 0,-1 0 0,1-1 0,0 1 0,0-1 0,-1 1 0,1-1 0,0 1 0,0-1 0,0 0 0,1 1 0,48 14 0,61-8 0,-100-6 0,-22-1 0,-20 0 0,-35-1 0,62 1 0,-1-1 0,1 0 0,-1 0 0,1 0 0,0 0 0,-1-1 0,1 1 0,0-1 0,0 0 0,0-1 0,-5-3 0,8 4 0,-1 0 0,0 0 0,1 0 0,0 0 0,-1 0 0,1-1 0,0 1 0,0-1 0,0 1 0,0-1 0,1 1 0,-1-1 0,1 1 0,0-1 0,-1 0 0,1 1 0,0-1 0,1 0 0,-1 1 0,0-1 0,1 1 0,-1-1 0,1 0 0,0 1 0,0-1 0,0 1 0,0 0 0,0-1 0,1 1 0,1-3 0,4-7 0,1 0 0,0 0 0,1 1 0,11-11 0,37-32-1365,-39 40-5461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6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156 109 268,'0'-9'289,"-1"0"0,0 0 0,0 0 0,-1 0 0,0 1 0,-4-11 1,1 5 511,-6-8 1549,6 24-1391,-1 15-540,-63 393 2311,53-296-2403,-14 93 112,29-161-1098,1-45 357,1 21-3140,0-22 3365,-1 0 0,1 0 0,-1 0 0,0 0 0,1 0 0,-1-1 0,1 1 0,-1 0 0,0 0 0,1 0 0,-1-1 0,0 1 0,1 0 0,-1-1 0,0 1 0,1 0 0,-1 0 0,0-1 0,1 1 0,-1-1 0,0 1-1,0 0 1,0-1 0,1 1 0,-1-1 0,0 1 0,0 0 0,0-1 0,0 1 0,0-2 0,2-3-813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6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77 156,'-1'-7'594,"0"-1"0,1 0 0,0 1 0,0-1 0,1 0 0,0 1 0,0-1 0,2-7 1,-2 15-537,0 0 0,-1 0 0,1 0 1,0 0-1,-1 0 0,1 0 1,0 0-1,-1 0 0,1 0 1,0 1-1,-1-1 0,1 0 1,-1 0-1,1 1 0,0-1 1,-1 0-1,1 1 0,-1-1 1,1 0-1,-1 1 0,1-1 1,-1 1-1,1-1 0,-1 1 1,0-1-1,1 1 0,-1 0 1,0-1-1,1 1 0,-1 0 1,17 25 263,-14-22-210,28 50 327,-2 1 1,-2 2 0,19 60-1,3 4-120,74 171-634,-123-291 120,1 0 1,-1 0-1,0 0 1,1 0 0,-1 0-1,0-1 1,0 1-1,0 0 1,1 0-1,-1 0 1,0 0-1,0 0 1,0 0-1,-1 0 1,1 0-1,0 0 1,0 0 0,0-1-1,-1 1 1,1 0-1,-1 0 1,1 0-1,0 0 1,-1-1-1,1 1 1,-2 1-1,-3-1-1225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7.0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87 190 24,'-84'-48'5104,"84"48"-5057,0-1 0,-1 0-1,1 1 1,0-1-1,-1 1 1,1-1-1,0 1 1,0-1-1,0 0 1,-1 1-1,1-1 1,0 0-1,0 1 1,0-1-1,0 0 1,0 1-1,0-1 1,0 1-1,1-1 1,-1 0-1,0 1 1,0-1-1,0 1 1,1-1-1,-1 0 1,0 1-1,0-1 1,1 1 0,-1-1-1,1 1 1,-1-1-1,0 1 1,1-1-1,-1 1 1,1-1-1,-1 1 1,1 0-1,-1-1 1,2 1-1,23-20 414,-23 19-424,16-11 132,1 2 0,0 0 1,1 1-1,0 1 0,23-7 0,107-18-690,-94 32-3562,-46 1 2788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7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11 524,'-1'-11'3533,"-1"19"-1391,-1 22-871,4-17-1124,1 0 0,1 0 0,0 0 0,0-1-1,1 1 1,7 13 0,-3-7 2,-2-1-1,7 26 1,13 37 349,-24-75-501,1-1 1,-1 0-1,1 0 1,1 0-1,-1 0 1,1-1-1,0 1 1,0-1-1,0 0 1,1 0-1,7 5 1,-9-7-108,0-1 0,0 1 0,1-1 0,-1 0 1,0-1-1,1 1 0,-1 0 0,0-1 1,1 0-1,6 0 0,-9 0 63,0 0 37,0 1 0,0-1 0,0 0 0,0 0 0,0 0 0,0 0 0,0 0 0,0 0 0,0 0 0,0 0 0,0-1 0,0 1 0,0 0 0,0 0 0,0-1 0,0 1 0,0-1 0,0 1 0,1-2 0,4-4-44,-1 0 0,0 0 0,0-1 0,0 0 0,-1 0 0,0-1 0,0 1 0,-1-1 0,0 1 0,0-1 0,-1 0-1,3-17 1,-1-11 179,-1-72 0,-3 81 34,-1 22-50,0 1 1,0 0-1,-1 0 1,0 0-1,0 0 1,0 0-1,0 1 1,-1-1-1,1 0 1,-6-4-1,9 29 69,0 0-1,2 0 0,0 0 0,1-1 0,13 36 0,-12-42-284,0-1 0,1 1 1,1-1-1,0 0 0,1-1 0,1 0 0,0 0 1,20 21-1,-25-30-167,-1 0 1,0-1 0,1 1-1,-1-1 1,1 1 0,0-1-1,0-1 1,0 1 0,0 0-1,0-1 1,8 2 0,-11-3-370,8 0-1207,-8 0 782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8.2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24 340,'-6'-23'3134,"10"32"-439,12 39-1201,24 103-273,30 135-67,-62-245-1095,-2-16-884,-1 1 0,2 44 1,-7-69 125,-22-6-3353,14-1 3092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8.6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168 314 4,'-68'-59'1053,"-28"-28"3070,96 87-4075,0-1 0,-1 1-1,1 0 1,0-1 0,-1 1-1,1-1 1,0 1 0,0 0-1,0-1 1,-1 1 0,1-1-1,0 1 1,0-1-1,0 1 1,0-1 0,0 1-1,0-1 1,0 1 0,0-1-1,0 1 1,0-1 0,0 1-1,0-1 1,0 1 0,0-1-1,1 1 1,-1-1-1,0 1 1,0-1 0,0 1-1,1 0 1,-1-1 0,0 1-1,1-1 1,20-15 480,31-7-412,-49 22-12,40-15 124,-11 2-209,0 2-1,0 1 1,1 2-1,0 1 1,1 2-1,50-4 1,-82 11 1,0 0 0,1 0 0,-1 1 0,0-1-1,0 0 1,0 1 0,0-1 0,0 1 0,0-1 0,-1 1 0,1 0 0,0 0-1,-1 0 1,0 0 0,1 0 0,-1 0 0,0 0 0,2 5 0,17 40 271,-9-6-16,-6-23-106,0 1-1,1-1 0,12 27 0,-16-42-174,0 1-1,-1-1 1,1 0-1,0 0 1,1 0 0,-1 0-1,0 0 1,1-1-1,0 1 1,-1-1-1,1 1 1,0-1 0,0 0-1,1 0 1,-1-1-1,0 1 1,1-1-1,-1 1 1,1-1 0,-1 0-1,1 0 1,-1-1-1,8 2 1,-6-3-19,-1 0 0,0 0 0,0-1 0,0 1 0,1-1 0,-1 0 0,-1 0 0,1 0 1,0 0-1,-1-1 0,1 1 0,-1-1 0,1 0 0,-1 0 0,0 0 0,-1-1 0,1 1 0,0-1 0,-1 0 0,0 1 1,0-1-1,0 0 0,2-6 0,1-1 59,-1 0 0,1-1 0,-2 0-1,0 0 1,0 0 0,-1 0 0,0-17 0,-2 24 45,-1-1 0,0 1 0,0 0 0,-1 0 1,1 0-1,-1 0 0,-1 0 0,1 0 0,0 1 0,-1-1 0,0 1 0,0-1 0,-1 1 0,1 0 0,-1 0 0,0 1 0,0-1 0,0 1 0,-7-5 1,6 5 2,0-1 0,0 1 0,-1 0 0,1 1 0,-1-1 0,0 1 0,0 0 0,0 1 0,0-1 0,0 1 0,0 0 0,0 1 0,0 0 0,0 0 0,-1 0 0,1 0 0,0 1 0,-7 2 0,5-1-157,0 1-1,0 0 0,1 0 0,-1 1 0,1 0 0,0 0 0,0 1 0,-9 7 0,12-9-227,1 1 0,0-1 0,0 1 0,1-1 0,-1 1 0,1 0 0,-1 0 0,1 0 1,1 0-1,-1 0 0,1 0 0,-2 5 0,1 14-2234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9.6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71 532,'1'0'30,"-1"-1"1,0 0-1,0 1 0,0-1 1,0 0-1,0 0 0,0 1 0,0-1 1,0 0-1,0 0 0,0 1 1,0-1-1,0 0 0,0 0 0,0 1 1,-1-1-1,1 0 0,0 1 1,-1-1-1,1 0 0,-1 1 0,1-1 1,0 1-1,-1-1 0,1 0 1,-1 1-1,0-1 0,1 1 1,-1 0-1,1-1 0,-1 1 0,0-1 1,1 1-1,-1 0 0,0-1 1,1 1-1,-1 0 0,0 0 0,1 0 1,-1 0-1,0-1 0,0 1 1,1 0-1,-1 0 0,-5 1 3602,6 16-3000,-1-15-595,1 1 0,0 0 0,0-1 0,0 1 0,0 0 0,1 0 1,-1-1-1,1 1 0,-1-1 0,1 1 0,1 3 0,22 49 567,3-2 0,58 90 0,-80-135-556,-5-6-45,1-1-1,0 1 1,-1 0 0,1-1 0,0 1-1,0-1 1,0 1 0,1-1-1,-1 0 1,0 1 0,0-1 0,1 0-1,-1 0 1,1 0 0,-1 0 0,1 0-1,-1 0 1,1 0 0,0 0 0,-1-1-1,1 1 1,0-1 0,1 1-1,-2-1-34,1-3-21,3-10 43,-1-1 0,-1 1 1,0-1-1,0 1 0,0-16 0,7-36 165,-10 65-147,0-1 0,0 1 0,0-1-1,0 1 1,0 0 0,0-1 0,0 1 0,0-1 0,0 1 0,1-1-1,-1 1 1,0 0 0,0-1 0,0 1 0,1-1 0,-1 1-1,0 0 1,0-1 0,1 1 0,-1 0 0,0-1 0,1 1-1,-1 0 1,1 0 0,-1-1 0,0 1 0,1 0 0,-1 0 0,1 0-1,-1 0 1,0-1 0,1 1 0,-1 0 0,1 0 0,-1 0-1,1 0 1,-1 0 0,1 0 0,-1 0 0,0 0 0,1 0 0,-1 0-1,1 0 1,-1 1 0,1-1 0,-1 0 0,0 0 0,1 0-1,-1 0 1,1 1 0,0-1 0,21 21 286,-18-17-314,17 20 161,35 32 105,-53-53-246,1 0 0,0 0 1,0 0-1,0-1 0,0 0 0,0 1 1,1-1-1,-1-1 0,1 1 0,0-1 0,-1 0 1,1 0-1,7 1 0,-8-4-1,-1 0 0,0 0 1,-1 0-1,1 0 0,0 0 0,-1-1 0,1 1 0,-1-1 0,0 0 0,1 0 1,-1 0-1,2-4 0,0-1 40,-1 0-1,1-1 1,-1 0-1,-1 0 1,0 1 0,0-1-1,-1-1 1,0 1-1,0 0 1,-1 0 0,0 0-1,-1 0 1,-3-15 0,-3-8 164,-1 1-1,-20-46 1,26 72-361,-6-18 472,8 23-396,1 0 0,-1 0-1,0 1 1,0-1 0,0 0 0,0 0-1,1 0 1,-1 0 0,0 0-1,0 0 1,0 0 0,1 0 0,-1 0-1,0 0 1,0 0 0,0 0-1,1 0 1,-1 0 0,0 0-1,0 0 1,0 0 0,1 0 0,-1 0-1,0 0 1,0 0 0,0 0-1,1 0 1,-1 0 0,0 0 0,0 0-1,0 0 1,1-1 0,-1 1-1,0 0 1,0 0 0,0 0-1,0 0 1,0 0 0,1-1 0,-1 1-1,0 0 1,0 0 0,0 0-1,0-1 1,0 1 0,0 0 0,0 0-1,0 0 1,0-1 0,0 1-1,0 0 1,0 0 0,0 0-1,0-1 1,0 1 0,0 0 0,0 0-1,0 0 1,0-1 0,0 1-1,0 0 1,0 0 0,0 0-1,0-1 1,5 4-1771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49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26 332,'0'-2'291,"0"1"-1,0 0 1,0-1 0,0 1-1,0-1 1,0 1 0,0-1-1,0 1 1,1 0-1,-1-1 1,0 1 0,1 0-1,-1-1 1,1 1 0,0 0-1,0-2 1,0 3-153,0 0-1,-1 0 1,1 0 0,-1 0 0,1 1 0,-1-1-1,1 0 1,-1 1 0,1-1 0,-1 0-1,1 1 1,-1-1 0,1 1 0,-1-1-1,1 0 1,-1 1 0,0-1 0,1 1-1,-1-1 1,0 1 0,1-1 0,-1 1-1,0 0 1,1 0 0,20 52 1655,-13-29-1460,1-1 0,0 1 0,2-2 0,1 1 0,15 20 0,-10-19-1734,40 44 0,-50-62-828,0-1-264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0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73 952,'-14'-19'1016,"4"7"0,0 1 8,4 1-256,0 4-59,2 0-177,0 1-56,4 3-28,-2 0 40,6 2-472,-2 0-184,4 2-224,14 13-392,2-1-441,-2 3 5,2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0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30 712,'12'4'4621,"24"52"-3722,-2 1-1,-4 1 1,-1 2 0,20 64-1,-48-123-873,-1 0 0,1 0 0,-1 0 0,1 0 0,-1 0 0,1 0-1,-1-1 1,0 1 0,1 0 0,-1 0 0,0 0 0,0 0 0,0 0 0,0 0-1,0 0 1,0 0 0,0 1 0,0-1 0,0 0 0,-1 0 0,1-1 0,-1 3-1,0-4 0,0 0 0,-1-1 0,1 1 0,0-1 0,0 1 0,0-1-1,0 0 1,1 1 0,-1-1 0,0 0 0,1 1 0,-1-1-1,0-3 1,-7-27 79,1-1 0,2 1 1,1-1-1,0-58 0,5 80-92,0 0 1,1 0-1,0 0 1,1 1-1,0-1 1,7-15 0,-8 20-97,1 0 0,0 0 0,0 0 0,0 1 1,1-1-1,-1 1 0,1 0 0,0 0 0,1 1 1,-1-1-1,1 1 0,8-6 0,-12 9 19,0 1-1,0 0 1,0-1-1,0 1 1,0 0-1,-1 0 1,1 0-1,0-1 1,0 1-1,0 0 0,0 0 1,0 0-1,0 0 1,0 1-1,-1-1 1,1 0-1,0 0 1,0 0-1,0 1 1,0-1-1,0 0 1,-1 1-1,1-1 1,0 1-1,0-1 1,-1 1-1,1-1 1,0 1-1,-1 0 1,1-1-1,0 2 0,17 28-1445,-16-25 1283,5 9-1259,1 8-136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24575,'6'2'0,"-1"0"0,0 1 0,1-1 0,-1 1 0,0 0 0,0 1 0,-1-1 0,1 1 0,-1 0 0,0 0 0,0 0 0,4 6 0,4 2 0,12 13 0,-2 1 0,0 2 0,21 33 0,49 96 0,-82-139 0,1 3 0,-1 1 0,-1 1 0,-1 0 0,-1 0 0,-1 0 0,-1 1 0,3 39 0,-7 174 0,-4-116 0,3 478 0,-1-570 0,-2 0 0,-13 52 0,1-7 0,-24 95 0,9-54 0,15-61 0,9-35 0,1 0 0,-4 30 0,2-11 0,-1 0 0,-3 0 0,-1-1 0,-31 67 0,27-68 0,10-20 0,-14 29 0,-22 79 0,41-124 0,1 1 0,0-1 0,0 1 0,-1-1 0,1 1 0,0 0 0,0-1 0,0 1 0,0-1 0,0 1 0,0 0 0,0-1 0,0 1 0,0 0 0,0-1 0,0 1 0,0-1 0,0 1 0,1 0 0,-1-1 0,0 1 0,0-1 0,1 1 0,-1-1 0,0 1 0,1-1 0,-1 1 0,0-1 0,1 1 0,0 0 0,18-4 0,18-19 0,12-17 0,22-18 0,65-66 0,-134 120 0,1 1 0,-1 0 0,1 0 0,0 0 0,0 0 0,0 0 0,-1 1 0,7-3 0,0 7 0,-11 16 0,-6 2 0,0-1 0,-2-1 0,0 0 0,-1 0 0,-1-1 0,-24 28 0,-99 91 0,60-65 0,74-70 0,0-1 0,-1 1 0,1-1 0,0 0 0,-1 1 0,1-1 0,-1 0 0,1 0 0,-1 0 0,1 0 0,-1 0 0,0 0 0,0-1 0,1 1 0,-1-1 0,0 1 0,0-1 0,0 1 0,0-1 0,-2 0 0,2-1 0,1 1 0,0-1 0,0 1 0,0-1 0,0 0 0,0 0 0,0 0 0,0 0 0,0 0 0,0 0 0,0 0 0,0 0 0,0 0 0,1 0 0,-1 0 0,0-1 0,1 1 0,-1 0 0,1 0 0,0-1 0,-1-1 0,-2-10 0,1-1 0,0 0 0,1 0 0,1-15 0,0 28 0,3-454-1365,-3 440-5461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0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0 181 308,'0'1'139,"0"1"0,0 0 1,0-1-1,0 1 0,0-1 0,1 1 0,-1 0 1,0-1-1,1 1 0,-1-1 0,1 1 0,0-1 1,-1 1-1,1-1 0,0 0 0,0 1 0,0-1 0,0 0 1,0 0-1,0 1 0,0-1 0,0 0 0,1 0 1,-1 0-1,0 0 0,1-1 0,-1 1 0,0 0 1,1 0-1,-1-1 0,1 1 0,0-1 0,-1 0 1,1 1-1,-1-1 0,1 0 0,-1 0 0,1 0 0,0 0 1,-1 0-1,1 0 0,-1 0 0,1-1 0,0 1 1,-1 0-1,3-2 0,4 0 56,0 0 0,0-1 0,0 0-1,-1 0 1,1-1 0,-1 0 0,11-8 0,-12 8-154,0 0 0,-1 0 0,1-1-1,-1 1 1,0-1 0,-1 0 0,1-1 0,-1 1 0,0-1 0,0 0 0,-1 0 0,0 0 0,0 0 0,0-1-1,-1 1 1,0-1 0,0 0 0,0 1 0,-1-1 0,0 0 0,0-12 0,-2 16-20,0 1 0,0-1 1,0 1-1,0-1 0,0 1 1,0 0-1,-1-1 0,1 1 1,-1 0-1,1 0 0,-1 0 0,0 0 1,0 0-1,0 1 0,0-1 1,0 0-1,0 1 0,0 0 1,-1-1-1,1 1 0,0 0 1,-1 0-1,1 0 0,-1 1 0,1-1 1,-1 0-1,0 1 0,1 0 1,-1 0-1,0 0 0,1 0 1,-1 0-1,1 0 0,-1 0 0,0 1 1,1 0-1,-1-1 0,1 1 1,-1 0-1,-1 1 0,-4 3 48,1 0 0,0 0 0,1 0 0,-1 1 0,1-1 0,0 2 0,0-1 0,1 1 0,0 0-1,0 0 1,1 0 0,0 0 0,0 1 0,1 0 0,0 0 0,0 0 0,0 0 0,1 0 0,1 1 0,-1-1 0,1 1 0,1-1-1,0 12 1,0-12-30,1 0 1,0 0-1,0-1 0,1 1 0,0 0 0,0-1 0,1 0 0,0 1 0,0-1 0,0 0 0,1 0 0,0-1 0,1 1 0,-1-1 0,1 0 0,1 0 1,-1-1-1,1 1 0,0-1 0,0-1 0,0 1 0,1-1 0,-1 0 0,1 0 0,0-1 0,9 3 0,-5-2-55,1-2 0,-1 1 0,1-2 0,0 0-1,-1 0 1,1-1 0,0 0 0,0-1 0,-1 0 0,18-5-1,43-15-1780,-6-5-3534,-41 16 2538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3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62 208,'0'0'1658,"-3"0"-1080,0 0-472,1 0 0,0 0 0,0 0 0,0-1-1,0 1 1,0-1 0,0 1 0,0-1 0,0 0 0,0 0-1,0 0 1,0 0 0,0 0 0,0 0 0,1 0 0,-1-1-1,0 1 1,1 0 0,-1-1 0,1 0 0,0 1 0,-1-1-1,1 0 1,0 0 0,0 0 0,0 0 0,0-2-1,-20-25 3277,26 42-2931,0 1 0,-1 0 0,5 23 0,138 559 436,-131-554-1050,0 1-1072,-12-15-3098,-4-26 2416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3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54 360 588,'-15'-37'712,"8"23"-188,1 0 0,0 0 1,2-1-1,-1 0 0,2 0 1,0 0-1,1 0 0,-1-19 1,4 29-469,0-1-1,0 1 1,1 0 0,-1 0 0,1 0 0,0 0 0,0 1 0,1-1 0,0 1 0,0-1 0,0 1 0,0 0 0,6-6 0,3-3 147,1 0-1,24-17 1,-28 24-148,1 0-1,0 1 1,0 0 0,0 1-1,0 0 1,1 1 0,-1 0-1,1 1 1,0 0 0,0 0-1,0 1 1,0 1 0,0 0-1,0 0 1,0 1 0,0 1-1,0 0 1,-1 0 0,1 1-1,0 0 1,-1 1 0,0 0-1,0 1 1,0 0 0,0 0-1,-1 1 1,0 0 0,0 1-1,-1 0 1,0 1 0,0-1 0,0 2-1,-1-1 1,-1 1 0,1 0-1,-1 0 1,-1 1 0,9 18-1,-9-13-14,-2-10-1,-1 0 0,1 0 0,-1 0 0,-1 0 0,1 1 0,-1-1 0,0 1 1,0-1-1,-1 1 0,1-1 0,-1 1 0,-1-1 0,1 1 0,-1-1 0,0 1 0,-2 7 0,-2-4 26,0 1-1,-1-1 1,0 0 0,0 0-1,-1-1 1,0 1-1,-1-2 1,0 1-1,0-1 1,-1 0-1,0-1 1,0 0 0,-19 9-1,13-7-155,-1-2 0,0 0 0,0 0 0,0-2 0,-1 0 0,0-1 0,0-1 0,-25 1 0,39-4 8,0 1 0,0-1 0,1 0 0,-1-1 0,0 1 0,1 0 0,-1-1 0,1 1 0,0-1 0,-1 0 0,1 0 0,0 0 0,0 0 0,0 0 0,1 0 0,-1-1 0,-2-3 0,-4-15-2961,7 13 1111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4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0 122 152,'2'-8'3797,"3"11"-1544,10 26-732,15 43-1090,28 114 822,-22-62-324,-45-156-816,1-1 1,2 0 0,-2-47 0,3-107 114,5 169-204,1 7-28,1 0 1,0 0-1,0 0 0,1 0 1,1 0-1,0 1 1,0 0-1,11-18 0,-15 26-40,1 0 0,0 1 0,0-1 0,0 0 0,0 0 0,1 1 0,-1-1 0,0 0 0,1 1 0,-1 0 0,1-1 0,0 1 0,-1 0-1,1 0 1,0-1 0,0 2 0,-1-1 0,1 0 0,0 0 0,0 0 0,0 1 0,4-1 0,-5 1-374,4 3-146,43 35-2978,-33-23 1717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4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6 684,'0'0'101,"1"0"1,-1 0-1,0 0 0,0 0 1,0 0-1,0 0 1,0 0-1,1 0 0,-1 0 1,0 0-1,0 0 0,0 0 1,0 0-1,1 0 0,-1 0 1,0 0-1,0 0 0,0 0 1,0 0-1,1 0 1,-1 0-1,0 0 0,0 0 1,0 0-1,0 0 0,0 0 1,0-1-1,1 1 203,-1 0-203,0 0 1,0 0-1,0 0 0,0 0 1,0-1-1,0 1 1,1 0-1,-1 0 0,0 0 1,0 0-1,0-1 0,0 1 1,0 0-1,0 0 0,0 0 1,0 0-1,0 0 0,0-1 1,0 1-1,0 0 1,0 0-1,0 0 0,0 0 1,0-1-1,0 1 0,0 0 1,0 0-1,-1 0 0,1-1 1,11 21 1930,9 28-1389,26 76 387,-14-41-3875,-30-74 1059,0-2-195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4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76 144 872,'-13'-21'799,"-48"-81"4674,61 102-5532,0-1 0,-1 0 0,1 1 0,0-1 0,0 1 0,0-1 0,0 1 0,0-1 0,0 1 0,-1-1 0,1 0 0,0 1 0,1-1 0,-1 1 0,0-1 0,0 0 0,0 1 0,0-1 0,0 1 0,0-1 0,1 1 0,-1-1 0,0 1 0,0-1 1,1 1-1,-1-1 0,1 1 0,-1-1 0,0 1 0,1 0 0,-1-1 0,1 1 0,-1-1 0,1 1 0,-1 0 0,1 0 0,-1-1 0,1 1 0,-1 0 0,1 0 0,-1-1 0,1 1 0,-1 0 0,1 0 0,0 0 0,-1 0 0,1 0 0,-1 0 0,1 0 0,-1 0 0,1 0 0,0 0 0,-1 0 0,1 1 0,-1-1 0,1 0 0,-1 0 0,1 0 0,-1 1 0,1-1 0,-1 0 0,2 1 0,5 1-1085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4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93 76,'2'0'219,"0"1"0,0 0 0,0-1 0,0 1 0,0 0 0,-1 0 0,1 0 0,0 0 0,-1 0 0,1 1 0,0-1 0,-1 0 0,0 1 0,1-1 0,-1 1 0,0 0 0,2 2 0,23 38 1064,-17-25-709,168 223 2997,-122-165-3091,-55-74-432,-4-376 74,4 368-219,0-1 0,0 1 1,1 0-1,0-1 0,0 1 0,1-1 0,0 1 0,0 0 0,0 0 0,1 0 0,0 0 0,1 1 0,8-13 0,-11 18 6,0 1-1,0-1 0,0 1 0,1 0 1,-1-1-1,0 1 0,1 0 0,-1 0 1,0 0-1,0 0 0,1 0 0,-1 0 1,0 0-1,1 0 0,-1 0 0,0 1 1,0-1-1,1 0 0,-1 1 0,0-1 1,0 1-1,0 0 0,0-1 0,0 1 0,1 0 1,-1 0-1,0-1 0,-1 1 0,1 0 1,0 0-1,1 2 0,31 34-2028,-31-34 1937,14 19-985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5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84 654 240,'1'1'150,"1"1"0,-1-1 0,0 0 0,0 0 0,1 0 1,-1 0-1,0 0 0,1 0 0,-1 0 0,1-1 0,-1 1 0,1 0 0,0-1 0,-1 1 0,1-1 1,0 0-1,-1 1 0,1-1 0,0 0 0,-1 0 0,1 0 0,0 0 0,-1 0 0,1-1 0,0 1 0,-1 0 1,1-1-1,0 1 0,-1-1 0,1 0 0,-1 0 0,1 1 0,-1-1 0,1 0 0,-1 0 0,0 0 0,1 0 1,-1-1-1,2-1 0,0 0-12,0-1-1,-1 1 1,1-1 0,0 0 0,-1 0 0,0 0-1,0 0 1,-1 0 0,1 0 0,-1-1 0,1 1-1,-1 0 1,-1-1 0,1-6 0,-1 3-75,0-1 0,-1 1 1,-1-1-1,1 1 0,-1-1 1,-1 1-1,0 0 0,0 0 1,0 0-1,-1 1 0,0-1 1,-1 1-1,1 0 1,-9-9-1,11 14-34,1 1 1,-1 0 0,0 0-1,0 0 1,1 0 0,-1 0-1,0 0 1,0 1-1,0-1 1,0 0 0,0 1-1,0 0 1,0-1-1,0 1 1,0 0 0,-1 0-1,1 0 1,0 0-1,0 1 1,0-1 0,0 0-1,0 1 1,0 0 0,0-1-1,0 1 1,0 0-1,1 0 1,-1 0 0,0 0-1,0 0 1,1 1-1,-1-1 1,0 0 0,1 1-1,0-1 1,-1 1 0,1 0-1,-2 2 1,-4 5 24,1 0 1,-1 0 0,2 1-1,-1-1 1,1 1 0,-3 12-1,6-16-30,0 0-1,1 0 0,-1 0 0,1 0 0,1 1 1,-1-1-1,1 0 0,1 1 0,-1-1 1,1 0-1,0 1 0,0-1 0,1 0 0,0 0 1,0 0-1,4 8 0,-4-10-88,0 0 0,0-1-1,1 1 1,-1-1 0,1 1 0,0-1 0,0 0-1,0 0 1,1 0 0,-1 0 0,1-1 0,0 1-1,-1-1 1,1 0 0,0 0 0,0 0 0,1-1-1,-1 0 1,0 1 0,0-1 0,1-1 0,-1 1-1,9 0 1,-10-2 38,1 0 0,-1 1 1,0-1-1,1 0 0,-1-1 0,0 1 0,0-1 0,0 1 0,0-1 0,0 0 1,0 0-1,0 0 0,-1 0 0,1-1 0,-1 1 0,0-1 0,1 1 0,-1-1 1,-1 0-1,1 0 0,0 0 0,0 0 0,1-6 0,1 0-6,0 0 0,-1 0-1,0-1 1,-1 1 0,0-1-1,-1 1 1,1-14 0,-2-23 782,0 44-641,-10-4 162,11 18-217,0 1 0,1-1 0,0 1 0,1-1 1,0 0-1,1 0 0,0 0 0,9 16 1,-9-20-115,0-1 0,0 0 0,1 0 0,0 0 0,0-1 1,0 1-1,1-1 0,0-1 0,0 1 0,1-1 0,-1 0 1,1 0-1,12 6 0,-16-10-6,0 0 0,0 0 0,0 0 0,0 0-1,0-1 1,0 1 0,0-1 0,0 0 0,0 0 0,0 0 0,1 0 0,-1-1 0,0 1 0,0-1 0,0 0 0,0 0 0,0 0-1,-1 0 1,4-2 0,-1 0-8,1 0-1,-1-1 1,0 0-1,-1 0 0,1-1 1,-1 1-1,0-1 1,7-10-1,0-2-54,-2 0-1,0-1 1,-1 0-1,-1 0 1,5-22 0,-4 7 109,-1-1-1,-2 0 1,-2 0 0,-1 0 0,-1 0 0,-2-1 0,-2 1 0,-9-46 0,0 23 351,8 31 256,-2 0-1,-1 0 0,-1 1 1,-12-26-1,30 112 1038,104 406-828,-55-268-6290,-57-193 3274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5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0 184 40,'0'-9'672,"4"1"16,0 0-36,8-9-16,2-4-104,6 2-40,0 5 0,0-3-76,2 3-92,0 1-100,6-2-172,-4 7-56,0-2-236,4 6-92,-2-1-248,-6 3-260,0 2 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6.2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0 167 236,'17'14'1968,"-16"-12"-1813,0 0 0,1 0 0,-1 0 0,1-1 0,0 1-1,0-1 1,-1 1 0,1-1 0,0 0 0,0 0 0,0 1 0,0-2 0,1 1 0,-1 0 0,0 0 0,0 0 0,1-1 0,-1 0 0,0 1-1,0-1 1,1 0 0,-1 0 0,0 0 0,1 0 0,-1-1 0,0 1 0,1 0 0,-1-1 0,0 0 0,3-1 0,5-3-86,0-1 0,-1 0 0,0 0 0,-1-1-1,1 0 1,-1-1 0,-1 0 0,1 0 0,-2 0 0,1-1 0,-1 0 0,0 0 0,-1-1 0,0 0 0,0 0 0,-1 0 0,5-21 0,-9 30 194,-7-13-81,7 13-176,0 0 0,0 1 1,-1-1-1,1 0 0,0 0 1,-1 0-1,1 1 1,-1-1-1,1 0 0,-1 0 1,1 1-1,-1-1 0,1 0 1,-1 1-1,1-1 1,-1 0-1,0 1 0,0-1 1,1 1-1,-1-1 0,0 1 1,0 0-1,1-1 0,-1 1 1,0 0-1,0 0 1,0-1-1,0 1 0,0 0 1,1 0-1,-1 0 0,0 0 1,0 0-1,-1 0 0,-3 1 28,-1 0 0,1 0-1,0 1 1,-1 0-1,1 0 1,0 0-1,0 0 1,0 1-1,1 0 1,-1 0-1,1 0 1,-1 1-1,-5 6 1,2-3 21,1 0-1,0 1 1,1 0 0,-1 0-1,2 0 1,-9 16 0,9-13 4,1 0 1,1 1-1,0-1 1,0 1-1,1-1 0,1 1 1,0 0-1,1-1 1,0 1-1,0 0 1,1 0-1,1 0 1,5 21-1,-5-26-49,1-1-1,-1 1 0,1-1 0,0 1 0,1-1 0,0 0 0,-1 0 1,2-1-1,-1 1 0,1-1 0,0 0 0,0 0 0,0-1 0,1 1 1,-1-1-1,1 0 0,0-1 0,1 1 0,-1-1 0,0 0 1,1-1-1,0 0 0,-1 0 0,1 0 0,8 0 0,-5-1-294,0 0-1,0-1 1,0 0-1,0-1 1,0 0-1,0 0 0,-1-1 1,1-1-1,0 1 1,16-8-1,1 0-1202,1-2-585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5.6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24575,'-1'32'0,"-2"0"0,-10 44 0,-4 29 0,17-102 0,0-1 0,0 0 0,0 0 0,0 0 0,0 1 0,0-1 0,1 0 0,-1 0 0,1 0 0,0 0 0,-1 1 0,2 1 0,-1-3 0,-1-1 0,1 1 0,-1 0 0,1-1 0,0 1 0,-1 0 0,1-1 0,0 1 0,0-1 0,-1 1 0,1-1 0,0 0 0,0 1 0,0-1 0,-1 0 0,1 1 0,0-1 0,0 0 0,0 0 0,1 0 0,5 0 0,-1-1 0,0 0 0,0 0 0,0-1 0,0 0 0,-1 0 0,7-3 0,20-7 0,-28 11 0,0 0 0,0 1 0,0-1 0,1 1 0,-1-1 0,0 1 0,0 0 0,1 1 0,-1-1 0,0 1 0,0 0 0,0 0 0,0 0 0,0 0 0,0 1 0,0 0 0,0 0 0,5 3 0,-5-1 0,1 0 0,-1 0 0,0 1 0,0-1 0,-1 1 0,0 0 0,0 0 0,0 0 0,0 0 0,-1 1 0,1-1 0,-1 1 0,1 6 0,1 1 0,-1 0 0,0 0 0,-1 0 0,-1 0 0,0 1 0,-1-1 0,0 1 0,-1-1 0,-4 23 0,4-31 0,-1 0 0,1 0 0,-1 0 0,-1 0 0,1 0 0,-1 0 0,1 0 0,-1-1 0,-1 0 0,1 1 0,0-1 0,-1 0 0,0-1 0,0 1 0,0-1 0,-1 0 0,1 0 0,-1 0 0,1 0 0,-1-1 0,0 0 0,0 0 0,0 0 0,-1 0 0,1-1 0,-9 1 0,-11 1-682,-50-1-1,44-3-6143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7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244 194 356,'15'0'714,"-7"0"2728,-6-1-3389,1 1-1,-1-1 0,1 0 1,-1 0-1,0 0 0,1 0 1,-1-1-1,0 1 0,0-1 1,0 1-1,0-1 0,0 0 1,0 0-1,-1 1 0,1-1 1,1-3-1,1 1-57,-4 4 62,1-1 0,0 1 0,-1-1 0,1 1 0,0-1 0,0 1 0,-1 0 0,1-1 0,0 1 0,0 0 0,0 0 0,0-1 0,-1 1 0,1 0 0,0 0 0,0 0 1,0 0-1,0 0 0,0 0 0,0 0 0,-1 1 0,1-1 0,0 0 0,0 0 0,0 1 0,0-1 0,5 0 286,-13-15-409,-1 1 141,-1 0-1,0 0 1,-1 2-1,-1-1 1,-22-20-1,27 28 68,0 0-1,0 1 1,-1 0-1,1 0 1,-1 0-1,0 0 1,0 1 0,-1 1-1,1-1 1,-1 1-1,1 0 1,-1 1-1,0 0 1,-9-1-1,11 3-100,0 0-1,1 0 0,-1 1 1,0 0-1,1 0 0,-1 0 1,1 0-1,0 1 0,0 0 1,0 0-1,0 0 0,1 1 1,-1 0-1,-4 4 0,4-3 1,0 0-1,0 0 1,1 0-1,0 1 0,0-1 1,0 1-1,0 0 1,1 0-1,0 1 1,0-1-1,-3 12 0,6-12-28,0 1 0,0 0 0,0 0 0,1-1 0,0 1 0,1 0 0,-1-1 1,1 1-1,0-1 0,1 1 0,-1-1 0,1 0 0,1 0 0,-1 0 0,1-1 0,8 10 0,8 9-32,1-2 0,31 27 1,-48-46 18,207 182-309,-206-181 332,-1 0 0,1 0 0,-1 0 0,0 1 0,0-1 1,-1 1-1,1 0 0,-1 1 0,0-1 0,-1 0 0,1 1 0,-1 0 0,0-1 0,-1 1 0,1 0 1,-1 0-1,0 0 0,0 0 0,-1 0 0,0 0 0,0 0 0,-1 0 0,1 0 0,-1 0 0,0 0 0,-1 0 1,0 0-1,-3 8 0,2-7 50,0 0-1,-1-1 1,0 1 0,0-1 0,-1 1 0,0-1 0,0 0-1,0-1 1,0 0 0,-1 1 0,0-2 0,0 1-1,-1-1 1,1 0 0,-1 0 0,0 0 0,0-1 0,0-1-1,0 1 1,-1-1 0,-14 3 0,12-2-24,8-2-58,0 0-1,0 0 1,0-1-1,0 1 1,1 0-1,-1-1 1,-1 1-1,1-1 1,0 0-1,0 0 1,0 0-1,0 0 1,0 0-1,0 0 1,0 0-1,0-1 1,0 1-1,0-1 1,0 1-1,0-1 1,0 0-1,0 0 1,-2-1 0,-2-5-116,0 0 0,1-1 0,0 0 0,0 0 1,0 0-1,1 0 0,1 0 0,-6-17 1,6 14-745,1 0 0,0-1 0,0 0 0,0-18 0,2 13-1547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7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56,'0'-2'255,"0"1"1,0 0-1,1-1 1,-1 1-1,1 0 1,-1 0-1,1-1 1,-1 1-1,1 0 0,0 0 1,0 0-1,0 0 1,-1 0-1,1 0 1,0 0-1,0 0 1,0 0-1,0 1 0,1-1 1,1-1-1,4 27 3999,-4-7-4657,17 94 1960,-6-28-692,36 122-1,-34-159-838,25 89-1661,-39-132 980,4 16 41,-6-13-3877,-6-9 2759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8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31 379 328,'-7'-10'333,"5"8"-130,0-1 0,-1 0 0,1 1 0,0-1 0,1 0 0,-1 0 0,0-1 0,1 1 0,0 0 0,0 0 0,0-1 0,0 1 0,0-1 0,1 1 0,-1-1 0,1 1 0,0-1 0,0 1 0,0-1 0,1-3 0,0 6 217,34-21 624,-7 11-770,2 1 0,57-12-1,27-9-1105,-98 26 601,0-1 1,0-1 0,0 0 0,-1-2-1,22-14 1,-37 22 327,1 0 0,-1 1 0,1-1 0,0 1 0,-1-1 0,1 1 0,0-1 0,-1 1 0,1 0 0,0-1 0,0 1 0,0 0 0,-1-1 1,1 1-1,0 0 0,0 0 0,0 0 0,0 0 0,-1 0 0,1 0 0,0 0 0,0 0 0,0 0 0,0 0 0,-1 0 0,1 1 0,0-1 0,0 0 0,0 1 0,-1-1 0,1 0 0,1 1 0,-1 1 23,1 0-1,0 0 1,-1 0-1,0 0 1,0 1-1,1-1 1,-1 0-1,0 1 1,-1-1-1,1 0 1,0 5-1,3 15 76,-1 0 0,-1 26-1,0-26 192,0 18-124,3 0 1,1 0-1,2-1 0,2 1 1,16 40-1,-20-65-253,-4-9-198,0-1 0,1 1 0,-1-1 1,1 0-1,0 0 0,7 8 0,-9-12-30,0-2-503,0 0 697,0 0-1,-1 0 0,1 0 0,0 0 1,0 0-1,0 0 0,-1-1 1,1 1-1,0 0 0,-1 0 1,1-1-1,-1 1 0,0 0 1,1 0-1,-1-1 0,0 1 0,0 0 1,0-3-1,3-26-441,-3-362-298,0 383 794,0 0 0,1-1 0,1 1 0,0 0 0,0 0 0,0-1 0,1 2 0,1-1 0,6-13 0,-7 17-48,0-1-1,1 1 0,-1 1 0,1-1 1,0 0-1,1 1 0,-1 0 0,1 0 1,-1 0-1,1 0 0,0 1 0,1 0 1,-1 0-1,1 0 0,7-2 0,-12 4-82,0 0 0,0 1 0,0-1 0,0 1 0,0-1 0,0 1 0,0 0 0,0-1 0,0 1 0,1 0 0,-1 0 0,0 0 0,0 0 0,0 0 0,1 0 0,-1 0 0,0 0-1,0 0 1,0 1 0,0-1 0,1 0 0,-1 1 0,0-1 0,0 1 0,0-1 0,0 1 0,0-1 0,0 1 0,0 0 0,0 0 0,0-1 0,-1 1 0,1 0 0,0 0 0,0 0 0,-1 0-1,1 0 1,0 0 0,-1 0 0,1 0 0,-1 0 0,0 1 0,1-1 0,-1 0 0,1 2 0,1 5-1059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8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6 288,'0'-1'61,"-1"1"0,1 0 0,0 0 1,0 0-1,0 0 0,0-1 0,0 1 0,0 0 0,0 0 0,0 0 0,0 0 1,1-1-1,-1 1 0,0 0 0,0 0 0,0 0 0,0 0 0,0 0 0,0-1 1,0 1-1,0 0 0,0 0 0,0 0 0,0 0 0,1 0 0,-1 0 0,0-1 1,0 1-1,0 0 0,0 0 0,0 0 0,1 0 0,-1 0 0,0 0 0,0 0 1,0 0-1,0 0 0,1 0 0,-1 0 0,0 0 0,0 0 0,0 0 0,0 0 1,0 0-1,1 0 0,-1 0 0,0 0 0,0 0 0,0 0 0,0 0 0,1 0 1,-1 0-1,0 0 0,0 0 0,0 0 0,1 0 0,12 10 1758,9 15-435,-2 7-452,-2 1-1,-2 1 1,22 64-1,16 33-396,-51-125-862,15 31 364,-12-16-4890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8.7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58 228,'-8'-14'896,"0"3"-100,4 3 20,0 0-104,2 4-172,-2-1-36,2 1-128,2 2-64,0 0-48,0 4-127,4-2-77,-2 2-236,4 2-209,2 3-91,6 7-356,8 3-112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9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1 256,'5'3'516,"0"0"0,0 1 0,0 0-1,0 0 1,0 0 0,-1 1 0,0-1 0,1 1 0,-2 0 0,1 0 0,4 9-1,26 68 536,-15-30-77,-11-32-762,-1 0 1,-2 0 0,1 1 0,-2 0-1,-1 0 1,-1 1 0,0 39-1,-3-60-220,1-1-1,0 1 0,0 0 0,0-1 1,-1 1-1,1 0 0,-1-1 0,1 1 1,0 0-1,-1-1 0,1 1 0,-1-1 1,1 1-1,-1-1 0,1 1 0,-1-1 1,0 1-1,1-1 0,-1 0 0,0 1 1,1-1-1,-1 0 0,0 1 0,1-1 0,-1 0 1,0 0-1,1 0 0,-1 0 0,0 1 1,0-1-1,1 0 0,-1 0 0,0-1 1,0 1-1,1 0 0,-1 0 0,0 0 1,0 0-1,1-1 0,-1 1 0,0 0 1,1 0-1,-1-1 0,0 1 0,1-1 1,-1 1-1,1-1 0,-1 1 0,1-1 1,-1 1-1,1-1 0,-1 1 0,1-1 1,-1 0-1,1 0 0,-5-9-22,1 0 0,1-1-1,0 1 1,0-1 0,1 0 0,1 0 0,0 0-1,0 0 1,1 0 0,1-11 0,3-13-21,16-61 0,-17 85 48,-2 5 21,2 0 0,-1 0 0,1 0-1,0 0 1,0 0 0,0 1 0,1-1 0,0 1 0,7-8 0,-8 10 35,0 0 1,0 0-1,0 1 0,0-1 1,1 1-1,-1-1 0,1 1 1,-1 0-1,1 0 1,0 1-1,0-1 0,0 1 1,0 0-1,0 0 0,0 0 1,5 0-1,-5 2-12,0 0 0,0 0 0,0 1 0,0-1 0,-1 1-1,1 0 1,0 0 0,-1 1 0,1-1 0,-1 0 0,0 1 0,0 0-1,0 0 1,0 0 0,3 4 0,2 3 78,1 0 0,-1 1 0,10 19 0,-7-2-516,-1 0 0,-1 1 0,-2 0 1,-1 0-1,4 46 0,-3-25-2794,-5-38 1251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59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155 112 16,'0'0'125,"1"-1"0,-1 0-1,1 0 1,-1 0 0,1 0 0,-1 1 0,1-1-1,0 0 1,-1 1 0,1-1 0,0 0 0,0 1-1,-1-1 1,1 1 0,0-1 0,0 1 0,0-1-1,0 1 1,0 0 0,0 0 0,0-1 0,0 1-1,0 0 1,0 0 0,0 0 0,0 0 0,0 0-1,0 0 1,0 0 0,0 0 0,-1 0 0,3 1-1,13-1 1246,-17-5-1277,0 0 0,0 0-1,-1 1 1,1-1 0,-1 0 0,0 1 0,0-1 0,-1 1 0,1 0 0,-1 0 0,0 0-1,0 0 1,0 0 0,-1 1 0,1-1 0,-1 1 0,0 0 0,0 0 0,0 0-1,0 1 1,0-1 0,-1 1 0,1 0 0,-1 0 0,0 1 0,1-1 0,-1 1 0,-9-1-1,12 2 127,1 0-195,0-1 0,1 1 0,-1 0-1,0 0 1,1 0 0,-1 0 0,0 0 0,0 0 0,1-1-1,-1 2 1,0-1 0,1 0 0,-1 0 0,0 0 0,0 0-1,1 0 1,-1 0 0,0 1 0,1-1 0,-1 0 0,1 1 0,-1-1-1,0 0 1,1 1 0,-1-1 0,1 1 0,-1-1 0,1 1-1,-1-1 1,1 1 0,-1 0 0,-16 14 209,11-8-170,1 0 0,0 1 1,0-1-1,0 1 0,1 0 1,1 0-1,-1 0 1,1 1-1,1-1 0,-3 10 1,2 5 152,0-1 0,0 45 1,4-59-215,0 1 0,1-1 0,0 1 0,0-1 0,1 0 0,7 15 0,-9-20-36,0 0 0,1 0 0,-1 0 0,1 0 0,-1 0 0,1 0 0,0-1 0,0 1 0,0-1 0,1 0 0,-1 1 1,1-1-1,-1 0 0,1 0 0,0 0 0,-1-1 0,1 1 0,0-1 0,0 0 0,0 1 0,7 0 0,-9-2-83,-1 0 102,1 1 1,-1-1-1,1 0 1,0 0-1,-1 0 1,1 0 0,-1 0-1,1 0 1,0 0-1,-1 0 1,1 0-1,-1 0 1,1 0 0,0-1-1,-1 1 1,1 0-1,-1 0 1,1 0-1,-1-1 1,1 1 0,-1 0-1,1-1 1,-1 1-1,1 0 1,-1-1-1,1 1 1,0-1 0,5-4-1,-1 0 1,1-1-1,-1 1 0,0-1 1,0 0-1,0 0 1,-1-1-1,0 1 1,-1-1-1,1 0 1,-1 0-1,0 0 1,-1 0-1,0-1 1,0 1-1,1-16 1,0-79 2066,-3 102-2047,0 0 1,0 0-1,0 0 0,0 0 1,0 0-1,0 1 1,0-1-1,0 0 0,1 0 1,-1 0-1,0 0 0,0 0 1,0 0-1,0 1 0,0-1 1,0 0-1,0 0 0,0 0 1,1 0-1,-1 0 0,0 0 1,0 0-1,0 0 1,0 0-1,0 0 0,1 0 1,-1 0-1,0 1 0,0-1 1,0 0-1,0 0 0,0 0 1,1 0-1,-1 0 0,0 0 1,0 0-1,0-1 0,0 1 1,1 0-1,-1 0 1,0 0-1,0 0 0,0 0 1,0 0-1,0 0 0,1 0 1,-1 0-1,0 0 0,0 0 1,0 0-1,0-1 0,0 1 1,0 0-1,0 0 0,0 0 1,1 0-1,-1 0 1,0 0-1,0-1 0,0 1 1,0 0-1,0 0 0,0 0 1,0-1-1,13 24 90,11 33-141,1 14-194,-3 1 0,-3 2 0,-3 0 0,-3 0-1,-4 1 1,1 104 0,-11-164 266,-1 0 0,0 0 1,-1 0-1,0 0 0,-1-1 0,-1 1 1,0-1-1,-1 0 0,0 0 0,-11 16 1,15-26 1,0 0 1,0 0-1,0 0 1,0 0-1,-1 0 1,1 0-1,-1-1 1,0 1-1,0-1 1,0 0 0,0 0-1,0 0 1,-1 0-1,1 0 1,0-1-1,-1 0 1,-4 2-1,5-3 3,0 0 1,0 0-1,0 0 0,1 0 0,-1-1 0,0 1 0,0-1 0,0 0 0,1 1 0,-1-1 1,0-1-1,1 1 0,-1 0 0,1-1 0,-1 1 0,1-1 0,-4-3 0,0-1 1,0-1-1,0 1 0,1-1 1,0 0-1,0-1 0,1 1 1,0-1-1,0 0 1,1 0-1,0 0 0,0-1 1,1 1-1,-2-13 0,1-8-177,2 0 0,0 0 0,3 0 0,0 1 0,2-1-1,0 1 1,3-1 0,10-30 0,-14 48-5,5-17-1134,1 1 0,24-47 0,-8 33-884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2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0 492,'0'0'4017,"-4"4"-3582,3-2-385,0 1-1,0-1 1,0 1-1,0-1 0,0 1 1,0 0-1,1-1 1,-1 1-1,1 0 0,0 0 1,0-1-1,0 1 0,0 0 1,0 0-1,1-1 1,-1 1-1,1 0 0,1 3 1,22 66 714,-8-25-283,-1 6 157,-2 0 0,-3 1 0,-2 0 0,2 63 0,-10-116-627,0 0 0,0 0 0,0 0 1,0-1-1,1 1 0,-1 0 0,0 0 0,-1 0 1,1-1-1,0 1 0,0 0 0,0 0 1,0-1-1,-1 1 0,1 0 0,0 0 0,-1-1 1,1 1-1,0 0 0,-1-1 0,1 1 1,-1 0-1,1-1 0,-1 1 0,1-1 0,-1 1 1,0-1-1,1 1 0,-1-1 0,0 1 1,1-1-1,-1 0 0,0 1 0,1-1 0,-1 0 1,0 0-1,0 1 0,1-1 0,-1 0 1,0 0-1,0 0 0,0 0 0,1 0 0,-1 0 1,0 0-1,0 0 0,0 0 0,-1-1 1,0 0 16,-1 0 0,0 0 0,1 0 0,-1-1 0,1 1 0,0-1 0,-1 0 0,1 1 0,0-1 0,0 0 0,0 0 0,0 0 0,-2-3 0,-1-5 3,0 1-1,0-1 0,1 0 0,0 0 1,1 0-1,0 0 0,-3-21 0,1-77-20,6 97 0,0 0 1,1 0-1,0 0 1,1 0-1,0 1 1,1-1-1,9-16 1,-2 5 9,1 0 1,21-26-1,-32 45 7,1 1 0,0-1 1,0 1-1,0 0 0,0 0 0,1 0 0,-1 0 0,0 0 0,1 0 1,0 1-1,-1-1 0,1 1 0,0 0 0,0-1 0,0 1 1,-1 1-1,1-1 0,0 0 0,0 1 0,6-1 0,-5 2 12,1-1 0,0 1 0,-1 0 0,0 1-1,1-1 1,-1 1 0,0 0 0,1 0 0,-1 0-1,0 0 1,0 1 0,4 3 0,6 7 64,0 1-1,-1 0 1,0 0 0,-1 2 0,13 20 0,-13-14-167,0 2 0,-2-1 0,0 1 0,9 41 0,5 8-7492,-19-64 4819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3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53 168,'4'0'402,"-1"1"0,1 0 0,0 0 0,0 0 0,-1 0 0,1 1 0,-1 0 0,1-1 0,-1 1 0,0 0 0,0 1-1,0-1 1,5 5 0,25 14 1046,-40-34-1079,-10-7-255,9 12 20,0 2 0,-1-1 0,1 1 0,-2 0 1,1 1-1,-1 0 0,1 1 0,-2 0 0,1 0 0,0 1 0,0 0 0,-1 1 0,-17-1 1,24 3-96,1 1 0,-1 0 0,0 0 0,1 0 1,-1 1-1,1-1 0,-1 1 0,1 0 1,0 0-1,-1 0 0,1 0 0,0 1 1,1-1-1,-1 1 0,0 0 0,-3 5 1,0-1 68,0 1 1,1 0-1,0 0 1,0 0 0,-6 17-1,7-15-47,2 0 0,-1 0 0,1 0 0,1 1 0,-1-1 0,2 1 1,0-1-1,0 1 0,1 0 0,0-1 0,3 11 0,-3-14-81,1-1 1,0 0 0,1 1-1,-1-1 1,1 0 0,0-1-1,1 1 1,0-1 0,-1 1 0,2-1-1,-1 0 1,0 0 0,1-1-1,0 0 1,0 1 0,1-2-1,-1 1 1,11 5 0,-14-8-12,1 0 1,-1 0 0,0 0 0,1-1 0,-1 1-1,0-1 1,1 1 0,-1-1 0,1 0-1,-1 0 1,1 0 0,-1 0 0,0-1 0,1 1-1,-1 0 1,1-1 0,-1 0 0,0 0 0,5-2-1,-3 1 8,0-1 0,0 0 0,0 0 1,0 0-1,0-1 0,-1 1 0,1-1 0,-1 0 0,4-6 0,-2 2 14,0 0 0,-1-1 1,0 0-1,0 1 0,-1-1 1,0-1-1,0 1 0,-1 0 1,2-18-1,-4 9 221,0-25 914,0 42-1086,-1-1 0,1 0 0,0 1 1,-1-1-1,1 1 0,-1-1 0,1 1 0,-1-1 0,0 1 0,0-1 0,1 1 0,-1-1 0,0 1 0,0 0 0,-1-1 0,1 1 0,0 0 0,0 0 0,-3-2 0,3 5 0,0-1 0,1 1 0,-1-1-1,0 1 1,1-1 0,0 1 0,-1 0 0,1-1 0,0 1 0,0-1 0,0 1 0,0 0 0,0-1 0,0 1 0,1 2 0,1 6-46,4 21-20,2 0 0,15 38-1,-20-61-210,0 0-1,1-1 0,0 1 0,0-1 0,1 1 0,0-1 0,0-1 0,1 1 0,0-1 0,0 0 0,0 0 0,1-1 0,14 10 1,9-9-3384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3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25 135 3068,'-6'-20'328,"-10"-30"3381,14 47-1657,6 31-748,14 42-698,37 94 1,-39-120-745,-10-24-27,-6-16 103,1 0 0,0 0 0,0 0 0,0 0 0,1 0 0,0-1 0,-1 1 0,5 6 0,-8-54-893,-2 4 805,3-75-1,2 98 138,0 1 0,2-1-1,0 0 1,1 1 0,0-1-1,2 1 1,9-21 0,-12 33 37,-1-1 1,1 1-1,0 0 0,0 0 1,1 0-1,5-6 0,-8 9-10,0 1 1,0-1-1,0 0 0,1 0 0,-1 0 0,0 1 0,0-1 0,0 0 0,0 1 0,1-1 0,-1 1 0,0 0 0,1-1 0,-1 1 0,0 0 0,1 0 0,-1 0 1,0 0-1,1 0 0,-1 0 0,0 0 0,1 0 0,-1 0 0,0 1 0,1-1 0,-1 1 0,0-1 0,0 1 0,0-1 0,1 1 0,-1 0 0,0-1 1,1 2-1,8 9 38,0 0-1,-2 0 1,1 0 0,-1 1 0,-1 1 0,0-1 0,-1 1 0,-1 0 0,1 1 0,-2-1 0,0 1 0,-1 0 0,0 0 0,-1 0-1,-1 0 1,0 29 0,-5-21-139,-6-36-79,-5-38 5,14 37 139,0 1 0,0-1-1,1 1 1,1-1 0,1 1-1,0-1 1,0 1 0,2 0-1,0 0 1,0 0 0,9-16-1,-11 25 21,0 0 0,0 0-1,1 0 1,0 0 0,0 1-1,0 0 1,4-5 0,-6 8 9,1 0 0,-1 0 0,0-1 0,1 1 0,-1 1 1,1-1-1,-1 0 0,1 0 0,-1 0 0,1 1 0,-1-1 0,1 1 1,0 0-1,-1-1 0,1 1 0,0 0 0,0 0 0,-1 0 0,1 0 1,0 0-1,-1 0 0,1 0 0,0 1 0,-1-1 0,1 1 0,0-1 0,2 2 1,3 2 14,0 0 0,-1 1 0,1 0 0,-1 0 0,0 0 0,0 1 0,-1 0 0,0 0 0,0 0 0,0 1 0,-1-1 0,0 1 0,0 0 0,5 14 0,3 11-94,-2 0-1,7 38 0,-17-69 67,18 61-2527,-17-60 1418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6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24575,'6'0'0,"8"0"0,7 0 0,7 0 0,4 0 0,-4 6 0,1 1 0,0 1 0,1-2 0,3-2 0,0-1 0,-4-2-8191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4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21 289 228,'2'-3'452,"0"0"-1,1 0 1,-1 1-1,1-1 1,0 1-1,0-1 1,0 1-1,0 0 1,0 0-1,4-1 1,23-19 256,-30 22-705,17-16 54,0-1 0,17-24 0,-30 36-7,0-1 1,0 0 0,-1 0 0,0 0 0,0-1-1,0 1 1,-1-1 0,0 1 0,0-1-1,-1 0 1,0 0 0,1-10 0,-2 15 195,-4-29 694,4 29-865,-1 0 0,0 0 0,0 0 0,0 0 0,0-1 1,-1 2-1,1-1 0,0 0 0,-1 0 0,0 0 0,1 1 1,-1-1-1,0 0 0,0 1 0,0 0 0,0 0 0,0-1 0,0 1 1,0 0-1,0 0 0,0 1 0,-1-1 0,1 0 0,0 1 1,-1 0-1,1-1 0,0 1 0,-1 0 0,1 0 0,0 0 0,-1 0 1,1 1-1,0-1 0,-1 1 0,1-1 0,0 1 0,0 0 1,-4 1-1,-2 4 60,0-1 0,1 1 0,0 0 0,0 0 0,0 1 0,0 0 0,1 0 0,1 1 1,-1 0-1,1 0 0,0 0 0,1 1 0,0-1 0,0 1 0,-3 12 0,5-13-63,0 1 0,0-1 1,1 1-1,0 0 0,1-1 0,0 1 0,0 0 0,0-1 0,1 1 0,1 0 0,0-1 1,0 1-1,0-1 0,1 0 0,0 0 0,1 0 0,0 0 0,5 8 0,-6-10-125,1 0-1,1-1 0,-1 1 0,1-1 1,0 1-1,0-1 0,0-1 0,1 1 1,-1-1-1,1 0 0,0 0 1,1-1-1,-1 1 0,1-2 0,-1 1 1,1-1-1,0 0 0,11 2 0,-7-2-663,1-1-1,-1-1 0,1 0 0,-1 0 0,1-1 1,-1 0-1,0-1 0,1-1 0,-1 0 0,15-6 1,1-1-2020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4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42 620,'-13'-8'2733,"7"12"167,6-4-2840,0 1-1,0-1 1,0 0 0,-1 0-1,1 0 1,0 1 0,0-1-1,0 0 1,0 1 0,0-1-1,0 0 1,0 0 0,0 1-1,0-1 1,0 0 0,0 0-1,0 1 1,0-1 0,0 0-1,0 0 1,0 1 0,0-1 0,0 0-1,0 1 1,0-1 0,0 0-1,0 0 1,1 1 0,-1-1-1,0 0 1,0 0 0,0 0-1,0 1 1,1-1 0,-1 0-1,0 0 1,0 0 0,1 0-1,-1 1 1,0-1 0,0 0-1,0 0 1,1 0 0,0-1-1,-1 0 1,0-1 0,0 1-1,0-1 1,1 1 0,-1 0-1,0-1 1,-1 1 0,1 0-1,0-1 1,0 1 0,-1 0-1,1-1 1,0 1 0,-1 0-1,0-1 1,1 1 0,-1 0-1,0 0 1,1 0-1,-1 0 1,0 0 0,0-1-1,0 2 1,0-1 0,0 0-1,0 0 1,0 0 0,0 0-1,-2 0 1,2 0-15,1 0 0,-1 0 0,0 0 0,0 1 0,0-1 0,0 0 0,0 1 0,0-1 0,0 0 0,0 1 0,0-1 0,0 1 0,0 0 0,0-1 0,0 1 0,0 0 0,0 0 0,-1-1 0,1 1 0,0 0 0,0 0 0,0 0 0,0 1 0,0-1 0,-1 0 0,1 0 0,0 1 0,0-1 0,0 0 0,0 1 0,0-1 0,0 1 0,0-1 0,0 1 0,0 0 0,0-1 0,0 1 0,0 0 0,1 0-1,-2 1 1,0 1-400,1 0-1,0-1 0,0 1 1,0 0-1,1 0 0,-1-1 1,1 1-1,-1 0 0,1 0 1,0 0-1,0 0 0,0 0 1,1 0-1,0 3 0,1 4-2057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5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1 132,'5'16'2606,"-13"-14"2311,-2 0-2692,9 1-2070,1 0 0,0-1 0,0 1 0,0 0 0,0 0 0,0-1 0,1 1 0,-1 0 0,1-1 0,0 1 1,0 0-1,0-1 0,0 1 0,2 2 0,0 5 178,3 8-140,-1-6-45,-1 0 0,-1-1 1,0 1-1,0 1 0,-1-1 0,-1 0 0,0 1 1,-1-1-1,0 0 0,-1 1 0,-3 17 1,-5-6-220,0 0 1,-2-1 0,-1-1-1,-1 0 1,-21 29 0,10-21-3700,-37 40 0,31-41 493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21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1 172,'0'0'779,"2"0"-789,0 0 0,0 0 0,-1 0 0,1 0 0,0 0 0,0 0 1,0 0-1,-1 1 0,1-1 0,0 0 0,3 2 0,24 20-636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21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210 103 96,'0'0'27,"0"0"0,0 0 0,1 0 1,-1 0-1,0 0 0,0 1 0,0-1 0,0 0 0,0 0 1,0 0-1,0 0 0,0 0 0,0 1 0,0-1 0,0 0 0,0 0 1,0 0-1,0 0 0,0 0 0,0 1 0,0-1 0,0 0 1,0 0-1,0 0 0,0 0 0,0 0 0,0 1 0,-1-1 1,1 0-1,0 0 0,0 0 0,0 0 0,0 0 0,0 0 0,0 0 1,0 1-1,0-1 0,-1 0 0,1 0 0,0 0 0,0 0 1,0 0-1,0 0 0,0 0 0,0 0 0,-1 0 0,1 0 0,0 0 1,0 0-1,0 0 0,0 0 0,0 0 0,-1 0 0,1 0 1,0 0-1,0 0 0,0 0 0,0 0 0,0 0 0,-1 0 0,1 0 1,0 0-1,0 0 0,0 0 0,0 0 0,0 0 0,-1-1 1,13 11 552,-3-3-365,-7-11 1307,2 18-890,-3-9-608,0 1 1,0-1 0,1 0-1,0 0 1,0 0-1,0-1 1,1 1 0,-1 0-1,6 6 1,-7-18 33,-1 1 0,0-1 1,-1 0-1,1 1 0,-1-1 1,-3-11-1,0 8-22,-1-7 135,-1 0-1,-13-26 1,18 40-101,0 1 0,-1-1 1,1 0-1,-1 0 0,0 1 0,0-1 0,0 1 1,0 0-1,0 0 0,0 0 0,-1 0 1,1 0-1,-1 0 0,1 0 0,-1 1 1,0-1-1,1 1 0,-1 0 0,0 0 1,0 0-1,0 0 0,-5 0 0,6 1-52,0 1-1,0 0 0,0 0 1,0 0-1,0 0 0,0 0 0,0 1 1,1-1-1,-1 1 0,0-1 0,1 1 1,-3 2-1,1 0 20,-6 4 27,1 0 0,0 1 0,1 0 0,0 0 0,0 1 0,1 0 0,0 0 0,1 1 0,0-1 0,-4 15 0,-3 15 263,-11 61 0,17-67-206,1-10-7,2 1 1,0 0 0,2 0 0,0 0 0,2 0 0,5 29 0,-6-46-87,2 0 0,-1-1 0,1 1 1,0 0-1,1-1 0,-1 1 0,1-1 0,1 0 0,0 0 0,0 0 0,0-1 1,1 1-1,0-1 0,0 0 0,0 0 0,1-1 0,0 1 0,0-1 0,0-1 1,1 1-1,0-1 0,-1 0 0,10 3 0,-10-5-10,0-1 0,0 0 0,1 0 0,-1-1 0,0 0-1,1 0 1,-1 0 0,0-1 0,1 0 0,-1 0 0,0 0 0,0-1 0,0 0 0,0 0 0,8-5 0,8-4-182,-1-1 0,33-26 0,-16 10-2434,58-55 1,-82 68 752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22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52 140,'-10'-51'3090,"0"255"909,27 132-2517,3-128-854,-15-136-1167,25 131-1,-21-194-213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22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7 176,'1'-1'81,"-1"1"0,1-1-1,0 0 1,-1 1 0,1-1 0,0 1-1,-1 0 1,1-1 0,0 1 0,-1 0 0,1-1-1,0 1 1,0 0 0,0 0 0,-1-1-1,1 1 1,0 0 0,0 0 0,0 0-1,-1 0 1,1 0 0,0 0 0,0 0 0,0 1-1,-1-1 1,1 0 0,0 0 0,0 1-1,0-1 1,-1 0 0,1 1 0,0-1-1,-1 1 1,1-1 0,0 1 0,-1-1 0,1 1-1,-1-1 1,1 1 0,-1 0 0,1-1-1,-1 1 1,1 0 0,-1-1 0,0 1 0,1 0-1,-1 0 1,0-1 0,1 1 0,-1 1-1,21 54 1695,-15-36-1047,4 5 38,-20-44-337,7 12-417,-1 1 0,1 0-1,-1 0 1,-1 0 0,1 0 0,-1 0 0,-8-6 0,10 9 0,0 0 0,0 0 0,-1 0 1,1 1-1,-1 0 0,0-1 0,0 1 0,0 1 0,0-1 0,0 1 1,0-1-1,0 1 0,0 0 0,-6 0 0,0 4 30,0 1 0,1 0 0,0 0 0,0 1 1,0 0-1,1 1 0,-12 9 0,14-10-13,0 0 0,1 0 1,0 0-1,0 1 0,0 0 1,1 0-1,-1 0 0,1 0 1,1 1-1,-1 0 0,1-1 1,1 1-1,-3 8 1,1 2 46,1 0 0,0 0 0,1 0 0,1 27 0,2-38-71,-1 0 1,1 0-1,1 0 0,-1 0 0,1 0 1,0 0-1,0-1 0,1 1 0,0-1 1,0 1-1,0-1 0,7 9 0,-7-11 5,-1 1 0,1-1-1,0 0 1,0 0 0,1 0-1,-1 0 1,1-1 0,-1 1-1,1-1 1,0 0-1,0 0 1,0 0 0,0-1-1,0 1 1,1-1 0,-1 0-1,0 0 1,5 0 0,-8-1-2,6-3-2,0-1-12,1 0 1,-1-1-1,0 0 0,0 0 1,-1-1-1,1 0 1,-1 0-1,-1 0 1,1-1-1,-1 0 1,0 0-1,0 0 1,-1 0-1,0-1 1,-1 0-1,1 0 1,-1 0-1,-1 0 1,0 0-1,0-1 1,1-9-1,0-11 9,-1-46 1,-2 72-6,0 1 17,-2-12 77,4 42-111,1 0 1,2 0-1,0 0 0,2-1 1,1 0-1,1 0 1,1-1-1,27 50 1,-34-71-207,0 0 1,1 0-1,0 0 0,-1 0 1,1 0-1,10 8 1,-12-12-49,0 1 1,-1-1-1,1 0 1,1 0-1,-1 0 1,0 0 0,0 0-1,0 0 1,0-1-1,1 1 1,-1-1-1,0 0 1,3 1-1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23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150 133 100,'10'-110'4946,"-10"109"-4911,1 0 0,-1 0 0,0 0 0,0 1 0,0-1 0,0 0 0,-1 0 0,1 0 0,0 1 0,0-1 0,0 0 0,-1 0 0,1 0 0,0 1 0,-1-1 0,1 0 0,0 1 0,-1-1 0,1 0 0,-1 1 0,1-1 0,-1 1 0,0-1 0,1 0 0,-1 1 0,1-1 0,-1 1-1,0 0 1,0-1 0,1 1 0,-1 0 0,0-1 0,0 1 0,1 0 0,-1 0 0,0 0 0,0-1 0,0 1 0,1 0 0,-1 0 0,0 0 0,0 0 0,0 0 0,-1 1 0,-29 12 1115,22-6-1012,-1 1 0,2 1 0,-1-1 0,1 1-1,0 1 1,1 0 0,0 0 0,1 0 0,0 1 0,0 0 0,1 0-1,1 1 1,-6 19 0,9-29-117,1 0-1,-1 1 1,1-1-1,-1 0 1,1 1-1,0-1 1,0 1-1,0-1 1,0 0 0,1 1-1,-1-1 1,1 0-1,-1 1 1,1-1-1,0 0 1,0 0-1,0 0 1,0 1-1,0-1 1,0 0-1,3 3 1,2 1-7,1 1-1,-1-1 1,1 0-1,11 6 1,-4-1 43,-3-4-11,0 0-1,1-1 1,21 9 0,-22-11-35,0 1 1,-1 0-1,1 1 1,-1 0-1,14 11 1,-22-15 0,0 1 0,0-1-1,0 1 1,0 0 0,0 0 0,-1-1 0,1 1-1,-1 0 1,0 0 0,0 1 0,0-1 0,0 0 0,0 6-1,1 47 93,-2-40-26,-1-5-49,0-1 0,-1 1 0,0-1 1,-1 1-1,-1-1 0,-8 18 0,0 5 39,4-12-42,-1-1-1,-21 38 0,2-23-3036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23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236 30 476,'-1'-2'171,"0"0"1,0 0-1,0 1 0,0-1 0,-1 0 1,1 0-1,-1 1 0,1-1 1,-1 1-1,1-1 0,-1 1 0,0 0 1,0 0-1,0 0 0,0 0 0,0 0 1,0 0-1,0 0 0,0 1 1,0-1-1,0 1 0,0-1 0,-1 1 1,1 0-1,0 0 0,0 0 0,0 0 1,0 0-1,-1 0 0,-3 2 1,-4-2 354,8 0-154,-4 3-37,-4 1-219,0 1 0,1 0 0,-1 1 0,1-1 0,0 2 0,0 0 0,1 0 0,0 0 0,0 1 0,1 0 0,0 1 0,0-1 0,1 1 0,0 1 0,1-1 0,0 1 0,0 0 0,1 0-1,1 0 1,0 1 0,0 0 0,0-1 0,2 1 0,-2 14 0,4-21-98,-1 0 0,1 0-1,0 0 1,0 0 0,0 1-1,0-2 1,1 1 0,-1 0-1,1 0 1,0 0 0,1-1 0,-1 1-1,0-1 1,1 0 0,0 1-1,0-1 1,0-1 0,5 5-1,8 5 27,0-2-1,32 17 0,-10-5-26,2 1 15,-25-16-19,-2 1 0,1 1 0,15 12 0,-27-18 12,0-1 1,0 0-1,0 1 0,0-1 1,0 1-1,-1 0 0,0 0 1,1 0-1,-1-1 0,0 1 1,0 0-1,0 1 0,-1-1 1,1 0-1,-1 0 0,0 0 1,0 0-1,0 0 0,0 0 1,0 1-1,-1-1 0,1 0 1,-1 0-1,0 0 0,0 0 1,0 0-1,0 0 0,-1-1 1,1 1-1,-3 3 0,-5 9 35,-1 0-1,0 0 0,-24 24 0,32-37-44,-35 34 50,-6 6-4427,37-34 1953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08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7877 197 140,'0'0'424,"29"-1"3086,-37 6-3442,0 0 0,0 0-1,1 0 1,0 1 0,0 0-1,-8 10 1,7-9 34,-37 36 220,27-24-99,-1-1 1,-1-1-1,0-1 1,-41 25-1,45-33-129,-201 100 512,169-87-506,10-2-38,-2-2-1,0-1 0,-1-3 1,-1-1-1,-65 10 0,15-4 36,28-5-1,-142 35 218,192-45-301,-49 8 5,18 3 1,-1-2-1,0-3 0,-1-1 0,-50 1 0,28-3 11,-575 11 566,415-19-438,-6 2 160,158-13-205,25 14-29,21 0-110,0-1 0,0-1-1,-49-9 1,49 5 47,0 1 0,0 2 0,-51 3 0,31-1 20,-964 0-177,1000-1 129,0 0 0,0-1 0,-16-5 0,-34-5 30,-195 6-5,187-4-21,14 1 10,-392-22 414,413 29-262,20 1-97,-1 0 0,0-1 0,-34-9 0,38 7 4,0 1 0,-1 0 1,-29-2-1,-7 0-7,-28-10 252,-241-36 238,290 48-512,-22-4 37,39 4-42,1 0 0,-1 0-1,0 2 1,-26-1-1,28 2 0,0 0-1,0-1 1,0-1-1,-19-4 1,24 4-24,-1 0 0,1 1 0,0 0 0,-1 0-1,1 1 1,-13 1 0,14 0-2,-1-1 0,1 0 1,-1-1-1,1 1 0,-1-1 0,-7-2 0,-11-3-27,1 2 0,-1 0 0,0 2 0,0 1 0,-47 4 0,8-2 42,59-1-24,-1 0-1,1-1 1,0 0-1,0 0 0,0-1 1,0 1-1,-6-4 1,6 3 7,0 0 1,-1 0 0,1 0 0,-1 1-1,0 0 1,1 0 0,-9 0 0,-196 1 129,138-19-130,-30 14 181,98 5-189,0 0-1,1 0 1,-1-1-1,1 0 1,-1 0 0,1 0-1,-1 0 1,-4-3-1,-10-2 80,-14 2-187,27 3 112,1 1 0,0 0 1,-1-1-1,1 0 1,0 0-1,0 0 0,-1 0 1,1-1-1,-4-2 1,0 1-6,0-1 1,0 1 0,0 0-1,-1 1 1,1 0 0,-1 0 0,1 1-1,-10-1 1,7 1 61,0 0 1,0-1 0,-19-6-1,-11-5 68,30 10-134,-1-1-1,0 0 1,1-1 0,-13-7-1,-55-24 24,48 19-28,-38-30-1,36 24 171,19 12-165,0-1 1,0 0-1,1-1 1,0 0-1,-15-22 0,-14-13 120,-8-13-258,43 49 136,3 6-10,1-1 0,-1 1 0,0 0 0,-1 0 0,-8-9-1,12 15 5,49 30-140,96 33 13,-111-51 54,63 16 0,-43-13 93,-40-11 23,1 1 1,0-2-1,0 0 0,27 1 0,-40-4-26,2 0-241,0 0 0,-1 0 0,1 0 0,0 0 0,-1 0 0,1 0 0,0 1 0,-1-1 0,1 1 0,2 1 0,11 16-2765,-11-15 1127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0:27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24575,'0'6'0,"0"8"0,0 7 0,0 7 0,0 4 0,0 3 0,0 1 0,0 1 0,0-6-8191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51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36,'0'0'2595,"0"5"-2337,0-4-234,0 0 1,0 1-1,0-1 1,0 0-1,1 0 1,-1 0-1,0 1 1,0-1-1,1 0 1,-1 0-1,1 0 0,-1 0 1,1 0-1,0 0 1,-1 0-1,1 0 1,0 0-1,0 0 1,-1 0-1,1 0 1,0 0-1,2 1 1,34 11 598,236 83 1337,-204-68-2472,-5 1-1605,-53-24 1267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56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0 216,'0'0'3174,"-17"1"-2684,16-1-474,0 0 1,0 1-1,0-1 1,0 0 0,0 1-1,0-1 1,1 1 0,-1-1-1,0 1 1,0-1-1,1 1 1,-1 0 0,0-1-1,1 1 1,-1 0-1,1-1 1,-1 1 0,1 0-1,-1 0 1,1 0-1,-1-1 1,1 1 0,0 0-1,0 0 1,-1 0-1,1 0 1,0 0 0,0 0-1,0 0 1,0 0-1,0 0 1,0 1 0,-1 8 126,0-9-68,0 12 125,-54 160-1112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1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106 323 236,'-4'0'314,"1"0"-235,0 0 0,0-1 1,-1 1-1,1-1 0,0 1 0,0-1 1,0 0-1,0 0 0,0 0 0,0-1 0,1 1 1,-1-1-1,0 0 0,1 1 0,-1-1 1,1 0-1,-1-1 0,-2-2 0,-16-13 1234,3 5-224,12 8 248,23 7-682,-12-1-665,49 9 331,0 0-135,1-2 0,65 2 0,47-6 20,-83 0-135,0-4 1,102-12 0,131-18 84,-134 17-51,106 0-51,-143 9-43,862-3 147,-577 9-30,139-2-54,-394-12-109,-144 12 6,210-9-33,-191 5 75,73 5 1,-82 1-11,0-1 0,0-3 0,70-11 0,-33 3 16,1 4 1,93 4-1,-138 2 22,2-1-38,47-8 0,-9 0-4,49-1-53,279-28 93,-79 31-45,-203 8 93,48-11-11,-145 10-70,19 0 0,0-1 0,52-9 0,-73 7 2,-1 1 0,35 2 1,-33 0-27,1 0 1,42-7 0,4-3 13,97-1 1,42-4 382,-30 1 153,-5 1-83,-134 9-334,0 2 0,57 4 0,-17 0 0,32-2-1503,-106-8-1557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43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79 113 168,'0'0'386,"-4"0"-13,2-1-311,0 0 1,-1 0-1,1-1 1,0 1-1,0-1 1,1 1 0,-1-1-1,0 0 1,0 1-1,1-1 1,-1 0-1,1 0 1,0 0-1,0 0 1,-1-1-1,0-3 1,-10-13 208,-21-41 2694,34 98-2052,75 625 568,-23-235-1100,-27-59-185,42 229-105,10 120 68,-75-571-1275,-4-147 1051,1 1 1,0-1 0,0 1-1,0-1 1,0 1-1,0-1 1,0 1 0,0-1-1,0 1 1,0-1 0,0 1-1,0-1 1,0 0-1,0 1 1,1-1 0,-1 1-1,0-1 1,0 1 0,0-1-1,1 1 1,-1-1-1,0 0 1,0 1 0,1-1-1,-1 1 1,0-1 0,1 0-1,-1 1 1,1-1-1,-1 0 1,0 0 0,1 1-1,-1-1 1,1 0 0,-1 0-1,1 0 1,-1 1 0,1-1-1,-1 0 1,1 0-1,-1 0 1,1 0 0,-1 0-1,1 0 1,-1 0 0,1 0-1,-1 0 1,1 0-1,-1 0 1,0-1 0,1 1-1,-1 0 1,1 0 0,-1 0-1,1-1 1,-1 1-1,1 0 1,-1 0 0,1-1-1,3-5-1091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7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110 137 180,'-11'-13'335,"9"10"-231,0-1 0,-1 1 0,1 0 0,-1 0 0,0 1 0,0-1 0,0 0 1,-5-3-1,7 6-93,1 0 0,-1 0 1,1 0-1,0 0 0,-1 0 0,1 0 1,-1 0-1,1 0 0,-1 0 1,1 0-1,-1 0 0,1 0 0,-1 0 1,1 0-1,-1 0 0,1 0 1,-1 1-1,1-1 0,0 0 1,-1 0-1,1 0 0,-1 1 0,1-1 1,0 0-1,-1 1 0,1-1 1,0 0-1,-1 1 0,1 0 1,-11 27 49,-1 167 425,11-171-412,1-19-22,1-1 0,-1 1 0,0-1 0,-1 1 0,1-1 0,-1 0 0,1 1 0,-1-1 0,-1 1 0,-1 4 0,-1-19 558,-10-12 1671,12-40-1786,0-177-84,2 177-101,0 57-76,-4 5 38,12 29 635,-1-1 0,5 43 0,-1-9-678,30 246 228,-36-177-4617,-5-116 268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7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18 108,'9'-16'1550,"-4"14"12,-7 36-17,-7 19-1005,-3 1 1,-17 51-1,22-85-375,-1 0 0,0 0 0,-2-1 0,0-1 0,-1 0 0,-1 0 0,0-1 0,-23 23 0,31-36-101,0 0 1,-1 0-1,0-1 0,0 0 1,0 0-1,0 0 1,0 0-1,-1-1 0,1 0 1,-8 2-1,11-3-39,-1-1 0,1 1 0,-1-1 0,1 0 0,-1 0 0,1 0 0,-1 0 0,1 0 0,-1 0 0,1 0 0,-1-1 0,1 0 0,-1 1 0,1-1 0,-1 0 0,1 0 0,0 0 0,-1-1 0,1 1 0,0 0 0,0-1 0,0 0 0,-2-1 0,2 1-20,0 0 1,0-1-1,0 1 0,0 0 1,1-1-1,-1 1 0,1-1 1,-1 1-1,1-1 1,0 0-1,0 0 0,0 1 1,0-1-1,1 0 0,-1 0 1,1 0-1,0 0 1,-1 0-1,1 0 0,1 0 1,-1 0-1,0 0 0,2-4 1,-1 5-10,1-1 0,-1 2 0,0-1 0,1 0 0,0 0-1,-1 0 1,1 1 0,0-1 0,0 1 0,0-1 0,0 1 0,0 0 0,0 0 0,0 0 0,0 0 0,1 0 0,-1 0 0,0 0 0,1 1 0,-1-1 0,1 1 0,-1 0-1,0 0 1,1 0 0,-1 0 0,1 0 0,2 1 0,4 0 11,0 1-1,0-1 1,0 2 0,-1-1-1,1 1 1,-1 0 0,1 1-1,-1 0 1,0 1 0,-1-1-1,1 1 1,11 10-1,2 6 46,0 0 0,27 37-1,10 12-122,-53-65 6,0 0-1,1 0 1,0-1-1,0 0 1,0 0 0,9 4-1,-13-6-86,1-1 1,-1 0-1,1 0 0,0 0 0,0-1 0,-1 1 1,1 0-1,0-1 0,0 0 0,0 0 0,0 0 1,0 0-1,-1 0 0,1 0 0,0-1 0,0 0 1,0 1-1,-1-1 0,1 0 0,2-2 1,24-17-1223,-7 1-75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8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29 136,'-11'-29'2608,"11"29"-2587,0 0 1,0 1 0,0-1 0,0 0 0,0 0 0,0 0 0,0 0 0,0 0 0,0 0 0,0 0 0,0 0 0,0 0 0,0 0 0,0 1 0,0-1 0,0 0 0,0 0 0,0 0 0,0 0 0,0 0 0,-1 0 0,1 0-1,0 0 1,0 0 0,0 0 0,0 0 0,0 1 0,0-1 0,0 0 0,0 0 0,0 0 0,0 0 0,0 0 0,0 0 0,0 0 0,0 0 0,-1 0 0,1 0 0,0 0 0,0 0 0,0 0 0,0 0 0,0 0 0,0 0-1,0 0 1,0 0 0,0 0 0,-1 0 0,1 0 0,0 0 0,0 0 0,0 0 0,0 0 0,0 0 0,0 0 0,0 0 0,0 0 0,0 0 0,0 0 0,0 0 0,-1 0 0,1 0 0,0 0 0,0-1 0,0 1 0,0 0 0,0 0-1,0 0 1,1 21 766,14 94 176,14 89 29,-22-170-1134,1-2 0,1 1 0,2-1 0,16 31 0,-22-55-232,-1 0 0,1 0 0,1-1-1,0 1 1,0-1 0,0 0 0,10 7 0,2 0-732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9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46 203 512,'0'-2'236,"0"0"0,-1 1 0,1-1 0,-1 0 0,1 1 0,-1-1 0,1 1-1,-1-1 1,0 1 0,0 0 0,0-1 0,0 1 0,0 0 0,0-1 0,0 1 0,0 0 0,0 0 0,-1 0 0,1 0 0,0 0 0,-3-1 0,2 2-133,1 1 0,0 0 1,0-1-1,0 1 0,0 0 1,0 0-1,0 0 1,0 0-1,0 0 0,0 0 1,0 0-1,0 0 1,0 1-1,1-1 0,-1 0 1,1 0-1,-1 1 1,1-1-1,-1 0 0,1 0 1,0 1-1,-1-1 1,1 1-1,0-1 0,0 3 1,-2 7 49,1-1 0,0 1 1,0 0-1,1 0 0,1 0 1,0 0-1,0-1 0,1 1 0,4 11 1,-4-14-116,0-1 0,1 0 0,0 1 0,0-1 0,1 0 0,0-1 0,1 1 0,-1-1 0,1 0 0,0 0 0,0 0 0,1-1 0,9 8 0,-14-13-41,0 1-1,1 0 1,-1-1 0,1 1 0,-1-1 0,1 1 0,-1-1 0,1 0 0,-1 1 0,1-1-1,-1 0 1,1 0 0,-1 0 0,1 0 0,-1-1 0,1 1 0,-1 0 0,1-1 0,-1 1 0,0-1-1,1 1 1,-1-1 0,1 1 0,-1-1 0,0 0 0,0 0 0,1 0 0,-1 0 0,0 0-1,0 0 1,2-2 0,2-2-7,-1-1-1,1 1 1,-1-1-1,0 0 1,6-11 0,-4 1 23,-1-1 1,0 0 0,-2 1-1,0-1 1,0-1 0,-2 1-1,0 0 1,-2-25 0,1 32 11,-1-3 18,0 0-1,-1 1 1,0 0 0,-1-1-1,-1 1 1,-6-14-1,8 20 25,0 1 0,0-1 1,-1 1-1,0 0 0,0-1 0,0 1 0,-1 1 0,0-1 0,0 0 0,0 1 0,0 0 0,-1 0 0,1 0 1,-1 1-1,-7-4 0,11 7-50,-1 0 1,0 0 0,0 0-1,0 0 1,0 1 0,0-1 0,0 1-1,0-1 1,1 1 0,-1 0-1,0 0 1,0 0 0,1 0-1,-1 0 1,1 0 0,-1 0-1,1 0 1,-1 1 0,1-1-1,0 0 1,0 1 0,-1-1-1,0 3 1,-28 38-59,26-32-72,0 1 0,0 0 0,1 0 0,0 0 0,1 0 0,0 1 0,1-1 0,0 0 0,1 1 1,1 15-1,-1-6-364,1-10 124,1 1 0,1 0 0,-1-1 0,2 0-1,-1 0 1,2 0 0,-1 0 0,2 0 0,-1-1-1,1 0 1,1 0 0,0-1 0,0 0 0,12 12-1,-2-8-1374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9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24 205 372,'-4'-32'1065,"2"9"922,-2 0 0,-10-36 877,17 108-727,42 185-2525,-47-242-144,1 0 500,0 0 1,0 0 0,1 0-1,0 0 1,1 1 0,1-10-1,-2 16 133,3-1-69,3-3-38,-1 0 0,2 1 1,-1 0-1,0 1 0,1-1 0,11-3 0,-9 4-37,-1-1-1,0 0 0,0 0 0,0 0 0,-1-1 0,8-7 0,-9 7 12,-1-1 0,0 1 0,0-1 0,-1 0 0,0 0 0,0 0 0,0-1 0,-1 0 0,0 1 0,0-1 1,2-11-1,-1-1 424,-2 1 1,0-1 0,-2-28-1,0 46-373,1 1 0,-1-1 0,0 1 0,0-1 0,0 0 0,0 1 0,0-1 0,0 0 0,0 1 0,0-1 0,0 1 0,0-1 0,0 0 0,0 1 0,0-1 1,0 0-1,-1 1 0,1-1 0,0 1 0,0-1 0,-1 1 0,1-1 0,-1 1 0,1-1 0,0 1 0,-1-1 0,1 1 0,-1-1 0,1 1 0,-1-1 0,1 1 0,-1 0 0,1-1 0,-1 1 0,1 0 0,-2-1 0,1 2 3,0 0-1,0 1 1,0-1 0,1 0-1,-1 0 1,0 0 0,1 1-1,-1-1 1,1 0 0,-1 0 0,1 1-1,-1-1 1,1 1 0,0-1-1,0 0 1,0 1 0,-1-1 0,2 1-1,-1-1 1,0 3 0,0 3-15,-1 25 4,2-1 0,0 0-1,2 0 1,2 0-1,12 46 1,-11-60-269,0 0 0,1 0 0,12 18 0,-17-31 49,0-1 0,0 1 0,0-1 0,0 0 0,1 0 0,-1 0 0,1 0 0,0 0 0,0-1 0,0 1 0,0-1 0,0 0 0,1 0 0,-1 0 0,1 0 0,-1-1 0,1 1 0,-1-1 0,1 0 0,0 0 0,4 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0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36 492,'-9'-21'1308,"2"6"1720,8 37-1293,4 14-1270,11 39 1,3 13-122,-13-48-278,0-2 86,3 62-1,-9-98-138,-1 3-12,-3 10 12,4-15-12,0 0-1,0 0 1,0 0 0,-1 0-1,1 0 1,0 1-1,0-1 1,0 0-1,-1 0 1,1 0-1,0 0 1,0 0-1,0 0 1,-1 0-1,1 0 1,0 0-1,0 0 1,0 0 0,-1 0-1,1 0 1,0 0-1,0 0 1,-1 0-1,1 0 1,0 0-1,0 0 1,-1 0-1,1 0 1,0 0-1,0 0 1,0 0-1,-1 0 1,1-1 0,0 1-1,0 0 1,0 0-1,0 0 1,-1 0-1,1-1 1,0 1-1,0 0 1,0 0-1,0 0 1,0 0-1,0-1 1,0 1 0,-1 0-1,1 0 1,0-1-1,0 1 1,0 0-1,0 0 1,0 0-1,0-1 1,0 1-1,0 0 1,0 0-1,0-1 1,0 1-1,0 0 1,0 0 0,1-1-1,-8-18 6,1 0 0,0 0 1,2-1-1,0 1 0,2-1 0,0 0 0,1 0 0,2-26 0,0 33 6,0 0 0,1-1-1,1 1 1,0 0-1,1 1 1,0-1-1,1 1 1,0-1 0,1 1-1,11-16 1,-16 26-10,0 1 1,0-1-1,0 0 1,1 0-1,-1 1 1,1-1-1,0 1 0,-1 0 1,1-1-1,0 1 1,0 0-1,0 0 1,0 0-1,0 0 1,0 0-1,0 1 1,0-1-1,0 1 1,0-1-1,0 1 0,0 0 1,0-1-1,4 1 1,-3 1 6,1 0-1,-1 0 1,0 1 0,1-1-1,-1 1 1,0-1 0,0 1-1,0 0 1,0 0 0,0 0 0,0 1-1,4 4 1,4 6 23,0 1 0,-1 0-1,0 1 1,12 24 0,-14-21-10,-2 0 0,0 1 0,0-1 0,3 26 0,0-3-3,-9-38-20,1-2-1,-1 0 0,0-1 0,1 1 0,-1 0 0,0 0 0,0-1 0,1 1 0,-1 0 0,0 0 0,0 0 0,0-1 0,0 1 0,0 0 0,0 0 0,0 0 0,0 0 0,-1-1 0,1 1 0,0 0 0,0 0-1,-1-1 1,1 1 0,0 0 0,-2 1 0,2-2 3,0 0 0,-1 0-1,1 0 1,0 0 0,-1 1 0,1-1-1,-1 0 1,1 0 0,-1 0-1,1 0 1,0 0 0,-1 0 0,1 0-1,-1 0 1,1-1 0,0 1-1,-1 0 1,1 0 0,-1 0 0,1 0-1,0 0 1,-1-1 0,1 1-1,0 0 1,-1 0 0,1-1 0,0 1-1,-1 0 1,1 0 0,0-1-1,0 1 1,-1 0 0,1-1-1,0 1 1,0-1 0,0 1 0,-1 0-1,1-1 1,0 1 0,0 0-1,0-1 1,0 1 0,0-1 0,0 1-1,0-1 1,0 1 0,0 0-1,0-1 1,-4-16-8,1 1-1,0-1 0,2 0 1,0 1-1,1-24 1,0 22-13,2 5 13,0 1-1,1-1 0,0 1 0,1-1 0,0 1 0,1 0 0,1 1 0,0-1 0,0 1 0,12-15 0,-18 25 8,1 0 1,0 0-1,0-1 0,0 1 1,0 0-1,0 0 0,0 0 1,0 0-1,0 0 0,1 0 1,-1 0-1,0 0 1,1 1-1,-1-1 0,0 0 1,1 1-1,-1-1 0,1 1 1,-1 0-1,1-1 0,-1 1 1,1 0-1,-1 0 0,4 0 1,-3 1 3,0 0 1,1 0 0,-1 0 0,0 0-1,0 0 1,0 0 0,0 1-1,0-1 1,0 1 0,-1-1 0,1 1-1,0 0 1,-1 0 0,2 2 0,4 6-2,-1 0-1,0 1 1,-1-1 0,0 1 0,3 13 0,21 92 109,-8-26-2938,-15-79 573,-4-5 961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3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13 407 92,'0'0'1577,"-10"-2"4875,12-8-6353,1 0 1,0 1-1,0-1 1,0 1-1,2-1 1,-1 1-1,1 1 1,0-1-1,1 1 1,0 0-1,8-9 0,20-32 149,-24 32-216,0-1 1,-1 1-1,-1-2 0,0 1 1,-2-1-1,0 0 0,-1 0 0,-1-1 1,2-29-1,-6 48-41,0 0 0,0 0-1,0 0 1,0 0 0,0 0 0,0 0 0,-1 0-1,1 0 1,0 0 0,-1 0 0,1 0 0,-1 0 0,1 0-1,-1 1 1,1-1 0,-1 0 0,0 0 0,1 1-1,-1-1 1,0 0 0,0 1 0,0-1 0,1 0-1,-1 1 1,0-1 0,0 1 0,0 0 0,0-1 0,0 1-1,0 0 1,0-1 0,0 1 0,0 0 0,0 0-1,0 0 1,0 0 0,0 0 0,0 0 0,0 0 0,0 0-1,0 1 1,0-1 0,-1 1 0,-3-1-10,1 1 0,-1 1 0,1-1 1,-1 1-1,1-1 0,0 1 0,0 1 0,-4 1 1,0 4 9,1-1 1,-1 1-1,2 0 1,-1 1-1,1-1 1,1 1-1,0 1 1,0-1-1,1 1 1,0-1-1,0 1 1,1 0-1,0 1 1,0 10-1,-4 15 5,3 0 0,-1 64 0,6-85-6,1 1 1,0-1-1,0 0 0,2 0 0,0 0 0,0 0 1,2 0-1,12 24 0,-15-34 2,0-1 0,0 1-1,0 0 1,0-1 0,1 0 0,0 0 0,0 0-1,0 0 1,1 0 0,-1-1 0,1 0 0,5 3-1,-6-5 3,-1 1 0,1-1 0,0 0 0,-1-1 0,1 1 0,0-1-1,0 1 1,0-1 0,-1 0 0,1-1 0,0 1 0,0-1 0,0 1 0,-1-1-1,1 0 1,0-1 0,-1 1 0,1 0 0,4-4 0,-3 3 42,-1 0 0,-1-1-1,1 1 1,0-1 0,0 1 0,-1-1 0,0 0 0,1-1 0,-1 1-1,0 0 1,-1-1 0,1 0 0,-1 1 0,1-1 0,-1 0 0,0-1-1,-1 1 1,1 0 0,-1 0 0,0-1 0,0 1 0,0-1 0,0 1-1,-1-1 1,0 1 0,0-1 0,0 1 0,0-1 0,-1 1 0,0-1-1,0 1 1,0 0 0,0-1 0,-1 1 0,0 0 0,1 0-1,-2 0 1,1 0 0,0 0 0,-1 0 0,0 1 0,0-1 0,0 1-1,0 0 1,0 0 0,-1 0 0,1 0 0,-1 0 0,0 1 0,0 0-1,0 0 1,0 0 0,0 0 0,0 0 0,-1 1 0,1 0 0,0 0-1,-6-1 1,7 2-22,0 0-1,0-1 0,0 1 0,-1 0 1,1 1-1,0-1 0,0 0 1,0 1-1,0 0 0,1-1 0,-1 1 1,0 0-1,0 1 0,0-1 0,1 0 1,-1 1-1,0 0 0,1-1 1,0 1-1,-1 0 0,1 0 0,0 1 1,0-1-1,0 0 0,0 1 0,0-1 1,-1 5-1,1-4-303,0 1-1,1 0 1,0 0 0,0 0 0,0 0-1,0 0 1,0 0 0,1 0 0,0 0-1,0 0 1,0 0 0,0 0-1,1 0 1,-1 0 0,1 0 0,0 0-1,1 0 1,-1 0 0,4 6 0,1 3-1559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25 319 484,'0'-2'315,"1"1"0,-1-1 0,0 0 0,1 1 0,-1-1-1,1 0 1,0 1 0,0-1 0,-1 1 0,1-1 0,0 1 0,0-1 0,0 1 0,0 0 0,1 0 0,-1-1-1,3 0 1,32-24 912,-29 23-1219,-1-1 0,0 0 0,1 0 1,-2-1-1,1 0 0,-1 0 0,8-9 1,-10 9 40,-1 0-1,0 0 1,0 0 0,0-1 0,-1 1 0,0-1 0,0 1 0,0-1 0,0 1 0,-1-1 0,0 0-1,-2-9 1,2 14-21,0-1 0,0 0-1,0 1 1,0-1 0,-1 1 0,1-1-1,-1 0 1,1 1 0,-1-1-1,0 1 1,1-1 0,-1 1-1,0-1 1,0 1 0,0 0-1,0-1 1,0 1 0,-1 0 0,1 0-1,0 0 1,0 0 0,-1 0-1,1 0 1,-1 0 0,1 0-1,-1 1 1,1-1 0,-1 1-1,1-1 1,-1 1 0,0-1 0,1 1-1,-1 0 1,0 0 0,1 0-1,-1 0 1,0 0 0,1 0-1,-1 0 1,1 0 0,-1 1-1,0-1 1,1 1 0,-1-1 0,-1 2-1,-2 0 15,0 1 0,1-1 0,-1 1-1,1 1 1,0-1 0,0 0 0,0 1-1,1 0 1,-1 0 0,1 0 0,0 0 0,0 0-1,0 1 1,-2 5 0,-1 3 38,0-1 0,1 1 1,0 0-1,-2 15 0,5-19-64,1-1-1,1 1 1,-1-1 0,1 1-1,1-1 1,0 0 0,0 1-1,0-1 1,1 0-1,1 1 1,-1-1 0,1 0-1,1-1 1,4 10-1,-5-11-64,1 0 0,-1-1 0,1 0 0,0 0 0,0 0 0,0 0 0,1-1 0,0 1 0,0-1 0,0-1 0,0 1 0,0-1 0,1 1 0,0-1-1,0-1 1,0 1 0,0-1 0,11 2 0,-13-4 3,1 0-1,-1 0 1,0-1-1,0 1 1,1-1 0,-1 0-1,0 0 1,0-1-1,0 1 1,0-1-1,0 0 1,0 0-1,0-1 1,-1 1 0,1-1-1,-1 1 1,0-1-1,0 0 1,0 0-1,3-4 1,7-9-128,0 0 0,18-30 0,-31 44 161,7-9-42,-1-2 0,0 1 1,-1-1-1,0 0 0,-1 0 0,-1 0 0,3-22 1,-2-7 905,-2-48 1,-2 77-437,0 12-400,0 1 0,0-1 0,0 0 0,0 1 0,0-1 0,-1 0 0,1 1 0,0-1 0,0 1 0,-1-1 0,1 1 0,0-1 0,-1 0 0,1 1 0,-1-1 0,1 1 0,0-1 0,-1 1 0,1 0 0,-1-1 0,0 1 0,1-1 0,-2 1 0,2 0-8,0-1 0,-1 1 0,1 0 1,0 0-1,-1 0 0,1 0 0,0 0 1,-1 0-1,1 1 0,0-1 0,-1 0 1,1 0-1,0 0 0,-1 0 0,1 0 1,0 0-1,-1 1 0,1-1 0,0 0 0,-1 0 1,1 0-1,0 1 0,0-1 0,-1 0 1,1 0-1,0 1 0,0-1 0,0 0 1,-1 0-1,1 1 0,0-1 0,0 0 1,0 1-1,0-1 0,0 0 0,0 1 1,0-1-1,0 0 0,0 1 0,0-1 1,0 0-1,0 1 0,0-1 0,0 0 0,0 1 1,0-1-1,0 0 0,0 1 0,0 0 1,2 60 202,20 116 0,-8-89-1498,-14-87 1114,-1-4 94,-1 0 0,1 0 0,-1 0 0,1 0 0,0 0 0,0 0 0,0 0 0,1 0 0,-1 0 0,1-1 0,0 1 1,0-6-1,-3-12 174,3 20-79,-1 0 1,1-1-1,0 1 1,0-1-1,0 1 1,0-1-1,0 1 1,0-1 0,0 1-1,0-1 1,0 1-1,1 0 1,-1-1-1,1 1 1,-1-1-1,1 1 1,-1 0-1,1 0 1,0-1-1,-1 1 1,1 0-1,0 0 1,0 0-1,0 0 1,0 0 0,0 0-1,0 0 1,1 0-1,-1 0 1,2-1-1,49-20-367,-20 9 121,-25 10 190,-1-1 1,0 0-1,1 1 1,-1-2-1,0 1 0,-1-1 1,1 0-1,-1 0 1,0 0-1,-1-1 1,1 0-1,-1 0 1,0 0-1,0-1 0,-1 1 1,0-1-1,0 0 1,0 1-1,-1-1 1,0-1-1,-1 1 1,2-8-1,-1-6 47,0-32 1585,-2 51-1530,0-1-1,0 1 1,0 0 0,-1-1-1,1 1 1,-1 0 0,0-1 0,0 1-1,1 0 1,-1 0 0,-1-1-1,1 1 1,0 0 0,-1 0 0,1 0-1,-3-2 1,4 4-43,-1 0-1,1 0 1,0 0 0,-1 0 0,1 0-1,0 0 1,-1 0 0,1 0 0,0 0-1,-1 0 1,1 0 0,0 0-1,-1 0 1,1 1 0,0-1 0,-1 0-1,1 0 1,0 0 0,0 0 0,-1 1-1,1-1 1,0 0 0,0 0 0,-1 1-1,1-1 1,0 0 0,0 0-1,0 1 1,0-1 0,-1 0 0,1 1-1,0-1 1,0 0 0,0 1 0,0-1-1,0 0 1,0 1 0,0-1 0,0 0-1,0 1 1,0-1 0,0 0-1,0 1 1,0-1 0,-4 20 182,2 20-183,2 0 1,2 0-1,1-1 1,15 72-1,-16-102-128,1-1 0,0 1-1,0-1 1,0 0 0,1 0-1,8 12 1,-10-17-145,0 0 0,-1 0-1,2-1 1,-1 1 0,0 0 0,0-1 0,1 0-1,-1 1 1,1-1 0,0 0 0,-1 0 0,1-1-1,0 1 1,0-1 0,1 1 0,-1-1 0,0 0 0,0 0-1,6 1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1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20 162 148,'-6'-30'930,"2"17"428,1 0 0,1 0 0,-1-18-1,3 31-1338,0 0 0,0 0 0,0 0-1,0 0 1,0-1 0,0 1 0,-1 0-1,1 0 1,0 0 0,0 0 0,0 0-1,0-1 1,0 1 0,0 0 0,0 0-1,0 0 1,0 0 0,0-1 0,0 1-1,0 0 1,0 0 0,0 0 0,0 0-1,0-1 1,0 1 0,0 0 0,0 0-1,0 0 1,0 0 0,0 0 0,0-1-1,1 1 1,-1 0 0,0 0 0,0 0-1,0 0 1,0 0 0,0-1 0,0 1-1,0 0 1,1 0 0,-1 0 0,0 0 0,0 0-1,0 0 1,0 0 0,0 0 0,1 0-1,-1 0 1,0 0 0,0 0 0,0-1-1,0 1 1,1 0 0,-1 0 0,0 0-1,0 0 1,0 0 0,0 1 0,1-1-1,-1 0 1,0 0 0,0 0 0,0 0-1,0 0 1,0 0 0,1 0 0,-1 0-1,11 16 628,7 22-201,-3 11-224,-1 0 0,-3 1-1,8 66 1,-18-109-245,2 18-30,-4-20 20,-4-13-10,0-6 33,1-1 1,0 1-1,1-1 0,1 0 0,0 0 1,1 0-1,1 0 0,2-21 1,-2 3 37,1 20-4,1 0 1,-1 1-1,2-1 0,0 1 0,1 0 0,5-15 0,-6 21-7,-1-1 0,1 1-1,0 1 1,0-1 0,1 0 0,-1 1-1,1 0 1,0 0 0,1 0-1,-1 0 1,1 0 0,0 1 0,11-7-1,-14 10-7,0 0-1,0 0 1,0 1-1,0-1 1,0 1-1,0-1 1,0 1 0,0 0-1,1 0 1,-1 0-1,0 0 1,0 0-1,0 0 1,1 1-1,-1-1 1,0 1-1,0-1 1,0 1 0,0 0-1,3 2 1,-1-1 0,1 1-1,-1 1 1,0-1 0,-1 0 0,1 1 0,-1 0 0,1 0 0,3 6-1,3 7 22,-1 0 0,0 0-1,9 29 1,-13-31-44,-1 0 1,0 0-1,-2 0 1,1 0-1,-1 24 1,-2-39 14,0 0 0,0 0-1,0 1 1,0-1 0,0 0 0,0 0 0,0 0 0,0 0-1,0 0 1,0 1 0,0-1 0,0 0 0,0 0-1,0 0 1,0 0 0,0 0 0,0 1 0,0-1 0,0 0-1,0 0 1,0 0 0,0 0 0,0 0 0,-1 0-1,1 0 1,0 1 0,0-1 0,0 0 0,0 0 0,0 0-1,0 0 1,-1 0 0,1 0 0,0 0 0,0 0 0,0 0-1,0 0 1,0 0 0,0 0 0,-1 0 0,1 0-1,0 0 1,0 0 0,0 0 0,0 0 0,-1 0 0,1 0-1,0 0 1,0 0 0,0 0 0,0 0 0,0 0-1,0 0 1,-1 0 0,1 0 0,0 0 0,0 0 0,0-1-1,0 1 1,0 0 0,0 0 0,0 0 0,-1 0-1,1 0 1,-6-14-43,7-11 21,1 0 0,1 0 0,0 1 1,2-1-1,1 1 0,12-31 1,-14 48 19,-1 0 1,1 0-1,0 0 1,1 1 0,6-9-1,-10 14 22,0-1 0,1 1 0,-1-1-1,0 1 1,0 0 0,1-1 0,-1 1 0,0 0-1,1 0 1,-1 0 0,1 0 0,0 1 0,-1-1-1,1 0 1,0 0 0,-1 1 0,1-1 0,0 1-1,0 0 1,0 0 0,-1-1 0,1 1 0,0 0-1,0 0 1,0 1 0,-1-1 0,1 0 0,0 1-1,0-1 1,2 2 0,2 2-1,0 1 1,0 0-1,-1 0 1,0 0-1,0 0 0,0 1 1,-1 0-1,0 0 0,7 13 1,29 72-92,-20-43-252,-12-30-465,-1 1 1,-1 1 0,0-1-1,5 40 1,-9-22-1361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59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101 234 256,'-17'0'435,"14"0"336,3-1-701,0 0 1,0 0-1,1 0 0,-1 0 0,0 0 0,0 0 1,0 0-1,0 0 0,0 1 0,0-1 1,-1 0-1,1 0 0,0 0 0,0 0 0,-1 0 1,1 0-1,0 0 0,-1 0 0,1 1 1,-1-1-1,0-1 0,-3 1 154,0 0-1,-1 0 1,1-1 0,0 1-1,0-1 1,1 0 0,-1 0-1,0-1 1,1 1 0,-1-1-1,1 1 1,0-1 0,-1 0-1,-3-6 1,5 6-111,0-1 1,0 1-1,0 0 1,0-1-1,1 1 0,0-1 1,-1 1-1,2-1 1,-1 1-1,0-1 1,1 0-1,-1 0 0,1 1 1,0-1-1,0 0 1,1 0-1,-1 1 0,1-1 1,0 0-1,0 1 1,0-1-1,0 1 1,0-1-1,1 1 0,0-1 1,4-5-1,-4 4-98,2-1 0,-1 1 0,1 0 0,-1 0 0,1 0 0,1 0 0,-1 1 0,1 0 0,-1 0 0,1 0 0,0 0 0,1 1 0,-1 0 0,1 0 1,-1 0-1,9-2 0,-9 5-12,-1-1 1,1 1 0,0 0-1,0 1 1,0-1 0,0 1 0,0 0-1,0 0 1,-1 0 0,1 1 0,0-1-1,-1 1 1,1 0 0,-1 1-1,0-1 1,0 1 0,0 0 0,0 0-1,0 0 1,-1 0 0,6 7 0,0 0 4,0 1 0,-1 0 0,0 1 1,0 0-1,-1 0 0,6 16 1,-6-11 11,-1 0 1,-1 0-1,6 31 1,-10-42-14,0 0 0,-1 0 0,1 1 1,-1-1-1,-1 0 0,1 1 0,-1-1 1,0 0-1,-1 0 0,1 0 0,-1 0 0,0 0 1,-5 9-1,2-6 33,-1 0-1,0-1 1,0 0 0,0 0-1,-1 0 1,-1-1 0,1 0 0,-1 0-1,0-1 1,-1 0 0,0 0-1,1-1 1,-2 0 0,1-1 0,-1 0-1,1 0 1,-12 2 0,21-6-43,-1 0 1,1 0 0,-1 0-1,1 1 1,-1-1-1,1 0 1,-1 0 0,1 0-1,-1 0 1,1 0 0,-1 0-1,1-1 1,-1 1-1,1 0 1,-1 0 0,1 0-1,-1 0 1,1-1 0,-1 1-1,1 0 1,-1 0-1,1-1 1,0 1 0,-1 0-1,1-1 1,-1 1 0,1 0-1,0-1 1,0 1-1,-1-1 1,1 1 0,0 0-1,-1-1 1,1 1 0,0-1-1,0 1 1,0-1-1,0 1 1,0-1 0,-1 1-1,1-1 1,0 1 0,0-1-1,0 1 1,0-1-1,0-1-2,1 1 0,-1 0 0,0-1 0,0 1-1,1 0 1,-1-1 0,0 1 0,1 0 0,0-1-1,-1 1 1,1 0 0,0 0 0,-1 0 0,1 0-1,0 0 1,0 0 0,0 0 0,1-1 0,3-2-19,1 0 1,0 1 0,-1-1 0,1 2 0,0-1 0,1 0-1,-1 1 1,0 0 0,1 1 0,-1-1 0,1 1 0,-1 1-1,1-1 1,0 1 0,10 1 0,-8 0 2,0 1 1,0 0-1,-1 1 1,1 0-1,0 0 1,-1 1-1,0 0 1,0 1-1,0-1 1,11 10-1,-9-6 4,-1 0-1,0 0 0,-1 1 0,0 0 1,0 0-1,-1 1 0,0 0 0,-1 0 1,0 1-1,-1-1 0,0 2 1,0-1-1,-1 0 0,-1 1 0,0-1 1,0 1-1,1 23 0,-5-30 41,0 1 0,0-1-1,0 1 1,-1-1 0,0 1-1,0-1 1,0 0 0,-1 0-1,0 0 1,0 0 0,0 0-1,0-1 1,-1 1 0,0-1 0,0 0-1,0 0 1,0 0 0,-1-1-1,1 0 1,-1 1 0,0-2-1,0 1 1,-9 3 0,0 1 131,0-2 0,0 1 0,-1-2 1,1 0-1,-1-1 0,0 0 0,-29 1 0,35-4-82,-1-1 1,1 0-1,0 0 0,0-1 0,-1 0 0,1 0 0,-11-6 0,17 7-159,0 0-1,0-1 1,0 1 0,0-1-1,0 0 1,1 0 0,-1 0-1,1 0 1,-1 0-1,1 0 1,0-1 0,0 1-1,0-1 1,0 0 0,1 0-1,-1 1 1,1-1 0,-1 0-1,1 0 1,0 0-1,0-1 1,0 1 0,1 0-1,-1 0 1,1-7 0,0 6-140,0 0 0,1 0 0,-1-1 1,1 1-1,0 0 0,1 0 0,-1 0 1,1 0-1,3-7 0,2-2-526,5-16-1468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59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51 373 44,'1'1'159,"0"0"1,1-1-1,-1 1 0,0-1 1,1 1-1,-1-1 0,0 1 1,1-1-1,-1 0 0,1 0 0,-1 0 1,1 0-1,-1 0 0,1 0 1,-1 0-1,0-1 0,1 1 1,-1 0-1,1-1 0,-1 1 1,0-1-1,1 1 0,-1-1 1,0 0-1,0 1 0,1-1 1,-1 0-1,2-2 0,36-29 56,-36 29-66,4-4-83,0-1-1,0 1 1,-1-1 0,0-1 0,0 1 0,-1-1-1,0 0 1,-1 0 0,0-1 0,-1 1-1,4-13 1,-2-1 189,-2 0 1,0 1-1,0-45 0,-4 63-206,0-1-1,0 0 1,-1 1-1,1-1 1,-1 1-1,0-1 1,0 1 0,-1 0-1,-5-8 1,7 10-1,0 0 1,-1 0 0,1 0-1,-1 0 1,1 0 0,-1 0-1,0 0 1,0 1-1,0-1 1,0 1 0,0-1-1,0 1 1,0 0-1,0 0 1,0 0 0,-1 0-1,1 0 1,0 1 0,-1-1-1,1 1 1,-5-1-1,2 4-11,0 0-1,1 1 0,-1-1 1,1 1-1,0 0 0,0 0 1,0 1-1,1-1 0,-1 1 0,1 0 1,-3 6-1,1-4 8,-6 13 7,0-1 0,1 1 0,2 1-1,0 0 1,0 0 0,2 1-1,-5 30 1,4 1 3,2-1 0,2 55 1,4-82-41,1 0 1,2-1 0,0 1 0,2-1-1,13 38 1,-16-53-21,1 0 0,-1-1-1,2 1 1,-1-1 0,1 0-1,0 0 1,1-1 0,0 0 0,0 0-1,0 0 1,15 11 0,-18-16-12,0 0 0,0 0 0,1 0 0,-1 0 0,1 0 0,-1-1 0,1 0 1,-1 0-1,1 0 0,0 0 0,0 0 0,-1-1 0,1 1 0,0-1 0,0 0 0,0 0 0,-1-1 0,1 1 0,0-1 1,0 0-1,-1 0 0,1 0 0,-1 0 0,1-1 0,-1 1 0,1-1 0,-1 0 0,0 0 0,4-3 0,-1 0 10,0-1-1,-1 0 1,0 0-1,0 0 1,0 0-1,-1-1 1,1 0-1,-2 0 1,1 0-1,-1 0 1,0 0-1,0-1 1,-1 0-1,0 1 1,-1-1-1,1 0 1,-1 0-1,-1 0 1,0 0-1,0 0 0,0 0 1,-1 0-1,0 1 1,-1-1-1,0 0 1,0 0-1,-6-13 1,7 20 7,-2-7 50,-1 0 1,-1 0-1,1 1 0,-1 0 0,-7-9 0,9 14-37,1 0 0,-1 0 0,0 0 0,0 0 0,0 0 0,0 0 0,0 1 0,0 0 0,0-1 0,0 1 0,-1 0 0,1 1 0,0-1 0,-1 1 0,1-1 0,0 1 0,-5 0 0,7 0-52,0 1-1,-1-1 1,1 1-1,-1-1 1,1 1 0,0 0-1,-1-1 1,1 1 0,0 0-1,0 0 1,0 0 0,-1 0-1,1 0 1,0 0 0,0 0-1,0 0 1,1 0 0,-1 1-1,0-1 1,0 0 0,1 0-1,-1 1 1,1-1 0,-1 1-1,1-1 1,-1 0 0,1 2-1,-1 0-250,0 1 0,0-1 0,1 0-1,-1 0 1,1 0 0,0 1 0,0-1-1,0 0 1,0 0 0,2 7 0,1-5-885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0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3 100,'-1'-2'2529,"-1"6"-952,-3 19-272,-3 36-741,7-48-505,1-1 1,1 0-1,0 0 1,0 0 0,1 0-1,0 0 1,1 0 0,0-1-1,0 1 1,1-1-1,1 1 1,-1-1 0,1-1-1,1 1 1,0-1-1,0 0 1,0 0 0,10 8-1,-15-15-66,0 1 0,1-1-1,-1 0 1,1 0-1,0 0 1,-1 0 0,1 0-1,0 0 1,-1 0 0,1 0-1,0-1 1,0 1 0,0-1-1,0 1 1,0-1-1,0 0 1,0 0 0,0 0-1,-1 0 1,1 0 0,0 0-1,0 0 1,3-1-1,-2-1-11,1 1 0,0-1 0,-1 0 0,0 0 0,1 0 0,-1 0 0,0-1 0,0 0 0,0 1 0,-1-1 0,4-4 0,1-1-7,-1-1 1,-1 0-1,1 0 0,-1 0 0,-1-1 0,1 0 1,-2 0-1,4-15 0,0-42 104,-7 65 39,0-44 1071,0 44-1082,-8-9 214,5 22-246,1 0 1,0 1-1,0-1 0,1 1 1,1-1-1,1 19 1,0-3-34,-1-13-61,1 0 1,0 0 0,1 0-1,8 26 1,-9-35-227,1 0-1,0 0 1,0 0 0,0 0-1,1 0 1,-1 0 0,1-1-1,1 0 1,-1 1 0,0-1-1,1 0 1,0 0 0,0-1-1,0 1 1,0-1 0,9 5-1,-3-4-1305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70 312,'-18'-23'2492,"17"23"-2422,1 0 1,-1-1-1,1 1 0,0-1 0,-1 1 0,1-1 0,-1 1 0,1-1 0,0 0 0,0 1 0,-1-1 0,1 1 0,0-1 0,0 0 0,0 1 0,-1-1 0,1 1 0,0-1 1,0 0-1,0 1 0,0-1 0,0 0 0,0 1 0,0-1 0,1 1 0,-1-1 0,0 0 0,0 1 0,0-1 0,1 1 0,-1-1 0,0 0 0,1 1 0,-1-1 0,1 0 0,47-1 648,13-9-902,-49 7 204,1 1 1,-1 1-1,1 1 1,14-1-1,-26 3 5,0 1 0,-1 0 1,1-1-1,0 1 0,-1 0 1,1 0-1,-1 0 0,1-1 0,-1 1 1,0 0-1,0 0 0,0 0 1,0 0-1,-1 2 0,-17 51 324,8-30-202,2 0-1,1 1 1,0 0-1,2 0 1,-3 53-1,13-38-994,-4-40 732,0 1-1,-1-1 0,1 0 1,0 1-1,0-1 0,0 0 1,0 0-1,0 1 0,0-1 1,0 0-1,0 0 0,0 0 1,1-1-1,-1 1 1,0 0-1,0 0 0,1-1 1,-1 1-1,1 0 0,-1-1 1,1 0-1,-1 1 0,1-1 1,1 0-1,7 2-1152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1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59 12,'8'17'1273,"9"15"-41,-17-31-1215,0-1-1,1 1 1,-1-1 0,0 0-1,0 1 1,0-1-1,0 1 1,1-1-1,-1 0 1,0 1 0,0-1-1,1 0 1,-1 1-1,0-1 1,1 0 0,-1 0-1,0 1 1,1-1-1,-1 0 1,0 0 0,1 1-1,-1-1 1,1 0-1,-1 0 1,0 0-1,1 0 1,-1 0 0,1 0-1,-1 0 1,0 0-1,1 0 1,-1 0 0,1 0-1,-1 0 1,1 0-1,-1 0 1,0 0 0,1 0-1,-1 0 1,1 0-1,-1 0 1,0-1 0,1 1-1,-1 0 1,0 0-1,1-1 1,-1 1-1,0 0 1,1 0 0,-1-1-1,0 1 1,1 0-1,-1-1 1,1-1 43,0 0 1,0 0-1,0 0 1,-1 0-1,1 0 1,0 0-1,-1 0 1,0 0-1,1 0 1,-1-1-1,0 1 1,0 0-1,0 0 1,-1 0 0,1 0-1,0 0 1,-1 0-1,0 0 1,1 0-1,-1 0 1,0 0-1,0 0 1,0 0-1,0 0 1,0 0-1,0 1 1,-1-1-1,1 0 1,-1 1-1,1-1 1,-1 1-1,1 0 1,-1-1-1,0 1 1,-3-2-1,-2-2 158,0 1 0,-1 0 0,1 0 0,-1 1 0,0-1 0,0 2 0,-11-4 0,14 6-136,0 0 0,0 1 0,-1-1 0,1 1 0,0 0 0,0 0 0,0 1-1,0 0 1,0 0 0,0 0 0,0 0 0,1 1 0,-1-1 0,1 1 0,0 0 0,-1 1-1,1-1 1,1 1 0,-6 5 0,-1 2 15,1-1 0,0 1 0,1 1-1,0 0 1,1 0 0,-7 14 0,12-19-46,-1-1 0,1 1 0,0 0 0,1 0 1,-1 0-1,1 0 0,1 0 0,-1 0 0,1 0 0,1 10 1,0-15-67,-1 0 0,0 0 1,1 1-1,0-1 1,-1 0-1,1 0 1,0 0-1,0 0 1,0 0-1,0 0 0,1 0 1,-1 0-1,1-1 1,-1 1-1,1 0 1,-1-1-1,1 1 1,0-1-1,0 0 1,-1 1-1,1-1 0,0 0 1,0 0-1,1 0 1,-1-1-1,0 1 1,0 0-1,0-1 1,0 1-1,1-1 1,-1 0-1,0 0 0,4 0 1,2-1-49,-1 0 1,0-1-1,1 1 0,-1-2 1,0 1-1,-1-1 1,1 0-1,0 0 1,-1-1-1,0 0 0,0 0 1,0-1-1,0 0 1,-1 0-1,1 0 0,-1 0 1,7-11-1,-4 7 30,-1-1-1,-1 1 1,0-1-1,0-1 1,-1 1-1,0-1 1,-1 0-1,0 0 0,-1 0 1,4-20-1,-7 28 121,0 1 0,1-1 0,-1 0-1,0 0 1,0 0 0,0 1 0,-1-1-1,1 0 1,-1 0 0,0 1 0,1-1-1,-1 0 1,-2-3 0,3 6-77,0 0 0,-1 0 1,1-1-1,0 1 0,0 0 1,0 0-1,-1 0 0,1 0 1,0 0-1,0 0 0,-1 0 1,1 0-1,0-1 0,0 1 1,-1 0-1,1 0 0,0 0 1,-1 0-1,1 0 0,0 0 1,0 0-1,-1 1 0,1-1 1,0 0-1,0 0 0,-1 0 0,1 0 1,0 0-1,0 0 0,-1 0 1,1 1-1,0-1 0,0 0 1,0 0-1,-1 0 0,1 0 1,0 1-1,0-1 0,-13 20 118,11-10-108,-1-1 1,1 0-1,1 1 1,0-1-1,0 1 1,1 16 0,1-16-7,0 1 0,1-1 0,1 0 0,0 0 0,0 0 0,1-1 0,7 14 0,-9-17-76,1 0-1,0-1 1,0 1 0,1-1-1,0 0 1,0 0 0,0 0 0,0-1-1,1 1 1,-1-1 0,1 0-1,1 0 1,-1-1 0,7 4 0,-9-7-1,0 1-1,1-1 1,-1 0 0,1 0 0,-1 0 0,1 0 0,-1-1 0,0 0 0,1 1 0,-1-1 0,0 0 0,1-1 0,-1 1 0,0 0 0,0-1 0,0 0 0,0 0 0,0 0 0,-1 0 0,1 0 0,0 0 0,-1-1 0,0 0 0,1 1 0,1-4 0,4-4-23,0 0 0,-1-1 0,0 0-1,0 0 1,6-18 0,-7 11 194,0-1 0,-1 0 0,-1 0 0,-1 0 0,0-1 1,-2 1-1,0-23 0,-3 33 115,-2 14 25,-4 19-10,3 29-25,2 64 0,3-115-206,1 8-9,0 0 1,0-1-1,1 1 1,1-1-1,-1 0 1,2 0-1,-1 0 0,1 0 1,1 0-1,-1-1 1,13 16-1,-16-22-52,1 0-1,0-1 1,0 1 0,0 0-1,0-1 1,0 1 0,0-1-1,0 0 1,0 0 0,1 0-1,-1 0 1,0 0 0,1 0-1,-1-1 1,1 1 0,-1-1-1,1 1 1,-1-1 0,4 0-1,-1-1-17,1 1-1,-1-1 0,0-1 0,0 1 0,0-1 0,0 0 0,-1 0 0,1 0 0,4-3 0,4-3-91,-1 0 0,-1-1 0,0-1 0,0 0 0,-1 0 1,10-13-1,-10 8 144,1-1 0,-2-1 1,0 0-1,-1 0 1,-1 0-1,-1-1 1,0 0-1,-1-1 1,-1 1-1,-1-1 0,1-23 1,-4 25 1220,-5 12-826,4 7-355,1-1 0,-1 0 0,0 0 0,0 0 0,1 1 0,-1-1 0,1 0-1,-1 0 1,1 1 0,-1-1 0,1 0 0,0 1 0,0-1 0,0 1 0,0-1 0,0 0 0,0 3 0,0 11-110,0 0 1,1 0 0,1 0-1,0 0 1,1-1 0,1 1-1,0-1 1,1 0 0,0 0-1,1 0 1,13 20 0,2-16-2455,-17-18 1469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1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74 111 156,'-5'-2'326,"-37"-22"1337,40 23-1502,0 0 1,0 0 0,0 0-1,1-1 1,-1 1 0,0 0 0,1-1-1,-1 0 1,1 1 0,-1-1-1,1 0 1,0 0 0,0 1 0,0-1-1,0 0 1,-1-4 0,2 5-101,1 0 0,-1 0 0,1 0 0,0 0 0,-1 0 0,1 0 0,0 0 0,0 0 1,0 0-1,0 0 0,0 0 0,0 1 0,0-1 0,0 0 0,0 1 0,0-1 0,0 1 0,0-1 0,0 1 0,2-1 1,32-11 35,-27 10-55,11-3-483,0 0 1,0 1 0,0 2-1,24-2 1,-42 4 396,29-3-974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2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20 124,'-2'271'4414,"4"-138"-3289,-1-126-1108,0-1 1,0 1-1,1-1 0,0 1 1,0-1-1,0 0 0,1 0 0,0 0 1,4 6-1,-7-12-35,1 0-1,-1 0 1,1 0 0,-1-1-1,1 1 1,-1 0 0,0 0-1,1 0 1,-1-1 0,1 1-1,-1 0 1,0 0 0,1-1-1,-1 1 1,0 0 0,1-1 0,-1 1-1,0 0 1,1-1 0,-1 1-1,0 0 1,0-1 0,0 1-1,1-1 1,-1 1 0,0-1-1,0 1 1,0-1 0,0 1-1,0 0 1,0-1 0,0 1 0,0-1-1,0 1 1,0-1 0,0 1-1,0-1 1,0 0 0,5-22-134,-5-87 662,-1 105-393,0 0 1,0 0-1,0 0 1,-1 0-1,0 1 1,-4-9-1,-4-12 1048,11 26-1124,1 1 0,0-1 0,-1 1 0,1-1 0,0 0 1,0 0-1,0 0 0,0 0 0,0-1 0,0 1 0,0 0 0,0-1 1,1 1-1,-1-1 0,0 0 0,0 0 0,3 0 0,1 1-133,-1-1 1,0 0-1,1 0 0,-1-1 0,0 1 0,1-1 0,-1 0 1,8-3-1,-2-3 108,1 0 1,-1 0-1,0-2 1,-1 1-1,0-1 0,0-1 1,-1 1-1,-1-2 1,1 1-1,-1-1 1,-1 0-1,0-1 1,-1 0-1,0 0 1,-1-1-1,0 1 1,-1-1-1,-1 0 1,0 0-1,0 0 0,-1-1 1,0-25-1,-2 38-4,0 1 0,-1-1-1,1 1 1,0-1-1,0 0 1,-1 1-1,1-1 1,0 1 0,-1-1-1,1 1 1,0-1-1,-1 1 1,1-1-1,-1 1 1,1 0 0,-1-1-1,1 1 1,-1 0-1,1-1 1,-1 1 0,1 0-1,-1-1 1,0 1-1,1 0 1,-1 0-1,1 0 1,-1 0 0,0 0-1,1-1 1,-1 1-1,1 0 1,-1 0-1,0 1 1,1-1 0,-1 0-1,0 0 1,1 0-1,-1 0 1,1 0-1,-1 1 1,0-1 0,1 0-1,-1 1 1,1-1-1,-1 0 1,1 1 0,-1-1-1,1 0 1,-1 1-1,1-1 1,-1 1-1,-5 12 61,0 0 0,1-1 0,1 2 1,0-1-1,0 0 0,1 1 0,0 14 0,-2 103-26,5-107-134,0-16-112,1-1-1,0 1 1,0 0 0,1-1-1,-1 1 1,2-1 0,-1 1-1,1-1 1,0 0 0,1 0-1,0 0 1,0-1 0,0 1-1,1-1 1,0 0 0,0 0-1,1-1 1,-1 1-1,1-1 1,0-1 0,13 9-1,3-4-1295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2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249 115 540,'1'0'182,"0"1"-1,0-1 1,0 1-1,0-1 1,0 1 0,0-1-1,0 1 1,0 0-1,0 0 1,0-1 0,0 1-1,0 0 1,-1 0-1,1 0 1,0 0 0,-1 0-1,1 0 1,0 0-1,-1 0 1,1 0 0,-1 0-1,1 2 1,12 35 1047,-5-13-310,-7-28-874,0 0 0,-1-1 0,1 1-1,-1-1 1,0 1 0,0-1 0,-1 1-1,0-7 1,-4-4 18,0 0 1,-1 0-1,-1 0 0,0 1 1,-16-23-1,20 32 26,0-1 0,-1 1 0,0 0-1,0 0 1,0 0 0,0 1 0,-1-1 0,1 1-1,-1 0 1,0 1 0,0-1 0,0 1 0,0 0-1,0 0 1,0 0 0,-1 1 0,1 0 0,-1 0-1,-7 0 1,10 1-59,-1 1 0,1 0 1,0 1-1,-1-1 0,1 0 0,0 1 0,0 0 0,0 0 1,0 0-1,0 0 0,0 0 0,1 1 0,-1-1 0,1 1 0,-4 5 1,-33 46 300,32-42-236,0 1 0,1 0-1,0 0 1,1 1 0,1 0 0,-5 25-1,8-36-114,0 1 1,1-1-1,0 1 0,-1-1 0,1 1 1,0 0-1,1-1 0,-1 1 0,0-1 0,1 1 1,0-1-1,0 0 0,0 1 0,0-1 1,1 0-1,-1 0 0,1 0 0,0 0 0,0 0 1,0 0-1,0 0 0,0 0 0,1-1 1,-1 1-1,1-1 0,0 0 0,0 0 0,0 0 1,0 0-1,0 0 0,0-1 0,0 1 1,0-1-1,5 1 0,-4-1-46,0 0 0,0-1 0,0 0 0,0 0 0,0 0 0,0-1 0,0 1 0,0-1 0,0 0 0,0 0 0,0 0 0,-1 0 0,1-1 1,0 0-1,-1 0 0,1 0 0,-1 0 0,0 0 0,0-1 0,0 1 0,0-1 0,3-3 0,10-11 1,-1 0 1,22-34 0,-16 23 277,-21 27-201,1 1 1,-1-1-1,0 1 1,1-1-1,-1 1 0,0 0 1,1-1-1,-1 1 0,1 0 1,-1-1-1,1 1 0,-1 0 1,1-1-1,-1 1 0,1 0 1,-1 0-1,1 0 0,-1-1 1,1 1-1,-1 0 0,1 0 1,0 0-1,-1 0 0,1 0 1,-1 0-1,1 0 0,-1 0 1,1 0-1,-1 1 0,1-1 1,0 0-1,-1 0 0,1 0 1,-1 1-1,1-1 1,-1 0-1,1 0 0,0 1 1,15 18 101,-11-13-112,17 19 124,-12-12-508,1 0-1,0-1 1,0 0-1,1 0 1,1-2-1,0 1 1,0-2-1,1 1 1,1-2-1,27 13 0,-2-8-1361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2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20,'10'32'5740,"1"4"-4983,-5-9-397,10 40 1035,0-24-4792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3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13 192,'2'-11'2901,"3"10"-1069,10 21-257,10 36-569,-1 89 396,-14-121-3561,-8-20-882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3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0 368,'0'0'1045,"4"13"-169,-3 184 1415,-2-111-1691,12 120-1,-1-126-688,5-1 0,25 83 1,-36-155-1723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3 201 340,'-1'-13'325,"0"1"1,1-1-1,0 1 1,1-1-1,0 1 1,1 0-1,0-1 1,6-15-1,-6 24-255,0-1 0,0 1-1,0 0 1,1-1 0,0 1 0,0 1-1,0-1 1,0 0 0,1 1-1,-1-1 1,1 1 0,0 0 0,0 0-1,0 1 1,0-1 0,0 1 0,1 0-1,-1 0 1,1 0 0,-1 1 0,1 0-1,0 0 1,0 0 0,7-1-1,-5 2-20,0-1-1,0 1 0,0 1 0,0-1 0,0 1 1,0 0-1,0 1 0,-1 0 0,1 0 1,0 0-1,-1 1 0,0 0 0,1 0 0,-1 0 1,0 1-1,0 0 0,-1 0 0,0 1 0,1 0 1,-1 0-1,5 7 0,-3-4 63,-1 1-1,0 0 1,-1 0-1,0 0 1,0 1 0,-1 0-1,-1 0 1,1 0-1,-1 0 1,-1 0 0,0 1-1,-1-1 1,1 19-1,-4-17-9,-1 0-1,0-1 1,0 1-1,-1-1 1,-1 1-1,0-1 1,0-1-1,-1 1 1,-1-1-1,0 0 1,0 0-1,-1-1 1,0 0-1,-15 12 1,4-12 189,18-8-462,-1-1 1,1 0-1,0 0 0,0 1 1,-1-1-1,1 0 0,0 0 1,0 0-1,-1 0 0,1-1 0,0 1 1,0 0-1,0-1 0,-1 1 1,1 0-1,0-1 0,0 1 1,0-1-1,0 0 0,0 1 1,0-1-1,0 0 0,0 0 1,0 0-1,0 1 0,0-1 0,0 0 1,1 0-1,-2-2 0,-1-8-1252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4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0 115 108,'4'6'357,"-1"0"-1,1-1 1,-1 1 0,-1 1 0,1-1-1,-1 0 1,0 1 0,0-1-1,-1 1 1,0-1 0,0 9-1,9 33 692,-5-33-868,0-1 1,1 1-1,0-1 1,2 0-1,9 15 1,-14-25-133,0 0 0,0 0 1,1 0-1,-1 0 0,1-1 0,0 1 1,0-1-1,0 0 0,0 0 0,1-1 1,-1 1-1,1-1 0,-1 0 0,1 0 1,0-1-1,0 1 0,0-1 0,0 0 1,0 0-1,7 0 0,-6-2-41,-1 0 0,1-1 0,-1 0 0,0 0 0,0 0 0,0 0 0,0-1 0,0 1 0,0-1 0,-1-1 0,1 1 0,-1-1 0,0 1 0,0-1 0,3-5 0,1 0 14,0 1 1,-1-1-1,0-1 0,-1 0 1,0 1-1,7-18 0,-11 18 51,1 0-1,-1 1 1,-1-1-1,0 0 0,0 0 1,-1 0-1,0 0 0,0 0 1,-1 0-1,0 0 1,-1 0-1,0 0 0,0 1 1,-1-1-1,0 1 1,-1 0-1,1-1 0,-2 1 1,1 1-1,-1-1 1,0 1-1,-1 0 0,0 0 1,0 0-1,0 1 0,-1 0 1,0 0-1,0 1 1,0 0-1,-1 0 0,0 0 1,1 1-1,-2 1 1,1-1-1,0 1 0,-1 1 1,0-1-1,1 1 0,-1 1 1,0 0-1,-18 0 1,23 1-50,0 1 1,0 0-1,-1 0 1,1 0 0,0 0-1,1 1 1,-1 0-1,0 0 1,0 0 0,1 0-1,-1 0 1,1 1-1,-1 0 1,1-1 0,0 1-1,0 0 1,1 1-1,-1-1 1,1 0 0,-1 1-1,-1 4 1,1-4-161,1 1 0,-1 0 0,1-1 0,1 1 1,-1 0-1,0 0 0,1 1 0,0-1 0,0 0 0,1 0 0,0 0 0,0 1 1,0-1-1,0 0 0,1 0 0,0 1 0,0-1 0,3 9 0,-2-10 4,0 2-169,1 0 0,-1 0 0,2 0 0,-1-1 0,1 1 0,-1-1 0,1 0 0,9 9 1,8 4-1635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5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0 163 156,'5'-30'1855,"-3"17"-1287,0 0 0,0 1 1,1-1-1,1 1 0,6-14 1,-9 23-493,1 0 0,0 0 1,-1 1-1,1-1 0,0 0 0,0 1 1,1-1-1,-1 1 0,1 0 1,-1 0-1,1 0 0,-1 0 0,1 0 1,0 1-1,0-1 0,0 1 0,0 0 1,0 0-1,0 0 0,0 0 1,1 0-1,-1 1 0,0-1 0,0 1 1,5 0-1,-4 1-53,-1-1 0,1 1-1,-1 0 1,0 0 0,1 0 0,-1 1-1,0-1 1,0 1 0,0-1 0,0 1 0,0 0-1,0 1 1,0-1 0,-1 0 0,1 1-1,-1-1 1,1 1 0,-1 0 0,0 0-1,2 3 1,-1-1 13,0 1 1,0 0-1,0-1 0,0 1 0,-1 0 0,0 0 0,0 0 1,-1 1-1,0-1 0,1 10 0,-2-3 65,0 0-1,-1-1 1,0 1-1,-1 0 1,-1 0-1,-7 23 1,8-32-47,0 1 0,-1-1 1,1 1-1,-1-1 0,0 0 1,0 0-1,0 0 0,0-1 1,-1 1-1,0-1 0,1 0 1,-1 0-1,0 0 0,-1 0 0,1-1 1,0 1-1,-1-1 0,0 0 1,1-1-1,-11 3 0,-13-5 535,17-4-422,16-1-140,-1 6-31,-1-1 0,0 0 0,1 1 0,-1-1 0,1 1 0,-1 0 0,1 0 0,-1 1 0,0-1 0,1 1 0,-1-1 0,0 1 0,1 0 0,-1 0 0,0 1 0,0-1 0,0 1 1,0-1-1,4 4 0,4 3-53,0 0 1,-1 0 0,16 17-1,-16-15 44,-1 1 0,0 0 0,0 0 0,-1 1-1,-1 1 1,0-1 0,0 1 0,-2 0 0,0 0 0,0 1-1,-1 0 1,-1 0 0,0 0 0,-1 0 0,0 0-1,-1 24 1,-1-32 34,-1 1 0,0-1 0,0 1 0,-1-1 1,1 0-1,-2 0 0,1 0 0,0 0 0,-1 0 0,0 0 0,-1-1 0,1 1 0,-1-1 0,0 0 0,0 0 0,-1 0 0,0-1 0,1 1 0,-2-1 0,1-1 0,0 1 0,-1-1 0,1 1 0,-1-2 0,0 1 0,0-1 1,0 1-1,0-2 0,-9 3 0,10-4 29,0 1 1,-1-1 0,1 0 0,-1 0-1,1 0 1,-1-1 0,1 0 0,0 0-1,-1 0 1,-8-4 0,11 3-69,0 1 1,0-1-1,1 0 1,-1 0 0,1 0-1,-1 0 1,1-1-1,0 1 1,0 0-1,0-1 1,0 0-1,0 1 1,1-1-1,-1 0 1,1 0-1,0 0 1,0 0-1,0 0 1,0 0 0,-1-5-1,0-3-251,1 0-1,0 1 1,0-1-1,1 0 1,0 0 0,1 0-1,0 0 1,1 0-1,0 1 1,1-1-1,7-19 1,35-61-2895,-29 60 1560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30 188,'3'-7'83,"11"-15"2133,-6 22-846,2 14-533,-2 13-532,-1 0 1,-1 0 0,-1 0 0,-1 1-1,-1 29 1,5 26-79,18 141 469,-6-34-574,-14-135-1186,-6-54 708,-6-3-1805,1-9 1375,-2-7-20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5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0 203 40,'2'-15'336,"0"-1"-1,1 1 1,0 0-1,1 0 1,1 0-1,9-19 1,-12 29-228,1 0 1,0 0 0,0 0 0,0 0 0,1 1 0,-1-1 0,1 1 0,0 0-1,0 0 1,1 0 0,-1 1 0,1 0 0,0 0 0,0 0 0,0 0 0,0 1 0,1-1-1,-1 1 1,1 1 0,5-2 0,-7 2-71,-1 1 1,1 0-1,0 0 0,-1 0 0,1 0 1,0 1-1,-1 0 0,1-1 0,-1 1 1,1 1-1,-1-1 0,1 0 0,-1 1 1,0 0-1,0-1 0,0 1 0,0 1 1,0-1-1,0 0 0,0 1 0,-1-1 1,1 1-1,-1 0 0,0 0 0,0 0 1,0 0-1,0 0 0,0 0 0,1 5 1,2 2 17,-1 1 1,0-1 0,-1 1 0,0 0 0,-1 0 0,0 0 0,0 21 0,-2-23-133,0 0 0,0 1-1,-1-1 1,0 0 0,-1 1 0,0-1 0,0 0 0,-1-1-1,-1 1 1,1 0 0,-1-1 0,-1 0 0,1 1-1,-1-2 1,-9 11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6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0 475 188,'2'2'153,"0"-1"0,0 1 0,0 0-1,0-1 1,0 1 0,0 0 0,-1 0 0,1 0-1,-1 1 1,0-1 0,1 0 0,-1 0 0,0 1 0,0-1-1,0 3 1,11 47 807,-4-16-289,-8-35-656,4 12 174,0 0-1,1 0 1,0-1-1,1 0 1,9 16-1,-13-26-152,0 1 0,0-1-1,0 1 1,0-1 0,0 0-1,0 1 1,1-1 0,-1 0-1,1-1 1,0 1-1,0 0 1,-1-1 0,1 1-1,0-1 1,0 0 0,0 0-1,0 0 1,0-1 0,1 1-1,-1-1 1,0 1-1,0-1 1,0 0 0,0 0-1,1-1 1,-1 1 0,0-1-1,0 1 1,0-1 0,5-2-1,1 0-14,0 0 0,-1-2 0,1 1 0,-1-1 0,1 0 0,-1 0 0,-1-1 0,1 0 1,-1-1-1,0 0 0,-1 0 0,1 0 0,-1-1 0,-1 0 0,0 0 0,0 0 0,0-1 0,-1 1 0,0-1 0,-1 0 0,0-1 0,0 1 0,-1 0 0,0-1 0,0-17 0,-2 20 34,-1 1 1,0-1-1,-1 0 0,0 0 0,0 1 1,0-1-1,-1 1 0,0-1 0,0 1 1,0 0-1,-1 0 0,0 1 0,0-1 1,-1 1-1,1 0 0,-1 0 1,0 0-1,-1 1 0,1-1 0,-1 1 1,1 1-1,-1-1 0,-9-3 0,10 5-22,1-1-1,-1 1 1,0 1-1,1-1 0,-1 1 1,0 0-1,0 0 0,0 0 1,0 1-1,0 0 1,0 0-1,0 0 0,0 0 1,0 1-1,0 0 0,0 0 1,0 0-1,1 1 1,-1-1-1,0 1 0,1 0 1,-1 1-1,1-1 0,0 1 1,0 0-1,0 0 1,0 0-1,0 0 0,1 1 1,-1-1-1,1 1 0,-5 8 1,5-7-61,0 0-1,0 0 1,0 0 0,1 1 0,0-1 0,0 1 0,0 0-1,1-1 1,0 1 0,0 0 0,0 0 0,1 0-1,0 0 1,0 0 0,1 0 0,-1 0 0,3 9-1,-1-11-50,-1 1 0,1-1 0,0 0 0,1 0 0,-1-1 0,0 1-1,1 0 1,0-1 0,0 0 0,0 1 0,0-1 0,1 0 0,-1-1 0,1 1 0,0 0-1,-1-1 1,1 0 0,0 0 0,1 0 0,-1-1 0,0 1 0,0-1 0,1 0-1,4 0 1,2 1-112,-1 0 1,1-1-1,0 0 0,-1-1 0,1-1 0,0 0 0,-1 0 0,1-1 0,0 0 1,-1 0-1,0-2 0,0 1 0,0-1 0,0-1 0,0 1 0,-1-2 0,0 1 1,0-1-1,-1-1 0,16-14 0,-11 10 131,57-55-274,-65 59 453,1 0 0,-1 0 0,0 0 0,-1 0 0,1-1 0,-1 0 0,-1 0 0,0 0 1,3-9-1,-5-1 1049,-8 23 11,-10 25-431,-6 50-231,22-72-470,-1 0 1,1 0-1,1 0 0,0 0 1,0 0-1,0 0 1,1 0-1,4 15 1,1-5 34,1 1 0,15 28 0,-21-43-83,1 0 0,0-1-1,0 1 1,0-1-1,1 0 1,-1 0-1,1 1 1,0-1-1,0-1 1,0 1-1,0 0 1,0-1 0,0 0-1,1 0 1,-1 0-1,1 0 1,0 0-1,-1-1 1,1 1-1,0-1 1,7 1-1,-10-2-47,1 0-11,-2 0 57,1 0-1,0 0 1,-1 1-1,1-1 1,-1 0 0,1 0-1,0 0 1,-1 0-1,1 0 1,-1 0-1,1-1 1,0 1 0,-1 0-1,1 0 1,-1 0-1,1-1 1,-1 1-1,1 0 1,0 0-1,-1-1 1,1 1 0,-1-1-1,0 1 1,1 0-1,-1-1 1,1 1-1,0-1 1,6-8-4,1 0 0,-2 0 0,1-1 0,-1 0 0,0 0 0,-1-1 0,-1 1-1,1-1 1,-2 0 0,1 0 0,-1-1 0,-1 1 0,0-1 0,-1 1 0,0-1 0,-1 1 0,0-1 0,-1 0 0,0 1 0,-1-1 0,0 1-1,-7-19 1,4 16 41,-2 0-1,1 1 1,-2 0-1,0 1 1,0 0-1,-1 0 1,-1 1-1,-11-12 1,-9-4 262,-53-36 0,30 24 175,41 33-286,10 5-151,0 0-1,1 1 0,-1-1 1,0 0-1,0 0 0,1 0 1,-1 0-1,1 0 0,-1-1 1,1 1-1,-1 0 0,1-1 1,0 1-1,-1-1 0,1 1 1,0-1-1,0 0 1,0 0-1,0 1 0,1-1 1,-2-3-1,4 4-30,-1-1 1,1 0-1,-1 1 1,1-1-1,0 1 0,0-1 1,0 1-1,-1 0 1,1 0-1,1 0 0,1-1 1,-2 1-4,30-16-535,1 2 0,0 1 0,1 1 0,40-9 0,8-3-2307,-56 15 1357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6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0 108,'2'522'5293,"-2"-520"-5361,0 0-1,0 0 1,0 0-1,0-1 1,0 1-1,1 0 1,-1 0-1,0 0 0,1-1 1,0 1-1,-1 0 1,1-1-1,0 1 1,0 0-1,0-1 1,0 1-1,0-1 1,0 0-1,0 1 1,0-1-1,3 2 1,-1-3-720,0-1 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7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0 220,'-18'12'727,"0"2"1,1 0-1,0 0 0,1 2 1,1 0-1,0 1 0,-18 27 0,16-22-229,7-9-243,0 1 0,1 1 1,0 0-1,1 0 0,1 0 1,0 1-1,-8 33 0,14-48-262,1 1-1,-1-1 1,1 1 0,0-1-1,0 1 1,0-1-1,0 1 1,0-1 0,0 1-1,0-1 1,1 0-1,-1 1 1,1-1 0,-1 1-1,1-1 1,-1 0-1,1 1 1,-1-1 0,1 0-1,0 1 1,0-1 0,0 0-1,0 0 1,2 2-1,-1-2-45,0 0 0,0 0 0,0 0-1,1-1 1,-1 1 0,0 0 0,1-1-1,-1 0 1,0 1 0,1-1 0,-1 0-1,1 0 1,3-1 0,11-2-348,-2-1 0,1 0 0,24-10 0,-28 9 274,15-7-315,0-1 1,0-1-1,-1-2 1,45-36-1,-38 27 573,63-36-1,-95 60-70,0 0 1,0 1 0,-1-1-1,1 0 1,0 1 0,0-1-1,0 1 1,0 0 0,0-1-1,0 1 1,0 0 0,0-1 0,0 1-1,0 0 1,0 0 0,0 0-1,0 0 1,0 0 0,0 0-1,0 0 1,0 0 0,0 0-1,0 0 1,0 1 0,0-1-1,0 0 1,0 1 0,0-1-1,0 1 1,0-1 0,0 1-1,0 0 1,0-1 0,-1 1-1,1 0 1,0-1 0,-1 1-1,2 1 1,0 3 182,-1 0-1,1 0 1,-1 0-1,0 0 1,0 0-1,0 10 1,0-3-226,0 5 174,2-1 1,0 1 0,9 24-1,-12-40-192,0-1-1,0 0 1,0 0-1,0 1 1,0-1-1,0 0 1,0 0-1,0 0 1,0 1-1,0-1 1,0 0-1,1 0 1,-1 0-1,0 1 1,0-1-1,0 0 0,0 0 1,0 0-1,0 0 1,0 1-1,1-1 1,-1 0-1,0 0 1,0 0-1,0 0 1,0 0-1,1 1 1,-1-1-1,0 0 1,0 0-1,0 0 0,1 0 1,-1 0-1,0 0 1,0 0-1,0 0 1,1 0-1,-1 0 1,0 0-1,0 0 1,0 0-1,1 0 1,-1 0-1,0 0 1,0 0-1,1 0 1,-1 0-1,0 0 0,6-13-47,0-21 5,-7 23 26,-1-1 0,0 0 0,-1 0 0,-7-20 0,8 27 26,0 0-1,0 1 1,-1-1-1,1 1 0,-1 0 1,0 0-1,0 0 0,-1 0 1,1 0-1,-1 1 1,0-1-1,0 1 0,0 0 1,-6-3-1,8 5 16,-1 0 0,0-1 0,0 1-1,0 1 1,0-1 0,0 0 0,0 1 0,0-1 0,0 1-1,0 0 1,0 0 0,0 0 0,0 0 0,0 1 0,0-1-1,1 1 1,-6 1 0,3 1-5,-1-1-1,1 1 0,0 0 1,0 0-1,0 1 1,0-1-1,1 1 1,-7 7-1,3-1 12,-1 0 0,2 0 0,0 1 0,0 0 1,1 1-1,0-1 0,-7 20 0,11-23-13,0-1 0,0 1 0,1 0 0,0 0 1,0-1-1,0 1 0,1 0 0,1 0 0,-1 0 0,1 0 1,1-1-1,-1 1 0,1 0 0,1-1 0,-1 1 0,1-1 0,7 12 1,-9-18-35,0 1 0,0 0-1,0-1 1,1 1 0,-1-1 0,0 1 0,1-1 0,-1 0 0,1 0 0,0 1 0,-1-1 0,1 0 0,0-1 0,0 1 0,0 0 0,-1 0 0,1-1 0,0 1 0,0-1 0,0 1 0,0-1 0,0 0 0,0 0 0,0 0 0,0 0 0,0 0 0,0-1 0,0 1 0,0 0 0,0-1 0,3-1 0,1 0-14,1-1 0,-1 1 1,1-1-1,-1-1 0,0 1 1,0-1-1,9-8 0,-4 0 86,0-1-1,0 1 0,-1-2 0,-1 1 0,-1-2 0,13-26 0,-20 40-27,0 1 0,-1 0 0,1 0 0,0 0 0,-1 0 0,1 0 0,0 0 0,-1 0 0,1 0 0,0 0 0,-1 0 0,1 0 0,0 1 0,-1-1 0,1 0 0,-1 0 0,1 1 0,0-1 0,-1 0 0,1 1 0,-1-1 0,1 1 0,-1-1 0,1 0 0,-1 1 0,1-1 0,-1 1 0,1 0 0,-1-1 0,0 1 0,1-1 0,-1 1 0,1 1 0,18 21 78,-8-7-73,2 0 1,0-1 0,1-1-1,1 0 1,23 18-1,-22-22-874,0 1 0,0-2 1,23 9-1,-3-4-1530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5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0 116,'0'0'1338,"-10"27"-134,12 220 1193,8-170-2103,-7-58-124,0 0 0,1 27 0,0-14-2619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3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92 468,'-6'-16'636,"2"2"-100,-1-1-68,0 4-32,2 2 32,0 3-76,1 1-60,0 0-28,1 0-12,1 3-80,0 0-140,6 0-1504,-3 4 412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6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4 150 32,'-1'-3'125,"0"0"1,1 0-1,-1-1 1,1 1-1,0-1 1,0 1-1,0 0 1,0-1-1,1 1 1,-1-1-1,1 1 1,0 0-1,0 0 1,0-1-1,0 1 0,1 0 1,-1 0-1,1 0 1,0 0-1,0 1 1,0-1-1,0 0 1,1 1-1,-1-1 1,0 1-1,1 0 1,0 0-1,0 0 1,-1 0-1,1 0 0,0 1 1,6-3-1,9-4 12,1 0-1,0 2 0,-1 0 1,25-4-1,8 2 119,-1 3-1,94 1 1,-124 4-164,-18 1-83,0-1 0,0 0 1,0 1-1,-1-1 0,1 1 0,0-1 0,0 1 0,-1 0 0,1-1 0,0 1 0,-1 0 1,1 0-1,-1 1 0,1-1 0,-1 0 0,0 0 0,1 1 0,-1-1 0,0 1 0,0-1 1,0 1-1,0-1 0,0 1 0,0 0 0,-1-1 0,1 1 0,0 0 0,-1 0 0,1-1 1,-1 1-1,0 2 0,2 8 112,0 1 1,-1-1-1,-1 20 1,0-21-61,-1 5 0,-2 1-1,1 0 1,-2-1-1,-8 25 1,-5 26 166,4 19-413,4 1 0,4 113 0,6-196-110,1 1 1,-1-1-1,1 1 1,0-1-1,0 0 1,1 0-1,-1 0 1,1 0-1,0 0 1,5 4-1,-5-6-735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6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3 320,'0'-3'2372,"1"10"-895,2 28-329,1 49-562,-4 208 692,1-264-1188,2 0 0,8 40-1,-2-20 21,-7-24-169,-1-14-597,0-1 1,1 0-1,-1 0 1,6 12-1,-7-19-97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6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4 324 280,'-2'-15'200,"1"-1"0,0 0 0,1 1 1,1-1-1,1 0 0,0 1 0,1-1 0,0 1 0,1 0 0,1 0 0,1 0 0,10-21 1,-12 29-112,-1 0 0,1 0 0,1 0 0,-1 1 0,1-1 0,0 1 0,1 0 1,-1 0-1,1 1 0,1 0 0,-1 0 0,1 0 0,-1 1 0,1 0 0,0 0 1,1 1-1,12-4 0,-19 6 13,0 1-87,0 0-1,0-1 0,0 1 0,1 0 0,-1 0 0,0 0 1,0 0-1,0 0 0,0 0 0,1 0 0,-1 1 0,0-1 1,0 0-1,0 1 0,0-1 0,0 1 0,0-1 0,0 1 0,0-1 1,2 2-1,4 4 61,0 1-1,0 0 1,-1 0 0,0 0 0,0 1-1,-1 0 1,0 0 0,0 1 0,-1-1-1,0 1 1,0 0 0,-1 0 0,0 0-1,-1 0 1,0 1 0,1 10 0,-3-18 91,-1 9 219,1-9-366,0 0 0,0 0 0,1 0 0,-2 0 0,1 0 0,0 0 0,0 0-1,0-1 1,-1 1 0,1 0 0,-1 0 0,-1 2 0,-1 0-122,-37 48 631,5-24-2946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7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48,'0'0'60,"0"0"1,0 0-1,0-1 0,0 1 1,1 0-1,-1 0 0,0 0 1,0 0-1,0-1 0,0 1 1,1 0-1,-1 0 0,0 0 1,0 0-1,0 0 0,1 0 1,-1 0-1,0-1 0,0 1 1,0 0-1,1 0 0,-1 0 1,0 0-1,0 0 0,1 0 1,-1 0-1,0 0 0,0 0 1,0 0-1,1 0 1,-1 0-1,0 1 0,0-1 1,1 0-1,-1 0 0,0 0 1,0 0-1,0 0 0,1 0 1,-1 0-1,0 1 0,0-1 1,0 0-1,0 0 0,1 0 1,-1 0-1,0 1 0,0-1 1,0 0-1,0 0 0,0 0 1,0 1-1,5 19 1525,-3 30-474,-2-45-932,0 13 39,1 1-1,0-1 1,5 20-1,-5-34-178,0 1-1,0-1 1,0 0-1,0 0 1,1 0 0,0 0-1,0 0 1,0 0-1,0 0 1,0 0-1,1-1 1,0 1 0,0-1-1,0 0 1,0 0-1,0 0 1,1 0 0,-1-1-1,5 4 1,-5-6-24,-1 0 1,1 0-1,0 0 1,-1 0-1,1 0 1,-1 0-1,1 0 1,0-1 0,-1 0-1,1 1 1,-1-1-1,1 0 1,-1 0-1,0 0 1,1-1-1,2-1 1,0 0-30,0 0 29,1 1 0,-1-1 0,0-1 0,0 1 0,0-1 0,-1 0 0,1 0 0,-1 0 0,0-1 0,0 1 0,0-1 0,-1 0 0,0 0 0,0 0 0,0-1 0,0 1 0,-1-1 0,0 0 0,0 1 0,-1-1 0,1 0 0,-1 0 0,0 0 0,-1 0 0,0 0 0,0 0 0,0 0 0,-1 0 0,1 0 0,-1 0 0,-1 0 0,1 0 0,-1 0 0,-4-9 0,4 9 17,-1 0-1,1 0 0,-1 1 1,0-1-1,0 1 1,-1-1-1,0 1 1,0 0-1,0 0 0,0 1 1,-1-1-1,1 1 1,-1 0-1,0 0 1,-1 1-1,1-1 1,-1 1-1,1 1 0,-10-5 1,13 7 23,-8 1-60,10-2 1,-1 1 0,0 0 0,0 0 0,0 0 0,0 0 0,0 0 0,1 0-1,-1 0 1,0 0 0,0 0 0,0 1 0,0-1 0,0 0 0,1 0 0,-1 1 0,0-1 0,0 1 0,1-1 0,-2 1 0,-5 4-80,1 0 1,0 0-1,0 1 1,1-1-1,0 1 1,-1 0-1,2 1 1,-8 12-1,9-14-354,1 0 0,0 0 0,0 0 0,0 0 0,1 0 0,0 0 0,0 1 0,0-1 0,0 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7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0 188,'1'135'6397,"0"47"-9824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7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1 165 444,'0'-6'204,"1"0"1,0 0-1,0-1 0,1 1 0,-1 0 1,1 0-1,0 0 0,1 1 0,0-1 1,0 0-1,0 1 0,0 0 0,1 0 1,0 0-1,0 0 0,0 1 0,1-1 1,0 1-1,-1 0 0,2 0 0,-1 1 1,0 0-1,1-1 0,-1 2 0,1-1 1,6-2-1,7-2-202,1 1 0,-1 1 1,1 0-1,0 2 0,0 0 0,39 0 1,-53 3-215,1 0 0,0 1 1,-1 0-1,1 0 0,-1 1 1,1-1-1,-1 2 0,11 4 1,-1 0-767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8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1 224,'2'7'461,"-1"0"-1,0 0 1,0 0-1,-1 0 1,1 0 0,-2 0-1,-1 13 1,1 6 40,-1 27 228,-11 72 1,0-18-234,5 1 0,7 117 1,2-117-2168,-1-107 1602,0 1 0,0-1 0,1 0 0,-1 1 0,0-1 0,1 1 0,-1-1 0,1 1 0,-1-1 0,1 0 0,0 0 0,0 1 0,-1-1 0,1 0 0,0 0 0,0 0 0,0 0 0,0 0 0,2 1 0,1 3-754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8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1 140 276,'2'-7'155,"0"-1"0,0 1 0,1 0-1,0 0 1,0 0 0,0 0 0,1 1 0,0-1 0,1 1 0,-1 0-1,1 0 1,1 1 0,-1-1 0,1 1 0,0 0 0,0 1 0,0-1-1,0 1 1,1 0 0,0 1 0,0 0 0,0 0 0,0 0 0,0 1-1,1 0 1,-1 1 0,0-1 0,1 1 0,12 0 0,-17 2-129,0 0 0,0 0 0,0 0 0,0 0 0,0 0 0,0 1 0,0-1 0,0 1 0,-1 0 0,1 0 0,-1 0 0,1 0 0,-1 0 0,0 0 0,0 1 0,0-1 0,3 5 0,-1-1 36,0 0-1,0 1 1,-1-1 0,1 1-1,-1 0 1,3 11 0,-5-6-10,0-1 0,0 1 0,-1 0 1,-1-1-1,0 1 0,0-1 0,-1 1 0,-1-1 0,0 0 1,0 1-1,-1-2 0,-1 1 0,0 0 0,0-1 1,-1 0-1,0 0 0,-1 0 0,0-1 0,-1 0 0,0-1 1,0 0-1,-11 9 0,0-7-536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8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1 488,'7'8'581,"-1"1"0,0 0 0,0 0-1,-1 0 1,0 0 0,6 19 0,17 30 604,-28-61-1199,0 1 0,0-1-1,0 0 1,0 0 0,-1 0 0,1 1-1,-1-1 1,0 0 0,1 1 0,-1-1-1,-1 0 1,-1-3 0,0 2 43,1-1 0,-1 1 0,-1 0 0,1 0 0,0 1 0,-1-1 0,0 1 0,0 0 0,0 0 0,0 0 0,-1 0 0,1 1 0,-1-1 0,1 1 0,-1 0 0,0 1 0,0-1 0,0 1 0,0 0 0,-5 0 0,8 1 59,-15 3 127,10 2-163,-1 0 0,1 0 0,0 0 0,0 1 1,0 0-1,1 0 0,0 0 0,0 1 0,0 0 0,1 0 0,0 1 0,1-1 0,0 1 1,0 0-1,0 1 0,1-1 0,-4 17 0,7-23 29,0 3 7,3 17-64,-1-19-36,0 0 0,0-1-1,0 0 1,0 1 0,0-1-1,1 0 1,-1 0 0,1 0 0,0-1-1,-1 1 1,1-1 0,0 1-1,0-1 1,0 0 0,0 0-1,0 0 1,0 0 0,0-1-1,0 1 1,0-1 0,1 0-1,-1 0 1,0 0 0,0 0 0,0-1-1,0 1 1,0-1 0,0 0-1,0 0 1,0 0 0,3-1-1,2-3 14,0 0 0,0-1-1,-1 1 1,0-1 0,0-1-1,-1 1 1,1-1 0,-1-1-1,-1 1 1,0-1 0,0 0-1,0 0 1,-1 0 0,0-1-1,-1 1 1,1-1 0,-2 0-1,1 0 1,-2 0 0,1-1-1,0-14 1,-2 23 223,-3 5-155,0 1 0,0-1 0,1 1 1,-1 0-1,1-1 0,0 1 0,1 0 0,-1 0 0,1 0 1,0 1-1,0-1 0,0 0 0,1 0 0,0 1 0,0-1 1,0 0-1,3 10 0,-3-9-238,1 0 0,0 1 0,1-1 1,0 0-1,0 0 0,0 0 0,1 0 0,-1-1 1,1 1-1,1-1 0,-1 0 0,1 0 0,0 0 0,0 0 1,5 5-1,7-4-2036,-8-6 944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19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78 156,'2'-12'1259,"-7"12"216,-9 21 184,-3 24-1114,2 1 1,3 1-1,1 0 1,-4 51-1,15-67-1302,0-30 713,1-1 1,-1 1-1,0-1 1,0 0-1,0 1 1,0-1 0,1 0-1,-1 1 1,0-1-1,0 0 1,0 0-1,1 1 1,-1-1-1,0 0 1,1 0-1,-1 1 1,0-1-1,1 0 1,-1 0-1,0 0 1,1 0 0,-1 1-1,0-1 1,1 0-1,-1 0 1,0 0-1,1 0 1,-1 0-1,0 0 1,1 0-1,-1 0 1,1 0-1,-1 0 1,0 0-1,1 0 1,2-2-82,-1 1 0,0 0-1,1-1 1,-1 0 0,0 1 0,0-1-1,0 0 1,-1 0 0,1 0 0,0 0 0,-1-1-1,1 1 1,1-5 0,2-4 2,0 0-1,-2 0 1,1-1 0,-1 1-1,-1-1 1,0 0 0,0-12-1,-3-87 1106,-1 49 977,2 61-1464,-2-5 213,10 21-265,3 27-41,6 18-127,-16-56-282,0-1 0,1 1 0,0-1 0,0 1 0,0-1-1,0 0 1,0 0 0,1 0 0,-1 0 0,1 0 0,0 0-1,4 3 1,-5-6-46,-1 1 1,1-1-1,-1 1 0,1-1 0,-1 1 0,1-1 0,-1 0 0,1 0 0,-1 0 0,1 0 0,-1 0 0,1 0 0,-1 0 1,1 0-1,0-1 0,-1 1 0,1 0 0,-1-1 0,0 0 0,1 1 0,-1-1 0,1 0 0,-1 0 0,0 1 1,0-1-1,1 0 0,0-2 0,32-33-267,-18 13 215,-1-1-1,0 0 1,-2-1-1,-1-1 1,13-40 0,-25 65 414,-1-4 8,-1-9 170,1 14-482,1 0 0,0-1-1,0 1 1,0 0 0,-1 0-1,1-1 1,0 1 0,0 0-1,-1 0 1,1 0-1,0 0 1,0 0 0,-1-1-1,1 1 1,0 0 0,-1 0-1,1 0 1,0 0 0,0 0-1,-1 0 1,1 0-1,0 0 1,-1 0 0,1 0-1,0 0 1,-1 0 0,1 0-1,0 0 1,0 1 0,-1-1-1,1 0 1,0 0-1,0 0 1,-1 0 0,1 0-1,0 1 1,0-1 0,-1 0-1,1 0 1,0 0 0,0 1-1,0-1 1,-1 0-1,1 0 1,0 1 0,0-1-1,0 0 1,0 0 0,0 1-1,-1-1 1,-15 19 114,0 1 0,1 0 0,1 1 0,1 0 0,1 1-1,1 1 1,-12 35 0,23-57-122,-1-1-1,1 0 1,0 1-1,0-1 1,-1 1-1,1-1 0,0 1 1,0-1-1,0 1 1,-1-1-1,1 1 1,0-1-1,0 1 0,0-1 1,0 1-1,0-1 1,0 1-1,0-1 1,0 1-1,0-1 1,1 1-1,-1 0 0,0-1 1,0 0-1,0 1 1,1-1-1,-1 1 1,0-1-1,0 1 0,1-1 1,-1 1-1,0-1 1,1 1-1,16-7-257,17-22-84,-22 12 283,-1-1 1,-1 1-1,0-2 0,-1 0 1,-1 0-1,10-33 1,-18 49 220,5-14 254,-5 16-402,1-1-1,-1 1 0,0-1 0,0 1 0,0-1 0,0 1 0,1 0 1,-1-1-1,0 1 0,0 0 0,1-1 0,-1 1 0,0 0 0,1-1 0,-1 1 1,0 0-1,1-1 0,-1 1 0,0 0 0,1 0 0,-1 0 0,1-1 1,-1 1-1,0 0 0,1 0 0,-1 0 0,1 0 0,-1 0 0,1 0 1,-1 0-1,0 0 0,1 0 0,-1 0 0,1 0 0,-1 0 0,1 0 1,-1 0-1,1 0 0,-1 0 0,0 0 0,1 1 0,-1-1 0,1 0 1,-1 0-1,0 0 0,1 1 0,1 2 38,-1 0 1,0-1-1,1 1 1,-1 0-1,0 0 1,0 0 0,-1 1-1,1-1 1,-1 0-1,1 5 1,2 14 46,6 8-58,-2 0 0,-2 1 1,0 0-1,-2 0 0,-2 46 1,-1-74-111,1 0 0,-1 0 0,1-1 0,0 1 1,0 0-1,0-1 0,0 1 0,0 0 0,1-1 1,-1 0-1,1 1 0,3 3 0,8 1-2765,-7-7 1434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4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152 137 28,'1'1'186,"-1"-1"-1,1 1 1,-1 0-1,1-1 1,-1 1-1,1-1 1,-1 1-1,1-1 1,-1 1 0,1-1-1,-1 1 1,1-1-1,0 1 1,-1-1-1,1 0 1,0 1 0,0-1-1,-1 0 1,1 0-1,0 1 1,0-1-1,-1 0 1,1 0-1,1 0 1,-2-16 1287,-18-28-1128,17 41-287,-1 1 0,1-1 0,-1 0 1,0 1-1,0-1 0,0 1 1,0 0-1,0-1 0,-1 1 0,1 0 1,-1 0-1,0 1 0,1-1 1,-1 0-1,0 1 0,0 0 0,0 0 1,0 0-1,0 0 0,0 0 1,0 0-1,0 1 0,0 0 0,0-1 1,-6 1-1,6 1-16,-1 1 1,1-1-1,0 0 0,-1 1 1,1-1-1,0 1 0,0 0 1,0 0-1,0 1 1,0-1-1,1 1 0,-1-1 1,1 1-1,-1 0 0,1 0 1,0 0-1,0 0 0,0 0 1,1 0-1,-1 0 0,1 1 1,-2 3-1,-1 4 70,1 0 1,-1 0-1,2 1 0,-3 22 0,4-31-105,1 0 1,0 0-1,0 0 0,0 0 0,0 1 0,0-1 0,1 0 0,0 0 0,-1 0 0,1 0 0,0 0 0,1 0 0,-1 0 0,0-1 0,1 1 0,0 0 0,-1 0 1,1-1-1,0 0 0,0 1 0,1-1 0,-1 0 0,3 3 0,-3-5-6,0 1 1,0 0-1,0-1 1,0 1-1,0-1 1,0 1-1,0-1 1,0 0-1,1 0 1,-1 0-1,0 0 1,0 0-1,0-1 1,0 1-1,0 0 1,0-1-1,0 0 1,0 1-1,0-1 1,-1 0-1,1 0 1,0 0-1,0 0 1,-1-1-1,1 1 1,0 0-1,-1-1 1,1 1-1,-1-1 1,0 1-1,0-1 1,1 0-1,1-3 1,2-3-9,0 0 0,0 0 0,0 0 0,-1-1 0,-1 1 0,4-12 0,-3 1 43,-2-1 1,0 1-1,-1-1 0,-2-24 1,0 9 619,-2 31-488,1 16-122,52 218 61,-27-133-108,19 166 0,-41-260 8,-1 1-1,0-1 0,0 1 0,0-1 1,0 1-1,0-1 0,-1 0 0,0 1 0,0-1 1,0 0-1,0 1 0,0-1 0,0 0 1,-1 0-1,0 0 0,0 0 0,1 0 1,-2 0-1,1 0 0,0-1 0,0 1 1,-1-1-1,0 0 0,1 1 0,-1-1 1,0-1-1,0 1 0,-4 2 0,2-3 30,0 1 0,0-1-1,0 0 1,-1 0 0,1 0-1,0-1 1,-1 0 0,1 0 0,0 0-1,0-1 1,-1 0 0,1 0-1,0 0 1,0 0 0,0-1-1,0 0 1,-8-4 0,8 4-31,1 0-1,0-1 1,0 1 0,0-1 0,0 0 0,1 0-1,-1 0 1,1 0 0,0-1 0,-1 0 0,2 1 0,-1-1-1,0 0 1,1 0 0,0 0 0,0-1 0,0 1-1,0-1 1,1 1 0,-1-1 0,1 1 0,0-1 0,1 0-1,-1 0 1,1 1 0,0-1 0,0 0 0,1 0-1,1-7 1,3-9-737,1 0-1,1 1 1,1 0 0,1 0-1,14-23 1,-10 19-861,-3 5-356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0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75 372,'2'1'213,"0"0"-1,0-1 1,0 1 0,-1 0-1,1 0 1,0 1 0,0-1-1,-1 0 1,1 0 0,-1 1 0,1-1-1,-1 1 1,0-1 0,0 1-1,1 0 1,-1-1 0,0 1-1,1 3 1,-2-4-126,1 1 1,0-1 0,0 0-1,0 1 1,0-1-1,0 0 1,0 1-1,0-1 1,0 0-1,0 0 1,0 0-1,1 0 1,-1 0 0,0 0-1,1 0 1,1 0-1,-2-1-78,-1 0 0,1 0 0,0 0 0,-1 0 0,1 0 0,0-1-1,-1 1 1,1 0 0,0-1 0,-1 1 0,1 0 0,-1-1 0,1 1 0,-1 0 0,1-1-1,-1 1 1,1-1 0,-1 1 0,1-1 0,-1 1 0,0-1 0,1 0 0,-1 1-1,0-1 1,1 1 0,-1-1 0,0 0 0,0 1 0,1-1 0,-1 0 0,0 1 0,0-1-1,0 0 1,0 1 0,0-1 0,0 0 0,0 1 0,0-1 0,-1 0 0,1 1 0,0-2-1,-9-33 137,7 29-93,0 0-5,0 0 1,-1 0-1,0 0 0,0 1 0,-7-11 0,9 15-24,0 0 1,1 0-1,-1 0 0,0 0 0,0 0 0,0 0 0,1 0 0,-1 1 0,0-1 1,0 0-1,-1 0 0,1 1 0,0-1 0,0 0 0,0 1 0,0 0 0,0-1 1,-1 1-1,1-1 0,0 1 0,0 0 0,-1 0 0,1 0 0,0 0 0,-1 0 0,1 0 1,0 0-1,0 0 0,-1 0 0,1 1 0,0-1 0,0 1 0,0-1 0,-1 1 1,1-1-1,0 1 0,0-1 0,0 1 0,0 0 0,0 0 0,-2 1 0,-3 4 19,1 1-1,-1 0 0,1 0 0,0 0 0,0 0 0,1 1 0,0 0 0,1 0 1,0 0-1,-3 12 0,1-3 60,2 1 0,0-1 1,1 1-1,1 22 0,2-37-104,-1-1-1,1 0 0,0 0 1,0 0-1,1 1 0,-1-1 1,0 0-1,1 0 1,-1 0-1,1-1 0,-1 1 1,1 0-1,0-1 0,0 1 1,0-1-1,0 1 1,0-1-1,0 0 0,0 0 1,0 0-1,1 0 1,-1 0-1,0 0 0,1-1 1,-1 1-1,0-1 0,1 0 1,-1 1-1,1-1 1,-1 0-1,0-1 0,1 1 1,-1 0-1,3-1 0,-1-1-4,-1-1 0,1 1 0,-1-1 0,1 1 0,-1-1 0,0 0 0,0 0 0,-1 0 0,1-1 0,0 1 0,-1-1 0,0 1 0,0-1 0,0 0 0,0 0 0,-1 0 0,0 0 0,2-4 0,11-26 470,-13 34-436,-1 0 0,1 0 0,-1 0-1,1 0 1,-1 0 0,1 0 0,-1 0 0,0 0 0,1 0 0,-1 0 0,1 0 0,-1 0-1,1 0 1,-1 1 0,0-1 0,1 0 0,-1 0 0,1 1 0,-1-1 0,0 0 0,1 0 0,-1 1-1,0-1 1,0 0 0,1 1 0,-1-1 0,0 1 0,0-1 0,1 0 0,-1 1 0,0-1 0,0 1-1,0-1 1,0 0 0,1 1 0,-1-1 0,0 1 0,0-1 0,0 1 0,14 29 73,-11-23-19,4 9-118,2-1 0,-1 0 0,2 0 1,14 18-1,-18-28-280,-1 0 1,1 0-1,0 0 1,0-1-1,0 0 0,0 0 1,1 0-1,0-1 1,0 0-1,0 0 1,0-1-1,13 3 1,14 1-1608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3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1183 24 404,'0'0'1353,"0"-4"-1050,0-15 2915,0 36-2741,-3-7-359,0-1 0,-1 0 1,0 0-1,0-1 1,-1 1-1,0-1 1,-1 0-1,-9 10 0,-16 27 284,-115 235 958,87-171-976,-138 231 218,-277 408-331,435-678-417,16-28-161,-1-1 0,-2 0 0,-56 66 0,54-83-4216,24-24 3553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3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67 517 376,'0'0'401,"30"-23"4191,15 4-4151,-1-3 0,-1-1-1,61-44 1,-41 25-138,171-108 91,-225 141-832,-15 6-231,-24 10-152,-9 16 482,1 2 1,-40 34 0,76-57 324,-44 27-78,36-23 51,-1 0 0,1 1 1,-17 14-1,-8 12-68,-2-3 1,-2 0-1,0-3 0,-64 34 1,90-53 123,7-5 174,1 0 0,-1 0 0,0 0-1,0 0 1,0-1 0,-1 0 0,1 0 0,-13 1 508,11-39-265,19-30-554,3 2 1,2-1 0,4 2 0,40-91 0,-23 69-2594,-27 62 1579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5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32 392,'3'-26'2878,"3"20"-1098,16 29-1063,-21-22-759,0 2 81,1 0 1,-1 0 0,0 0 0,0 0 0,0 1 0,0-1 0,-1 0 0,1 1 0,-1-1 0,0 0 0,0 1 0,0-1 0,0 0-1,0 1 1,-2 3 0,1 8 101,0 24 153,-2 1-1,-12 53 1,8-49-53,2 0 1,1 57 0,-1 9 249,-29 353 799,16-195-1005,-2-92-610,2-105-5486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6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111 445 48,'8'-44'4063,"0"26"-3751,1 0-1,19-28 1,-10 17-112,43-59 310,-21 35-278,-14 18-41,-16 24-121,-2-1 0,1 0 0,-1 0 0,9-20 0,-72 130 620,15-15-295,-137 252 694,171-324-991,2-3 14,-1 1 1,0-1-1,-1 0 0,1-1 1,-10 10-1,10-69 135,-1-11-313,5-128 1,3 87-301,-12-7-1144,10 107 1404,0 1-1,0-1 1,-1 1-1,1 0 0,-1-1 1,1 1-1,-1 0 1,0 0-1,-1 0 1,-2-6-1,2 6-99,1-1 0,-1 1 0,1 0 1,0-1-1,0 1 0,0-1 0,1 1 0,-1-1 0,1-3 0,-2-10-1290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6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204 125 152,'-4'-81'4044,"2"66"-3368,1 14-647,1 0 1,0 1-1,-1-1 1,1 1-1,-1-1 1,1 1-1,-1-1 1,0 1-1,1-1 1,-1 1-1,0 0 1,1-1 0,-1 1-1,0 0 1,1 0-1,-1-1 1,0 1-1,1 0 1,-1 0-1,0 0 1,0 0-1,1 0 1,-1 0-1,0 0 1,0 0-1,1 0 1,-1 0-1,0 0 1,0 0-1,0 1 1,-20 19 429,-16 48-86,28-50-174,-5 8-35,-7 13 113,2 0-1,1 1 1,-16 59-1,31-86-179,8-26-264,5-15 25,85-210-213,-87 222 355,-6 10 7,0 0 0,0 1 1,0-1-1,1 1 0,0 0 1,0 0-1,1 0 0,-1 0 1,1 1-1,0-1 0,0 1 1,1 0-1,-1 0 0,1 0 1,0 1-1,0 0 0,9-5 1,-13 8 326,1-1-58,10 8-191,-3 1-19,-1 1 0,0 0 0,-1 1 0,0 0 0,0 0 0,-1 0 0,0 1 0,4 12 0,33 104-157,-5-12-3632,-27-86 2011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5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77 108 500,'0'0'67,"0"-1"-1,0 1 1,1-1 0,-1 0-1,0 1 1,0-1-1,0 0 1,0 1 0,0-1-1,0 1 1,0-1-1,0 0 1,0 1 0,0-1-1,0 0 1,0 1-1,-1-1 1,1 0 0,0 1-1,0-1 1,-1 1 0,1-1-1,0 1 1,-1-1-1,1 1 1,-1-1 0,1 1-1,0-1 1,-1 1-1,1-1 1,-1 1 0,0 0-1,1-1 1,-1 1 0,1 0-1,-1-1 1,1 1-1,-1 0 1,0 0 0,1-1-1,-1 1 1,1 0-1,-1 0 1,0 0 0,1 0-1,-1 0 1,0 0 0,1 0-1,-1 0 1,-1 1-1,1-1-203,-2 0 624,-3-5-14,-40-28 2387,45 32-2819,1 0 1,0 0-1,-1 1 0,1-1 1,0 0-1,0 0 0,0 0 1,0 0-1,0 0 0,0 0 1,0 0-1,0 0 0,0 0 1,0 0-1,0 1 0,1-1 0,-1 0 1,0 0-1,1 0 0,-1 0 1,1 0-1,-1 1 0,1-1 1,-1 0-1,1 0 0,-1 1 1,1-1-1,0 0 0,-1 1 1,1-1-1,0 1 0,0-1 1,-1 1-1,1-1 0,0 1 1,1-1-1,31-18 248,-31 19-280,1-1 1,-1 1 0,0 0 0,0 0 0,1 0 0,-1 0 0,0 0 0,0 1-1,1-1 1,-1 1 0,0-1 0,0 1 0,0 0 0,0 0 0,0 0 0,0 0-1,0 0 1,0 0 0,0 1 0,0-1 0,-1 1 0,2 1 0,3 2-7,0 1 0,-1 1 0,0-1 0,-1 1 0,5 7 1,-4-2 11,-1 1 1,0 0-1,-1 0 1,0 0-1,-1 0 1,0 0-1,-1 1 1,-1-1-1,-1 20 1,1-13-61,-1-14 77,-1-1 1,1 1 0,-1-1 0,0 1 0,0-1 0,0 0 0,-1 0 0,1 0 0,-1 0 0,-1-1 0,1 1 0,-1-1-1,1 0 1,-1 0 0,-1 0 0,1 0 0,0-1 0,-1 1 0,0-1 0,0-1 0,0 1 0,0 0 0,0-1 0,0 0-1,-1-1 1,-8 3 0,14-4 87,-1-7-23,1 7-97,0-1 0,0 1 0,-1-1 0,1 1 0,0-1 0,0 1 0,0 0 0,0-1 0,0 1 0,0-1 0,0 1 0,1-1 0,-1 1 0,0 0 0,0-1 0,0 1 0,0-1 1,0 1-1,1 0 0,-1-1 0,0 1 0,0 0 0,1-1 0,-1 1 0,0 0 0,1-1 0,-1 1 0,0 0 0,1 0 0,-1-1 0,0 1 0,1 0 0,-1 0 0,0 0 0,1-1 0,-1 1 0,1 0 0,-1 0 0,0 0 0,1 0 0,-1 0 0,1 0 0,-1 0 0,1 0 0,-1 0 0,0 0 0,1 0 0,-1 0 0,1 0 0,-1 0 0,1 1 0,5-2-19,-1 0 0,1 1 0,-1 0-1,1 0 1,0 1 0,-1 0-1,1 0 1,-1 0 0,1 0 0,-1 1-1,0 0 1,1 0 0,-1 1 0,0-1-1,6 5 1,-3-1 9,0 0 0,-1 1 0,0 0 0,0 0 0,0 0 0,-1 1 0,0 0 0,6 12 0,-4-4-3,0 1-1,0-1 1,-2 2-1,0-1 0,-1 1 1,-1 0-1,0 0 0,-1 0 1,0 23-1,-4-39 22,1 0-1,0 0 1,-1 0-1,1 0 1,-1 0-1,1 0 1,-1 0-1,0 0 1,0-1-1,0 1 1,0 0-1,0 0 0,0-1 1,-1 1-1,1-1 1,0 1-1,-1-1 1,0 1-1,-2 1 1,-17 19 128,17-17-92,0-1-1,0 1 0,-1-1 0,0 0 0,0 0 1,0-1-1,0 0 0,0 1 0,-1-2 1,1 1-1,-1 0 0,0-1 0,1 0 1,-1-1-1,0 1 0,-1-1 0,1 0 1,0-1-1,-10 0 0,14 0-70,1-1 0,-1 0-1,1 0 1,-1 0 0,1 0 0,0 0 0,-1 0-1,1 0 1,0 0 0,0 0 0,0-1 0,0 1-1,0-1 1,0 1 0,-1-3 0,2 4-15,-3-6-273,0 1 1,0-1 0,1 1 0,0-1 0,0 0 0,0 0-1,1 0 1,0 0 0,0-1 0,0 1 0,1 0 0,0 0-1,0 0 1,1-1 0,0 1 0,0 0 0,3-11-1,15-27-1469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6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1 242 312,'2'0'307,"0"0"0,1 1 0,-1-1 0,0 1 0,0 0-1,1 0 1,-1-1 0,0 1 0,0 1 0,0-1 0,0 0 0,2 2 0,-2-1-237,-1-1-1,1 0 1,0 0 0,-1 0 0,1 0-1,0 0 1,-1 0 0,1-1 0,0 1 0,0 0-1,0-1 1,0 0 0,0 1 0,0-1 0,0 0-1,0 0 1,0 0 0,0 0 0,-1 0-1,5-1 1,-2-1-44,1 0 1,-1-1-1,0 1 0,0-1 0,0 0 0,-1 0 0,1 0 0,-1 0 1,1 0-1,-1-1 0,0 0 0,-1 0 0,1 0 0,-1 0 1,1 0-1,-1 0 0,0 0 0,1-6 0,1-1 41,0 0 0,-1-1-1,0 0 1,-1 1 0,0-1 0,0-17-1,-2 21 19,0 2 94,1 1 0,-1-1 0,0 1 0,-1-1 0,1 1 0,-1-1 0,0 1 0,-1 0 0,1-1 0,-1 1 0,0 0 0,-5-9 0,7 13-154,0 1 0,0-1 0,0 1 0,-1-1 0,1 1 0,0-1 1,0 1-1,-1-1 0,1 1 0,0-1 0,-1 1 0,1 0 0,0-1 0,-1 1 0,1-1 0,-1 1 1,1 0-1,-1-1 0,1 1 0,-1 0 0,1 0 0,-1-1 0,1 1 0,-1 0 0,1 0 1,-1 0-1,1 0 0,-1 0 0,1 0 0,-1 0 0,0 0 0,1 0 0,-1 0 0,1 0 0,-1 0 1,1 0-1,-1 0 0,1 0 0,-1 1 0,0-1 0,-1 26 302,4-13-333,0 1 0,1 0 0,0-1 0,1 0 0,1 1 0,0-2 0,1 1-1,7 12 1,-9-18-65,0-1 0,1 1 0,-1-1 0,2-1 0,-1 1-1,0-1 1,1 0 0,0 0 0,0 0 0,1-1-1,-1 0 1,1 0 0,0-1 0,0 0 0,13 5 0,-18-8-97,14-3-255,-12 0 389,0-1 0,0 1 0,-1-1 0,1 0 0,-1 1 0,0-2 1,0 1-1,0 0 0,-1 0 0,0-1 0,0 0 0,0 1 0,0-1 0,0 0 0,0-7 0,1-8 90,-1 0-1,0-36 0,-2 46 57,-3 2 48,0 1-1,0-1 0,0 1 1,-1-1-1,-8-10 1,9 59 315,5-28-469,1 0 0,0 0 1,0 0-1,2-1 0,-1 0 0,2 1 0,9 15 0,-12-21-54,1-1 1,0 0-1,0 0 0,0-1 0,1 1 1,0-1-1,0 0 0,0 0 1,0-1-1,1 0 0,0 0 0,0 0 1,0 0-1,1-1 0,8 4 1,-13-7-28,0-1 62,1 1-1,0-1 1,-1 0-1,1 0 1,-1 0-1,1-1 0,-1 1 1,0 0-1,0-1 1,1 0-1,-1 1 1,0-1-1,0 0 0,-1 0 1,1 0-1,0 0 1,-1-1-1,1 1 0,-1 0 1,1-1-1,-1 1 1,0-1-1,0 1 1,-1-1-1,1 0 0,0 1 1,-1-1-1,1-3 1,2-9 20,0 0 1,-1 0-1,0-23 0,-2-32 2165,-9 60-1862,8 10-305,1 0 0,0 0 0,0 0 0,0 0 0,-1-1 0,1 1 0,0 0 0,0 0 0,-1 0 0,1 0 0,0 0 0,0 0 0,-1 0 0,1 0 0,0 0 0,0 0 0,-1 0 0,1 0 0,0 0 0,0 0 0,-1 0 0,1 0 0,0 0 0,0 0 0,-1 1 0,1-1 0,0 0 0,0 0 0,0 0-1,-1 0 1,1 0 0,0 1 0,0-1 0,0 0 0,-1 0 0,1 0 0,0 1 0,0-1 0,0 0 0,0 0 0,0 0 0,0 1 0,-1-1 0,1 0 0,0 0 0,0 1 0,0-1 0,0 0 0,0 0 0,0 1 0,0-1 0,0 0 0,0 0 0,0 1 0,0-1 0,0 0 0,0 0 0,0 1 0,1-1 0,0 19-23,1 0 0,1 0 0,1 0 0,0 0 0,2-1 1,0 0-1,1 0 0,1-1 0,17 29 0,-1-16-1089,-3-21-2764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6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95 84,'-50'-77'3067,"38"60"-1767,15 21-555,20 22-2031,-11-10 328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7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39 344,'3'-14'4161,"7"39"-2448,-9-21-1774,28 79 734,34 107-234,-62-187-550,5 19-74,-6-23 181,0 1 1,0 0-1,-1 0 1,1 0-1,0 0 0,0 0 1,0 0-1,-1 0 1,1 0-1,0 0 0,0-1 1,0 1-1,-1 0 1,1 0-1,0 0 0,0 0 1,0 0-1,-1 0 0,1 0 1,0 1-1,0-1 1,0 0-1,-1 0 0,1 0 1,0 0-1,0 0 1,0 0-1,-1 0 0,1 0 1,0 0-1,0 1 1,0-1-1,0 0 0,-1 0 1,1 0-1,0 0 1,0 0-1,0 1 0,0-1 1,0 0-1,0 0 1,-1 0-1,1 1 0,0-1 1,0 0-1,0 0 1,0 0-1,0 1 0,0-1 1,0 0-1,0 0 0,0 1 1,0-1-1,0 0 1,0 0-1,0 0 0,0 1 1,0-1-1,0 0 1,0 0-1,1 0 0,-1 1 1,0-1-1,0 0 1,-5-7 21,1 0 1,-1 0 0,2-1 0,-1 1-1,1-1 1,0 0 0,0 0 0,-1-9 0,4 17-19,-2-9 123,-4-28 399,6 36-519,0 1-1,1-1 0,-1 0 0,1 1 1,-1-1-1,1 0 0,-1 1 0,1-1 1,0 0-1,-1 1 0,1-1 1,0 1-1,-1-1 0,1 1 0,0 0 1,0-1-1,-1 1 0,1 0 0,0-1 1,0 1-1,0 0 0,-1 0 0,3 0 1,28-7-25,-15 4-145,-11 1 129,1 0-1,-1-1 0,0 1 1,0-1-1,0-1 1,0 1-1,0 0 0,-1-1 1,0 0-1,0 0 0,0-1 1,0 1-1,0-1 1,-1 0-1,0 0 0,0 0 1,0 0-1,-1 0 0,0-1 1,0 1-1,0-1 1,0 1-1,-1-1 0,0 0 1,0 0-1,-1 0 0,0 1 1,0-13-1,0 17 103,0-39 630,0 39-651,0 0 0,0-1-1,0 1 1,0-1 0,0 1 0,0-1 0,0 1 0,-1 0 0,1-1 0,0 1 0,-1-1 0,1 1 0,-1 0 0,0-1 0,1 1 0,-1 0-1,0 0 1,0 0 0,0 0 0,0-1 0,0 1 0,-1-1 0,1 2-25,1 1 0,-1-1 1,1 0-1,-1 1 0,1-1 0,0 0 0,-1 1 1,1-1-1,0 1 0,-1-1 0,1 1 0,0-1 0,-1 1 1,1-1-1,0 1 0,0-1 0,0 1 0,-1-1 0,1 1 1,0-1-1,0 1 0,0 0 0,0-1 0,0 1 1,0-1-1,0 1 0,0-1 0,0 1 0,0-1 0,1 2 1,-2 19 216,3 3-12,-1-7-143,0 1 0,2-1 0,7 32 0,-4-32-184,-1-1 86,1-1 0,0 0 0,1 0 0,16 27 0,-21-39-129,0-1 0,0 1 1,0-1-1,0 1 0,1-1 0,-1 0 1,1 0-1,-1 0 0,1 0 0,0 0 1,0 0-1,0-1 0,0 0 0,0 1 1,0-1-1,0 0 0,0 0 0,1-1 0,-1 1 1,0-1-1,0 1 0,1-1 0,-1 0 1,0-1-1,1 1 0,-1 0 0,0-1 1,0 0-1,1 0 0,4-2 0,18-11-987,-10 4-38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4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7 264,'1'0'61,"-1"-1"0,0 1 0,0 0 0,0-1 0,0 1 0,0 0 0,0 0 0,1-1 0,-1 1-1,0 0 1,0-1 0,0 1 0,1 0 0,-1 0 0,0 0 0,0-1 0,1 1 0,-1 0 0,0 0 0,1 0 0,-1-1 0,0 1 0,0 0 0,1 0 0,-1 0 0,0 0 0,1 0 0,-1 0-1,0 0 1,1 0 0,-1 0 0,0 0 0,1 0 0,-1 0 0,0 0 0,1 0 0,-1 0 0,0 0 0,1 0 0,-1 0 0,0 1 0,1-1 0,-1 0 0,0 0 0,0 0 0,1 0-1,-1 1 1,0-1 0,0 0 0,1 0 0,-1 1 0,0-1 0,0 0 0,0 0 0,1 1 0,-1 0 0,17 30 1161,6 41-447,-10-23-590,-3 1 0,-2 0 1,2 69-1,-10-118-536,-2 3-1706,2-5 1049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7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38 162 224,'-7'-24'733,"6"19"-405,0 0 0,0-1 0,0 1 0,-1 0 0,0 0 0,0 0 0,0 0 0,0 0 0,-1 0 0,0 1 0,0-1 0,-5-4-1,8 51 1467,15 28-1794,3-1 0,30 76 0,-29-114-827,-15-31 180,-11-18 453,-70-124 1841,77 142-1627,0 0 0,0 0 0,0 0 0,-1 0 1,1 0-1,0 0 0,0 0 0,0 0 0,-1 0 0,1 0 1,0-1-1,0 1 0,0 0 0,0 0 0,0 0 0,-1 0 1,1-1-1,0 1 0,0 0 0,0 0 0,0 0 1,0 0-1,0-1 0,0 1 0,0 0 0,0 0 0,0 0 1,0-1-1,0 1 0,-1 0 0,1 0 0,1-1 0,-1 1 1,0 0-1,0 0 0,0 0 0,0-1 0,0 1 1,0 0-1,0 0 0,0 0 0,0-1 0,0 1 0,0 0 1,0 0-1,1 0 0,-1 0 0,0-1 0,0 1 0,0 0 1,0 0-1,0 0 0,1 0 0,-1 0 0,0-1 1,17 7 436,-13-4-509,0 0-1,0 0 1,1-1 0,-1 1-1,0-1 1,1 0 0,-1 0-1,1-1 1,-1 1 0,1-1-1,0 0 1,-1 0 0,10-2-1,-6-1-15,0-1-1,0 0 0,0 0 1,0-1-1,-1 0 0,1 0 1,-1-1-1,-1 0 0,1 0 1,-1-1-1,0 1 0,0-2 1,-1 1-1,0 0 0,-1-1 1,1 0-1,-1 0 0,-1 0 1,0-1-1,0 1 0,3-15 1,-2-5 530,0-51 0,-4 77 44,-7-8 201,8 26-423,-1 13-118,1 0 1,2-1-1,9 42 0,-10-59-355,1 0 0,1-1 1,-1 1-1,2-1 0,0 1 0,0-2 0,1 1 0,0 0 0,0-1 1,1 0-1,0-1 0,10 9 0,-15-15-45,0-1-1,1 1 1,-1-1-1,1 0 1,-1 1 0,1-1-1,-1 0 1,1-1-1,0 1 1,0 0 0,4 0-1,-4-1-67,9 1-983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8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86 392,'3'-21'5283,"4"37"-4181,8 8-1166,-12-27-263,-7-17 208,3 15 143,-1 1 0,1 0 0,-1-1 0,1 1 0,-1 0 0,-1 0 0,1 0 0,0 0 0,-1 1 0,0-1 0,0 1 0,0-1 0,0 1 0,-1 0 0,1 0 0,-1 1 0,0-1 0,0 1 0,0-1 0,0 1 0,0 0 0,0 1 0,0-1 0,-1 1 0,-5-1 0,9 2 62,-14 4 116,7 1-159,1 1 0,1 0 1,-1 1-1,1-1 0,0 1 1,0 1-1,1-1 0,0 1 1,0 0-1,1 0 0,0 0 1,1 0-1,-1 1 0,2 0 1,-1-1-1,1 1 0,0 0 1,1 0-1,0 17 0,1-24-7,3 15 33,-1-11-70,1 0 0,0-1 0,1 1-1,-1-1 1,1 0 0,8 9 0,-11-13-39,0 1 1,1-1-1,0 1 1,-1-1-1,1 1 1,0-1-1,0 0 1,0 0-1,0 0 0,0 0 1,0 0-1,0-1 1,0 1-1,0 0 1,0-1-1,0 0 1,0 1-1,0-1 1,1 0-1,-1 0 1,0 0-1,0 0 1,0-1-1,1 1 0,-1-1 1,0 1-1,0-1 1,2-1-1,4-1 59,-1-1 0,-1-1 0,1 1 0,-1-1 0,0 0 0,0-1 0,0 1 0,0-1 0,-1 0 0,0-1 0,-1 1 0,1-1 0,-1 0 0,-1 0 0,1-1 0,-1 1 0,0 0 0,-1-1 0,0 0 0,0 0 0,1-12 0,18 71 804,-12-32-918,-5-11-207,1 1 1,-1-1-1,1 0 1,1-1 0,-1 1-1,1-1 1,0 0-1,1-1 1,0 1 0,8 5-1,11 5-1307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9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0 480,'-4'0'428,"0"0"-122,0 0 0,0 1-1,-1-1 1,1 1 0,0 0 0,0 0-1,0 0 1,0 1 0,0-1 0,0 1-1,0 0 1,1 0 0,-6 3-1,-3 1 332,13 1-2636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3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36 355 360,'0'0'2766,"-6"2"-2338,4-1-361,0 0 0,0 0 1,0 0-1,0 0 0,0 1 1,0-1-1,0 0 0,1 1 1,-1 0-1,1-1 1,-1 1-1,1 0 0,-1 0 1,-1 3-1,3-4-30,0 0 1,-1 0-1,1 1 1,0-1-1,0 0 0,0 0 1,0 0-1,0 0 1,0 1-1,0-1 0,0 0 1,1 0-1,-1 0 1,0 0-1,1 0 0,-1 0 1,1 0-1,-1 0 1,1 0-1,0 0 0,-1 0 1,1 0-1,0 0 1,-1 0-1,1 0 0,0 0 1,0-1-1,0 1 1,0 0-1,0-1 0,0 1 1,0-1-1,0 1 0,0-1 1,0 1-1,0-1 1,0 0-1,1 1 0,1-1 1,28 3 596,-22-3-509,-7 0-11,14-4 90,-9-1-176,-1 1 0,0-1-1,0 0 1,0 0 0,0-1 0,-1 1-1,0-1 1,0-1 0,-1 1-1,1-1 1,-2 0 0,1 1-1,-1-2 1,0 1 0,0 0-1,-1-1 1,3-9 0,0-11 201,-1 0 1,-1-1-1,-1-42 0,-3 61-101,0 1 0,-1-1 0,0 1 0,0 0 0,-1 0 0,-1 0 0,-5-11 0,-7-23 1519,16 43-1621,0-1 0,0 1 1,0-1-1,0 1 0,0 0 0,0-1 0,0 1 0,-1-1 0,1 1 0,0 0 0,0-1 0,0 1 0,0-1 0,-1 1 0,1 0 0,0-1 0,0 1 0,-1 0 0,1-1 1,0 1-1,0 0 0,-1 0 0,1-1 0,0 1 0,-1 0 0,1 0 0,-1 0 0,1-1 0,0 1 0,-1 0 0,1 0 0,-1 0 0,0 0 0,-6 12 444,-2 26-165,8-19-286,0 0 0,2 0 1,0-1-1,1 1 1,0 0-1,2-1 0,5 20 1,4-7-69,-8-16-18,2 0 0,0 0 0,0 0 0,11 14 0,-15-26 11,-1 1-1,1-1 1,0 0 0,0 0-1,0 0 1,0-1 0,1 1-1,-1-1 1,1 1-1,0-1 1,-1 0 0,1-1-1,0 1 1,0-1 0,0 0-1,0 1 1,0-2-1,1 1 1,-1 0 0,6-1-1,-8 0-167,23-4-308,-19-3 500,1 0 1,0 0-1,-1-1 0,-1 0 0,1 0 0,-1 0 1,-1 0-1,1-1 0,-1 0 0,-1 0 0,0 0 0,0 0 1,-1-1-1,0 1 0,0-1 0,-1 1 0,-1-1 0,1 1 1,-2-1-1,1 0 0,-1 1 0,-1-1 0,0 1 1,0-1-1,-5-12 0,-2-7 363,3 13 240,7 35-171,4 0-417,0-1 1,1 1-1,1-1 0,1-1 1,0 0-1,14 21 0,-10-16-225,-6-10-268,0-1 0,2 0-1,-1 0 1,1 0-1,1-1 1,0-1 0,0 1-1,1-1 1,16 12 0,-11-12-1403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4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42 211 20,'-1'0'103,"0"0"1,1-1-1,-1 1 0,0 0 1,0 0-1,1-1 0,-1 1 1,0-1-1,1 1 0,-1-1 1,1 1-1,-1-1 0,1 1 0,-1-1 1,1 1-1,-1-1 0,1 0 1,-1 1-1,1-1 0,-1 0 1,1 1-1,0-1 0,0 0 1,-1 0-1,1 1 0,0-1 1,0 0-1,0 0 0,0 1 1,0-1-1,0 0 0,0 0 1,0 1-1,0-1 0,0 0 0,0 0 1,1 0-1,-1 1 0,0-1 1,0 0-1,1 1 0,-1-1 1,0 0-1,1 1 0,-1-1 1,1 0-1,-1 1 0,1-1 1,0 0-1,40-30 1212,-20 17-1117,-17 11-173,-1 1-1,1-1 1,0 0-1,-1 0 0,1-1 1,-1 1-1,0-1 1,0 0-1,0 0 1,-1 0-1,1 0 0,-1 0 1,0 0-1,0-1 1,-1 1-1,1-1 1,-1 1-1,0-1 0,0 0 1,-1 1-1,1-6 1,-1 8-7,-1 0 0,1 1 0,-1-1 0,1 0 0,-1 0 0,0 0 0,0 1 0,0-1 0,0 1 0,0-1 0,0 0 0,0 1 0,0 0 0,-1-1 0,1 1 0,-1 0 0,1 0 0,-1 0 0,1-1 0,-1 2 0,1-1 0,-5-2 0,3 2 43,0-1 0,0 1 0,0 0 0,0 0 0,-1 0 0,1 1 0,0-1 0,-1 1 0,1-1 0,-6 1 0,7 1 61,-3 2-11,-1 1-85,1 0 0,-1 0 0,1 0-1,1 1 1,-1 0 0,1 0 0,-1 0-1,2 1 1,-1-1 0,0 1 0,1 0-1,0 0 1,1 0 0,-1 0 0,1 1-1,0-1 1,1 1 0,0-1 0,0 1-1,0 0 1,1-1 0,0 1 0,0 0-1,0-1 1,1 1 0,0 0 0,0-1-1,1 1 1,0-1 0,5 12 0,-4-11-38,1 1 1,0-1-1,0 0 1,1 0-1,0 0 1,0 0-1,0-1 1,1 0-1,0 0 1,0-1 0,8 6-1,-10-8-59,1-1 0,-1 1 0,1-1-1,-1 0 1,1 0 0,0-1 0,0 0 0,0 1-1,0-1 1,0-1 0,0 1 0,0-1-1,0 0 1,0 0 0,0 0 0,0-1 0,0 0-1,0 0 1,8-3 0,-3 1-24,-1-1-1,0 0 1,0 0 0,0-1-1,-1 0 1,1 0 0,-1-1-1,0-1 1,-1 1 0,0-1-1,0 0 1,0-1 0,-1 1-1,0-1 1,0-1 0,-1 1-1,0-1 1,-1 0 0,0 0-1,0 0 1,-1-1 0,0 1-1,-1-1 1,0 0 0,0 0-1,0-16 1,-2 25 227,-5-44 1727,2 86-1007,4-18-770,1-1 1,1 1 0,1-1-1,11 37 1,-9-41-126,-6-13-103,2 0 0,-1 0-1,0 0 1,1 0 0,0 0-1,0-1 1,1 1 0,-1-1-1,1 1 1,0-1 0,0 0-1,0 0 1,7 5 0,-4-8-2125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4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77 132,'-3'-2'206,"0"0"97,1 1 0,0-1 1,0 1-1,0-1 0,0 0 1,0 0-1,0 0 0,0 0 1,1 0-1,-3-5 0,10-2 1355,18 1-1161,47-5-1133,1 3 0,142 0 0,-213 10 645,1 1 0,-1-1 1,0 0-1,1 0 0,-1 1 0,0-1 1,1 1-1,-1-1 0,0 1 0,1-1 0,-1 1 1,0 0-1,0 0 0,0 0 0,0-1 1,0 1-1,0 0 0,0 0 0,0 0 0,0 1 1,0-1-1,-1 0 0,1 0 0,0 0 1,-1 1-1,1-1 0,-1 0 0,1 1 0,-1-1 1,0 0-1,1 1 0,-1 1 0,1 2 185,-1 1 0,1 0 0,-1 0-1,0 0 1,-1 0 0,-1 8 0,2-12 52,0 37 645,-12 92 122,12-127-995,1-1 0,0 0-1,-1 0 1,1 0 0,0 1 0,1-1-1,-1 0 1,0 0 0,1-1 0,0 1-1,0 0 1,0 0 0,0-1 0,0 1-1,0-1 1,1 0 0,-1 0 0,1 0-1,-1 0 1,1 0 0,5 2 0,-2 0-13,1-1 0,-1 0 1,1 0-1,-1-1 0,1 0 1,0 0-1,0-1 0,0 0 1,9 1-1,-13-3-7,0 0 1,0 0-1,-1 0 0,1 0 0,-1 0 1,1-1-1,-1 1 0,1-1 0,-1 0 0,0 1 1,1-1-1,-1 0 0,0-1 0,-1 1 1,1 0-1,0 0 0,0-1 0,-1 1 1,3-6-1,21-52-4,-23 52 17,-1-1 0,0 1 0,0-1-1,-1 1 1,0-1 0,0 1 0,-1-1 0,0 1 0,-1-1 0,0 1 0,0 0 0,0 0 0,-1-1 0,-1 2 0,-4-9 0,6 11 41,-1 0 0,0 0 0,-1 0 1,1 0-1,-1 1 0,0-1 0,0 1 1,-1 0-1,1 0 0,-1 0 0,0 1 1,0 0-1,0 0 0,0 0 0,-1 1 1,1-1-1,-1 1 0,1 1 0,-1-1 1,0 1-1,0 0 0,0 0 0,-6 0 1,10 2-80,0 0 1,0-1 0,0 1-1,0 1 1,1-1 0,-1 0 0,0 0-1,1 1 1,-1-1 0,0 0 0,1 1-1,0 0 1,-1-1 0,1 1 0,0 0-1,0 0 1,0 0 0,0 0-1,0 0 1,0 0 0,1 0 0,-1 0-1,0 0 1,1 0 0,0 0 0,-1 4-1,0 1-257,0 0 0,0 0 0,0 0 0,1 0 0,0 0 0,0 0 0,3 12 0,-2-15 123,-1-1 5,1 0 0,0-1 0,0 1 0,0 0 0,0 0 0,1 0 0,-1-1-1,1 1 1,0-1 0,0 1 0,-1-1 0,2 1 0,1 1 0,8 5-1256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9 254 140,'-5'-44'2712,"2"-74"1,3 94-1914,1 21-743,-1 0-1,1-1 1,0 1 0,0-1-1,1 1 1,-1 0 0,1 0-1,0 0 1,0 0 0,0 0-1,0 0 1,0 0-1,0 1 1,1-1 0,-1 1-1,1 0 1,0 0 0,0 0-1,0 0 1,0 0 0,0 0-1,0 1 1,0-1 0,1 1-1,-1 0 1,0 0 0,1 0-1,6 0 1,-8 1 103,4 4-35,1 2-83,1 0 1,-1 0 0,-1 1-1,1 0 1,-1 0-1,-1 0 1,1 1 0,-1 0-1,6 14 1,-2-4 3,-2 0 0,-1 1 0,0 0 0,3 22 0,-1 15 73,-2 1 0,-3 70 0,-3-114-130,1-6 17,-1 1 0,1 0 0,-2-1 0,1 1 1,-1 0-1,0-1 0,0 1 0,-1-1 0,0 1 0,-1-1 0,0 0 1,0 0-1,0 0 0,-1 0 0,-6 9 0,9-14 3,0-1 0,-1 1 0,1-1 0,0 1 0,-1-1 0,1 0-1,-1 0 1,0 1 0,1-1 0,-1 0 0,0-1 0,0 1 0,0 0 0,1 0-1,-1-1 1,0 1 0,0-1 0,0 1 0,0-1 0,0 0 0,0 0 0,-3 0 0,1-1-7,1 0 1,0 0 0,0 0 0,0 0-1,0-1 1,0 1 0,0-1 0,0 0 0,0 0-1,1 0 1,-1 0 0,-3-4 0,1 0-7,0 0 1,0 0 0,0-1 0,1 1-1,0-1 1,0 0 0,1 0-1,-1 0 1,2-1 0,-4-13 0,5 11-12,1-1 1,1 0 0,0 1 0,1-1 0,0 0 0,0 1-1,1 0 1,1 0 0,-1 0 0,2 0 0,-1 0 0,1 1-1,1-1 1,9-10 0,-12 14-11,7-9-381,0 0 1,1 2 0,0-1 0,1 1 0,1 1 0,0 0 0,1 1 0,0 0 0,24-13-1,-12 11-1317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12 272,'0'0'668,"-3"-4"-348,3 4-255,0-1 1,0 1-1,-1 0 1,1-1-1,0 1 0,0 0 1,0-1-1,0 1 0,0 0 1,-1 0-1,1-1 0,0 1 1,0 0-1,-1-1 0,1 1 1,0 0-1,0 0 0,-1 0 1,1-1-1,0 1 0,-1 0 1,1 0-1,0 0 1,-1 0-1,1-1 0,0 1 1,-1 0-1,1 0 0,0 0 1,-1 0-1,1 0 0,0 0 1,-1 0-1,1 0 0,0 0 1,-1 0-1,1 0 0,0 0 1,-1 0-1,1 0 0,0 1 1,-1-1-1,1 0 1,0 0-1,-1 1 0,4 21 1123,23 56-1048,-15-51 393,166 599 2134,-102-288-1627,-50-235-980,0-1-3268,-19-92-122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28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1 128,'-16'4'3084,"-6"41"-2170,3 1-1,1 0 1,-19 84-1,21-73-420,13-46-418,-47 190 1188,41-116-1505,25-115-2778,-1-19 2023,-2-1 0,-2 0 0,-2-1 0,3-86-1,-11 123 1065,0 0-1,1 0 0,4-17 0,4-31 522,-9 56-465,-1-3 133,1 1 0,0 0 0,0-1-1,1 1 1,3-10 0,-5 17-207,1 0 0,-1 0 0,1 0 0,-1 0 0,1 0 0,-1 0 0,1 0 0,0 0 0,-1 0 0,1 0 0,0 0 0,0 0 0,0 0 0,0 1 0,0-1 0,0 0 0,0 1 0,0-1 0,0 1 0,0-1 0,0 1 0,0 0 0,0-1 0,0 1 0,1 0 0,-1 0 0,0 0 0,0 0 0,0 0 0,0 0 0,1 0 0,-1 0 0,0 0 0,0 0 0,0 1 0,0-1 0,0 0 0,1 1 0,-1-1 0,0 1 0,0-1 0,0 1 0,0 0 0,0-1 0,-1 1 0,1 0 0,1 1 0,21 16 229,-1 2-1,-1 0 0,-1 1 1,-1 1-1,-1 0 0,-1 2 1,16 29-1,48 61-1093,-75-106 363,1-1 0,0 0 0,1-1 0,0 1 0,0-2 0,9 7 0,7-2-731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30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33 158 28,'-8'-46'2494,"2"11"-10,-12-42 1,91 315-320,102 293-1090,19-20-759,-50-137-2059,-127-340 444,-16-35 1261,0 0 0,0 0 0,-1 0 0,1-1 0,0 1 0,0 0 0,-1 0 0,1 0 0,0-1 0,-1 1 0,1 0 0,-1-1 1,0 1-1,1-1 0,-1 1 0,0 0 0,0-1 0,0 1 0,0-1 0,0-2 0,6-22-2,1 0 0,20-49 1,5-13-5,35-176 152,-86 403-177,-6 98 72,22-172-246,4-37-114,-1-26 277,-9 5-80,9-6 162,0-1 1,0 0-1,0 1 0,-1-1 1,1 0-1,0 1 0,0-1 1,-1 0-1,1 1 1,0-1-1,0 0 0,-1 0 1,1 1-1,0-1 0,-1 0 1,1 0-1,0 0 0,-1 1 1,1-1-1,0 0 0,-1 0 1,1 0-1,0 0 0,-1 0 1,1 0-1,0 0 0,-1 0 1,1 0-1,-1 0 0,1 0 1,0 0-1,-1 0 0,1 0 1,-1 0-1,1 0 0,0 0 1,-1 0-1,1 0 0,0-1 1,-1 1-1,1 0 0,0 0 1,-1 0-1,1-1 0,0 1 1,0 0-1,-1 0 0,1-1 1,0 1-1,0 0 1,-1-1-1,1 1 0,0 0 1,0-1-1,0 1 0,0 0 1,-1-1-1,1 0 0,-30-22 122,0 0-1,-2 2 1,-1 2-1,0 1 1,-1 1 0,-1 2-1,0 1 1,-1 2-1,-55-11 1,40 10-330,14 3-1539,-64-9 0,81 17 436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40 428,'0'6'316,"1"-1"1,0 0-1,-1 1 1,0-1-1,0 0 0,-1 1 1,1-1-1,-1 0 0,0 1 1,-4 9-1,4-12-156,-2 12 94,-1 0 0,0-1-1,-1 0 1,-1 0 0,0 0 0,-1-1 0,-1 0 0,0 0 0,0 0 0,-17 17 0,24-29-206,0 0 1,0 0-1,-1-1 1,1 1-1,0 0 1,-1 0 0,1-1-1,-1 1 1,1-1-1,-1 1 1,1-1-1,-1 0 1,1 0-1,-1 1 1,1-1 0,-1 0-1,0 0 1,1 0-1,-1-1 1,1 1-1,-1 0 1,1-1-1,-2 0 1,2 1-36,0-1 1,1 1-1,-1 0 1,0-1-1,1 0 1,-1 1-1,1-1 1,-1 1-1,1-1 1,-1 0-1,1 1 1,-1-1-1,1 0 1,0 1-1,-1-1 1,1 0-1,0 0 1,0 1-1,-1-1 1,1 0-1,0 0 1,0 0-1,0 1 1,0-1-1,0 0 1,0 0-1,0 0 1,0 1-1,0-1 1,1 0-1,-1 0 0,0 1 1,1-1-1,-1 0 1,0 0-1,1 1 1,-1-1-1,1 0 1,-1 1-1,1-1 1,-1 0-1,1 1 1,-1-1-1,2 0 1,-1 0-11,0 1 1,0-1-1,0 0 1,0 1-1,0-1 0,1 1 1,-1-1-1,0 1 1,0 0-1,0 0 1,1-1-1,-1 1 0,0 0 1,0 0-1,1 0 1,-1 0-1,0 0 1,0 1-1,1-1 1,-1 0-1,0 1 0,0-1 1,0 0-1,1 1 1,-1-1-1,0 1 1,0 0-1,0-1 0,0 1 1,1 1-1,37 26 86,-34-24-92,57 54 160,-46-42-103,0 0 0,32 22 0,-47-37-63,1 0 1,-1 0-1,0 0 0,1-1 0,-1 1 0,0 0 1,1-1-1,-1 1 0,1-1 0,-1 0 0,1 1 1,-1-1-1,1 0 0,0 0 0,-1 0 0,1 0 1,-1 0-1,1-1 0,-1 1 0,1 0 1,-1-1-1,1 1 0,2-2 0,-1 0-13,-1 0 0,1 0 0,0 0-1,-1 0 1,1-1 0,-1 1 0,0-1 0,0 1 0,0-1-1,2-5 1,2-3-35,0-1 0,-2 1 0,1-1 0,4-22-1,-7 12 113,0 0-1,-2 0 0,0 0 1,-1 0-1,-2 0 0,0 0 1,-11-37-1,-1-19 1410,90 466 238,-9-129-4595,-136-444-3726,50 142 6898,3 0 1,1-2-1,2 0 0,2 0 0,-7-54 1,19 90-171,-1 0 1,2 0 0,0 0 0,0 0-1,0 0 1,1 0 0,0 0 0,1 0-1,6-14 1,-7 19-64,0 1 0,-1-1-1,1 1 1,1 0 0,-1 0 0,0 0 0,1 0-1,-1 0 1,1 0 0,0 0 0,0 1-1,0 0 1,0-1 0,1 1 0,-1 0-1,1 1 1,-1-1 0,1 0 0,-1 1-1,1 0 1,0 0 0,0 0 0,0 1-1,5-1 1,-6 1-10,0 0 0,-1 0 0,1 0 0,-1 1 1,1-1-1,-1 1 0,1-1 0,-1 1 0,1 0 0,-1 0 0,0 0 0,0 1 0,1-1 0,-1 0 0,0 1 0,0 0 0,0-1 0,0 1 0,-1 0 0,1 0 1,2 3-1,-2-1 58,1 1 1,0 1 0,-1-1 0,0 0-1,0 1 1,-1-1 0,0 1 0,0-1 0,1 9-1,-1 2 162,-1 1-1,0 0 0,-2-1 0,0 1 0,-7 28 1,6-36-95,0 0 1,-1 0-1,0-1 1,0 0-1,-1 0 1,-9 12-1,12-16-154,-2-1 0,1 1 0,0 0 0,0-1 0,-1 0 0,0 0 0,0 0 0,0 0 0,0-1 0,0 1 0,0-1 0,-1 0 0,1 0 0,-6 1 0,9-3-353,0 0 280,1 0 1,-1 0-1,0 0 0,1 0 1,-1 0-1,1 0 0,-1-1 1,1 1-1,0 0 1,-1 0-1,1 0 0,-1-1 1,1 1-1,-1 0 0,1 0 1,-1-1-1,1 1 0,0 0 1,-1-1-1,1 1 0,0-1 1,-1 1-1,1 0 1,0-1-1,0 1 0,-1-1 1,1 1-1,0-1 0,0 1 1,0-1-1,0 1 0,-1-1 1,1 1-1,0-1 0,0 0 1,3-20-2751,2 6 1016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6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78 132,'0'-4'361,"0"2"-301,0 1-19,0 1 0,0-1 1,0 0-1,0 1 1,0-1-1,0 0 0,0 1 1,0-1-1,0 0 0,0 1 1,0-1-1,0 0 1,-1 1-1,1-1 0,0 0 1,0 1-1,-1-1 1,1 1-1,0-1 0,-1 1 1,1-1-1,-1 1 1,1-1-1,-1 1 0,1-1 1,-1 1-1,1-1 1,-1 1-1,1 0 0,-1-1 1,0 1-1,1 0 1,-1 0-1,1-1 0,-1 1 1,0 0-1,1 0 0,-1 0 1,0 0-1,1 0 1,-1 0-1,0 0 0,1 0 1,-1 0-1,0 0 1,1 0-1,-1 0 0,0 1 1,1-1-1,-2 1 1,2-5 523,0 3-535,0 0 0,1 0-1,-1 0 1,0 0-1,0 0 1,0 0-1,0 0 1,0 0-1,0 0 1,-1 0 0,1 0-1,0 0 1,0 0-1,-1 0 1,1 0-1,0 0 1,-1 0-1,1 1 1,-1-1 0,1 0-1,-2-1 1,-4-2 146,4 2-59,0 1 1,0-1 0,1 1 0,-1-1-1,0 0 1,1 1 0,-1-1 0,1 0-1,-1 0 1,1 0 0,-2-4 0,19 49 436,-1 0 1,-3 1 0,8 54 0,-9-46-170,-7-34-347,10 40-2059,-2-82-3256,-8 15 4572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18 372,'5'-17'2083,"-9"25"-565,-11 20-977,-21 38-8,27-48-366,-1 0 1,0 0-1,-14 16 1,15-21 38,8-11-179,0 0 0,0 0 0,0 0 0,0 0 0,-1 0 0,1-1 0,-1 1 0,1 0 0,-1-1 0,1 1-1,-1-1 1,0 1 0,0-1 0,0 0 0,0 0 0,-3 2 0,4-3 169,-1-19-111,3 19-85,1-1 0,-1 1 0,1-1 0,0 1 0,-1 0 0,1 0 0,0 0 0,-1 0 0,1 0 0,-1 0 0,1 0 0,0 1 0,-1-1 0,1 0 0,-1 1 0,1-1 0,0 1 0,-1 0 0,0 0 0,1-1 0,2 3 0,34 24 11,-29-20-2,0 1 6,-1 0 0,1 0 0,-1 1 0,8 12 0,-10-13-66,0 1 1,1-1-1,1 0 0,-1-1 1,17 13-1,-22-19-202,0 0-1,0 0 0,0 0 1,1 0-1,-1-1 0,0 1 1,0-1-1,0 0 1,1 1-1,-1-1 0,4 0 1,4 0-597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7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9 316,'-1'45'3821,"-14"105"-2917,4-98-657,7-35-175,0 0 0,1 0 0,-1 24 1,30-94-2206,-17 21 2058,-1 0-1,-1-1 0,-2 0 1,-1 0-1,-1-57 0,-3 89 270,5-39 1689,7 75-843,2 9-884,1 6 207,25 54 1,-34-90-567,1 0 0,0-1 0,1 0 1,1 0-1,0-1 0,1 0 0,0 0 0,18 14 0,-12-16-1281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8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88 268,'0'-1'76,"0"0"-1,1 1 1,-1-1 0,0 0 0,0 0-1,1 1 1,-1-1 0,1 0 0,-1 0-1,1 1 1,-1-1 0,1 0 0,-1 1-1,1-1 1,-1 1 0,1-1-1,0 1 1,-1-1 0,1 1 0,0-1-1,-1 1 1,1 0 0,0-1 0,0 1-1,-1 0 1,1 0 0,0-1 0,0 1-1,0 0 1,-1 0 0,2 0-1,17 15 1187,-18-13-1238,-1-1 1,1 0-1,0 0 0,0 0 0,-1 0 1,1 0-1,0 0 0,0 0 1,0 0-1,0 0 0,0-1 1,0 1-1,0 0 0,0-1 0,0 1 1,1 0-1,-1-1 0,0 0 1,0 1-1,1-1 0,-1 0 1,0 1-1,0-1 0,1 0 0,-1 0 1,0 0-1,1 0 0,-1 0 1,0 0-1,0-1 0,1 1 1,-1 0-1,2-1 0,-1 0-15,-1 0-1,0 0 1,0 0-1,1 0 1,-1 0 0,0 0-1,0-1 1,0 1-1,0 0 1,0-1 0,0 1-1,0 0 1,-1-1-1,1 1 1,0-1-1,-1 1 1,1-1 0,-1 0-1,0 1 1,1-1-1,-1 1 1,0-1-1,0 0 1,0 1 0,0-1-1,0 1 1,0-1-1,-1 0 1,1 1 0,-1-1-1,1 1 1,-1-1-1,1 1 1,-1-1-1,0 1 1,0-1 0,1 1-1,-1 0 1,0-1-1,0 1 1,-1 0 0,1 0-1,0 0 1,0 0-1,-2-1 1,-2-3 50,1 1 0,-1 0 1,-1 0-1,1 1 0,-1-1 0,1 1 0,-1 0 1,0 1-1,0-1 0,-7-1 0,9 4-18,0 1 0,0-1 0,0 0-1,0 1 1,0 0 0,0 0 0,0 0 0,0 1 0,0-1-1,0 1 1,1 0 0,-1 0 0,1 0 0,-1 1 0,1-1-1,0 1 1,0-1 0,0 1 0,0 0 0,-4 7-1,-2 0 26,1 1-1,1 0 0,0 0 0,0 1 0,-6 14 0,11-19-35,0-1-1,0 1 1,1 0 0,0-1-1,0 1 1,0 0-1,1 0 1,0 0-1,1 0 1,0 7 0,0-11-35,-1-1 1,0 1 0,1-1-1,0 0 1,-1 0 0,1 1 0,0-1-1,0 0 1,0 0 0,0 0 0,1 0-1,-1 0 1,0 0 0,1 0-1,0-1 1,-1 1 0,1 0 0,0-1-1,0 1 1,0-1 0,0 0-1,0 0 1,0 1 0,0-1 0,0-1-1,1 1 1,-1 0 0,0 0-1,0-1 1,1 0 0,-1 1 0,4-1-1,-3-1-12,0 1 1,0-1-1,0 0 0,0-1 0,0 1 0,-1 0 0,1-1 1,0 0-1,-1 1 0,1-1 0,-1 0 0,0 0 0,1-1 0,1-2 1,-1 2 26,3-3-20,0-1 1,-1 0-1,0 0 0,-1 0 0,1 0 0,-1-1 0,-1 0 0,1 0 0,-1 0 0,-1 0 1,0 0-1,2-15 0,12-33 619,-16 56-602,0 0-1,0 0 1,0 0 0,0 0-1,0-1 1,0 1 0,0 0-1,1 0 1,-1 0 0,0 0-1,0 0 1,0 0 0,0 0-1,0 0 1,0-1 0,0 1-1,0 0 1,0 0-1,0 0 1,1 0 0,-1 0-1,0 0 1,0 0 0,0 0-1,0 0 1,0 0 0,0 0-1,1 0 1,-1 0 0,0 0-1,0 0 1,0 0 0,0 0-1,0 0 1,0 0 0,1 0-1,-1 0 1,0 0 0,0 0-1,0 0 1,0 0 0,0 0-1,0 0 1,0 0 0,1 0-1,-1 0 1,0 0 0,0 1-1,0-1 1,0 0-1,0 0 1,0 0 0,0 0-1,0 0 1,0 0 0,0 0-1,0 0 1,1 1 0,-1-1-1,0 0 1,8 14 153,9 29-194,-10-26 47,-2-8-159,-1 0 0,1 0 0,1-1-1,12 15 1,-16-21-52,1 1-1,-1-1 0,1 1 1,-1-1-1,1 0 1,0 0-1,0 0 1,0-1-1,0 1 1,0-1-1,0 0 1,1 1-1,-1-1 1,0-1-1,1 1 1,5 0-1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76 292,'10'-13'3156,"-10"14"-3115,-1-1 0,1 1 0,0 0-1,0 0 1,0 0 0,0-1 0,0 1 0,0 0-1,1 0 1,-1 0 0,0 0 0,0-1 0,0 1 0,1 0-1,-1 0 1,0-1 0,1 1 0,-1 0 0,1-1-1,-1 1 1,1 0 0,-1-1 0,1 1 0,0-1 0,-1 1-1,1 0 1,-1-1 0,1 0 0,0 1 0,0-1-1,-1 1 1,1-1 0,0 0 0,0 0 0,-1 1-1,1-1 1,1 0 0,-1 0-39,0 0 0,-1 0 0,1-1 0,-1 1 0,1 0 0,-1-1-1,1 1 1,-1 0 0,1-1 0,-1 1 0,0 0 0,1-1 0,-1 1 0,0-1 0,1 1-1,-1-1 1,0 1 0,1-1 0,-1 1 0,0-1 0,0 1 0,1-1 0,-1 1 0,0-1 0,0 0-1,0 1 1,0-1 0,0 1 0,0-1 0,0 1 0,0-1 0,0 0 0,0 1 0,0-1-1,0 1 1,-1-1 0,1 1 0,0-1 0,0 1 0,-1-1 0,1 1 0,0-1 0,-1 1 0,1-2-1,-13-28 56,11 28-23,2 0-15,-1 0 0,0 1-1,1-1 1,-1 0 0,0 1 0,0-1-1,0 0 1,-1 1 0,1-1-1,0 1 1,-1 0 0,1-1 0,0 1-1,-1 0 1,0 0 0,1 0 0,-1 0-1,0 0 1,1 0 0,-1 1 0,0-1-1,0 0 1,0 1 0,1 0 0,-1-1-1,0 1 1,0 0 0,0 0-1,0 0 1,0 0 0,0 0 0,0 0-1,0 1 1,1-1 0,-1 1 0,0-1-1,0 1 1,0 0 0,1 0 0,-1-1-1,0 1 1,1 1 0,-1-1-1,1 0 1,-1 0 0,1 0 0,-1 1-1,0 1 1,-4 2 12,1 0 0,0 0-1,0 1 1,1-1 0,-1 1-1,1 0 1,0 1 0,1-1-1,0 1 1,0-1 0,-4 13-1,5-9-7,0 0-1,0 0 0,1 0 1,0 0-1,1 0 1,0 0-1,0 1 0,1-1 1,1 0-1,-1 0 1,2 0-1,-1 0 0,1 0 1,1-1-1,0 0 0,0 1 1,1-1-1,10 14 1,-10-19-141,0 0 1,0-1 0,0 1 0,0-1 0,0-1 0,1 1 0,-1-1-1,1 0 1,0 0 0,0 0 0,-1-1 0,1 0 0,0 0 0,0-1-1,1 1 1,7-2 0,8-2-943,19-15 73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53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41 163 180,'0'0'1058,"-19"3"3579,19-2-4624,1 0 0,-1 0 0,1-1 0,-1 1 0,1 0 0,-1 0 0,1-1 0,-1 1 0,1 0 0,-1-1 0,1 1 0,0 0 0,-1-1 0,1 1 0,0-1 0,0 1 0,-1-1 0,1 0 0,0 1 0,0-1 0,0 0 0,0 1 0,0-1 0,-1 0 0,1 0 0,0 0 0,0 0 0,0 0 0,0 0 0,0 0 0,0 0 0,1 0 0,38-11 512,-36 9-491,0 0-1,0 0 0,0-1 1,-1 1-1,1-1 0,-1 0 1,1 1-1,-1-2 0,0 1 1,0 0-1,0-1 0,-1 1 1,1-1-1,-1 0 0,0 1 1,0-1-1,0 0 0,-1-1 1,1 1-1,-1 0 0,0 0 1,0-1-1,-1 1 0,1-7 1,-1 9 57,-3-21 341,0 19-381,0 1 0,0 0 0,0 0 0,-1 0 0,1 0-1,-1 1 1,-6-4 0,8 5-30,1 0 1,0 1-1,-1-1 0,1 0 0,-1 1 0,1-1 0,-1 1 0,1 0 0,-1-1 1,1 1-1,-1 0 0,1 0 0,-1 0 0,1 0 0,-1 0 0,1 0 1,-1 0-1,1 1 0,-1-1 0,1 1 0,-1-1 0,1 1 0,-1-1 0,1 1 1,0 0-1,-1 0 0,1 0 0,0-1 0,0 1 0,0 1 0,-2 0 1,-6 9 17,2 1 0,-1-1 1,1 1-1,1 0 1,0 1-1,-8 23 0,12-29-23,0 0 0,1 0-1,0 1 1,0-1 0,0 1-1,1-1 1,0 0 0,0 1-1,1-1 1,0 1 0,0-1-1,1 0 1,0 0 0,5 11-1,-6-13-58,2 0 0,-1 0-1,1 0 1,-1-1 0,1 1 0,1-1-1,-1 0 1,0 0 0,1 0 0,0 0-1,0-1 1,0 1 0,1-1-1,-1 0 1,1-1 0,-1 1 0,1-1-1,0 1 1,0-1 0,0-1 0,0 1-1,0-1 1,1 0 0,-1 0-1,0-1 1,1 1 0,-1-1 0,0 0-1,7-1 1,-10 0-10,1 1 0,-1 0 0,0-1 0,0 1 0,0-1 1,1 1-1,-1-1 0,0 0 0,0 0 0,0 0 0,0 0 0,-1-1 0,4-2 0,2 0-96,-1 0-35,0 1-1,-1-1 1,1-1-1,0 1 1,-1-1-1,0 0 1,0 0-1,-1-1 1,0 1-1,1-1 1,-2 0-1,1 0 1,-1 0-1,0-1 1,0 1-1,-1-1 1,1 0-1,-2 1 1,1-1-1,1-11 1,-1-78 1331,-3 63-365,0 30-742,1 1 0,-1-1 0,0 1 1,-1-1-1,1 1 0,0 0 0,-1 0 1,1 0-1,-1 0 0,0 0 1,-1-2-1,7 13 94,-1 0-1,1 0 1,-2 0 0,1 0-1,-1 1 1,0-1 0,0 18-1,0-15-57,4 26 27,2-1-1,18 55 1,-24-85-72,0 1-1,-1 0 1,0 0-1,0 0 1,0 0-1,-2 8 1,-1-11-55,-3-16 71,-4-17-23,7 10-32,0 0 0,1 1 0,0-1 0,2 0 0,0 0 0,1 0 0,6-25 0,-5 31 8,0 0 0,1-1 1,1 2-1,0-1 0,0 0 0,1 1 0,1 0 0,0 0 0,0 1 0,1 0 0,15-15 0,-22 24 3,0 0 0,0-1 0,1 1 0,-1 0 0,1 0 0,-1 0 0,1 0-1,0 0 1,-1 0 0,1 1 0,0-1 0,-1 0 0,1 1 0,0 0 0,0-1 0,0 1-1,-1 0 1,1 0 0,0 0 0,0 0 0,0 0 0,0 0 0,3 1 0,-3 0-1,1 1 0,-1-1 0,1 1 1,-1 0-1,0-1 0,1 1 1,-1 0-1,0 0 0,0 1 0,-1-1 1,1 0-1,0 1 0,1 3 0,4 8 14,0 1-1,-2 0 1,1 0 0,2 18-1,2 18-17,-6-30-441,0-1 1,13 36-1,-16-54 227,0 0 0,0 0 0,1-1 1,-1 1-1,1 0 0,0 0 0,-1-1 0,1 1 0,0-1 1,0 0-1,0 1 0,0-1 0,3 1 0,0 0-680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53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31 456,'0'-30'3740,"0"46"-3072,0-15-646,-1 19 126,1-1-1,0 0 0,1 1 0,1-1 0,1 0 1,1 0-1,1 0 0,0-1 0,14 32 1,-17-47-147,-1 1 0,1 0 0,0-1 0,0 0 1,0 1-1,0-1 0,0 0 0,1 0 0,-1 0 0,1 0 1,0-1-1,0 1 0,0-1 0,0 0 0,1 0 1,-1 0-1,6 3 0,-8-5-56,14-4-95,-6-4 129,0 0-1,0 0 1,-1-1-1,0 0 1,-1 0-1,0-1 1,0 0-1,-1 0 1,-1 0-1,1-1 1,-2 0-1,1 0 1,-2-1-1,1 1 1,2-20-1,-6-45 1418,0 74-1116,-2-9-35,-4 14 38,-2 24 7,5 3-187,1-18-107,1 0-1,0-1 0,1 1 0,0 0 0,1-1 0,0 1 0,4 17 0,-2-21-193,-1 0 0,1-1 0,1 1 0,0 0-1,0-1 1,0 0 0,1 0 0,0 0-1,0-1 1,0 1 0,1-1 0,0-1-1,1 1 1,-1-1 0,1 0 0,0 0 0,0-1-1,9 4 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54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99 364,'0'-33'2439,"4"53"-290,16 93-1351,14 51-440,-30-132-458,-8-28 97,-6-17 26,6 2-20,0-1 1,1 1-1,0-1 0,0 1 1,2-1-1,-1 0 0,1 0 0,1 0 1,1-13-1,-1 12 21,1 1-16,0 0 1,1 0-1,0 0 1,1 0 0,0 0-1,10-21 1,-11 28-13,0 0 1,0 0-1,1 0 0,0 0 1,0 1-1,0-1 1,0 1-1,1 0 1,0 0-1,0 0 1,0 0-1,0 0 0,0 1 1,1 0-1,-1 0 1,1 0-1,9-3 1,-7 5-25,-2 2 28,0 0 0,-1 0 0,1 0 0,0 1 0,-1 0 0,1-1 0,-1 2 0,0-1 0,1 0 0,-1 1 0,0 0 1,0 0-1,-1 0 0,1 1 0,-1-1 0,0 1 0,1 0 0,-2-1 0,1 2 0,0-1 0,-1 0 0,0 0 0,3 9 0,1 0 7,-1 0-1,0 0 1,-1 1-1,-1 0 1,0-1-1,-1 1 0,1 22 1,-3-35-7,0-1 0,0 0 1,0 0-1,0 0 0,0 0 1,0 1-1,0-1 0,0 0 0,0 0 1,0 0-1,0 0 0,0 0 0,-1 1 1,1-1-1,0 0 0,0 0 1,0 0-1,0 0 0,0 0 0,0 0 1,-1 0-1,1 0 0,0 1 1,0-1-1,0 0 0,0 0 0,-1 0 1,1 0-1,0 0 0,0 0 0,0 0 1,0 0-1,0 0 0,-1 0 1,1 0-1,0 0 0,0 0 0,0 0 1,0 0-1,-1 0 0,1 0 0,0 0 1,0 0-1,0-1 0,0 1 1,-1 0-1,1 0 0,0 0 0,0 0 1,0 0-1,0 0 0,0 0 1,0 0-1,-1-1 0,1 1 0,0 0 1,0 0-1,0 0 0,0 0 0,0-1 1,-8-10 12,6-4-8,2 0 0,0 0-1,0 1 1,1-1 0,1 0 0,1 1 0,0-1 0,1 1-1,0 0 1,1 0 0,1 1 0,0-1 0,1 1 0,9-13 0,-14 23-2,0 0 0,1 1 0,-1-1 0,1 1 0,0 0 1,-1 0-1,1 0 0,0 0 0,0 0 0,0 1 0,0-1 0,1 1 1,-1 0-1,5-1 0,-7 2 13,15 4 36,-9 0-22,-1 1 0,1 0 0,-1 1 0,0-1 0,0 1 1,-1 1-1,0-1 0,0 1 0,0 0 0,-1 0 0,0 0 0,-1 0 0,1 1 0,-1 0 1,-1 0-1,0-1 0,0 2 0,2 13 0,2 19-1172,-2 1-1,-2 57 1,-2-85-15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58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1 144,'-26'0'2607,"25"0"-2589,0 0 1,-1 0-1,1 0 1,0 1-1,0-1 1,-1 0-1,1 1 0,0-1 1,0 1-1,0-1 1,0 1-1,0 0 1,0-1-1,0 1 0,0 0 1,0 0-1,0 0 1,0 0-1,0 0 1,0 0-1,1 0 0,-1 0 1,-1 2-1,0 2 41,0 0 0,0 0 0,0 1 0,1-1 0,0 0 0,-1 7 0,-1 21 284,3 46 0,0-41-119,-1 403 1521,-1-404-1633,-7 45 1,2-19 52,-3 9-190,10-71-155,6 0-1345,-6-1 1496,0 0 0,1 0 1,-1 0-1,0 0 0,1 0 0,-1 0 1,0 0-1,1 0 0,-1 0 0,0 0 1,1 0-1,-1 0 0,0 0 0,1 0 0,-1 0 1,0-1-1,0 1 0,1 0 0,-1 0 1,0 0-1,1 0 0,-1-1 0,0 1 1,0 0-1,0 0 0,1-1 0,-1 1 1,0 0-1,0 0 0,0-1 0,1 1 0,-1 0 1,0-1-1,0 1 0,0 0 0,0-1 1,0 1-1,0 0 0,0-1 0,13-16-909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59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151 125 8,'0'-10'608,"-1"7"-386,1 0 0,0 0 0,0 0 0,0 0 0,0 1 0,1-1 0,-1 0 0,1 0 0,0 0 0,2-5 0,-2 7-169,1-1-1,-1 1 1,1 0-1,0-1 1,0 1-1,-1 0 1,1 0-1,0 0 1,0 0-1,0 1 1,0-1 0,0 0-1,0 1 1,0 0-1,1-1 1,-1 1-1,0 0 1,3 0-1,176-2 903,-94 4-661,-65-1-189,0 1-1,39 9 1,30 4 59,652-6 382,-435-12-499,62 3-112,-358-1 77,-1 0 0,1 0 1,-1-1-1,22-8 0,29-4 22,327-43-122,-310 45 123,-77 12-24,29 0-80,-29 0 72,0 1-1,-1-1 1,1 0-1,-1 1 1,0-1 0,1 1-1,-1-1 1,1 1-1,-1 0 1,0 0-1,1-1 1,-1 1 0,0 0-1,0 0 1,0 0-1,0 1 1,0-1-1,0 0 1,0 0-1,0 0 1,0 1 0,0-1-1,-1 1 1,1-1-1,-1 0 1,1 1-1,-1-1 1,1 1 0,-1-1-1,0 1 1,0 2-1,3 64 17,-3-40-34,2 212 13,-3-223 10,-1 1 0,0-1 0,-5 19 0,-5 37-40,10-53 25,0 13-45,-1 0 0,-2-1 0,-1 0 0,-12 36 1,15-63 13,0 0 1,0-1 0,-1 1 0,1-1 0,-1 0 0,0 0 0,0 0 0,-1 0 0,1-1 0,-1 0 0,0 1 0,0-2 0,0 1-1,0-1 1,0 1 0,0-1 0,-1-1 0,1 1 0,-1-1 0,-6 1 0,-21 3-55,1-1-1,-42 0 1,53-3 119,-247 1-243,139-4 174,-189 21 110,-148-19 679,345-16-637,-268 11 178,191-3-296,-250 8 430,445 0-417,1 0 1,-1 1-1,1-1 0,-1 1 0,1 0 0,0-1 1,-1 1-1,1 0 0,0 0 0,-3 2 0,2-1-37,1 0-1,-1-1 1,0 0-1,-1 0 0,1 0 1,0 0-1,0 0 1,0 0-1,-1-1 0,-4 1 1,-16-1-2112,16 0 1160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48,'9'-13'1511,"-3"13"367,1 29-141,-3 4-910,-1-2-4,13 53 0,-14-77-762,0-1 1,0 1 0,0 0 0,1 0 0,0-1 0,1 0-1,0 0 1,-1 0 0,2 0 0,-1 0 0,1-1-1,0 0 1,6 6 0,-9-10-69,0 1-1,0-1 1,-1 0-1,1 1 1,0-1-1,1 0 1,-1 0-1,0-1 1,0 1-1,0 0 1,0-1-1,1 1 1,-1-1-1,0 1 1,0-1-1,1 0 1,-1 0-1,0 0 1,1-1-1,-1 1 1,0 0 0,5-2-1,-4 0-5,0 0 0,0 0 0,-1 0-1,1 0 1,0 0 0,-1-1 0,0 1 0,1-1-1,-1 0 1,0 1 0,0-1 0,0 0 0,2-5 0,1-5-6,0 0 1,-1 0 0,0 0-1,-1-1 1,0 1 0,1-20-1,-3 23 222,-1 1-1,0-1 0,0 1 0,-1-1 0,0 1 1,0 0-1,-1-1 0,-1 1 0,1 0 0,-2 0 0,-4-11 1,-5 58 707,12-26-848,0 0 0,1 0 0,0 0 0,1 0 1,0 0-1,1 0 0,1-1 0,0 1 0,7 19 0,-8-26-88,0-1-1,-1 1 0,2-1 1,-1 1-1,0-1 0,1 0 1,0 0-1,0 0 0,0 0 1,1 0-1,-1-1 0,1 0 1,0 1-1,0-1 0,0-1 1,0 1-1,0-1 0,1 1 0,-1-1 1,1 0-1,0-1 0,-1 1 1,1-1-1,0 0 0,9 1 1,-10-3-27,0 1 1,-1-1 0,1 0-1,0 0 1,-1 0 0,1 0-1,-1-1 1,0 0 0,1 1-1,-1-1 1,0 0 0,0-1-1,0 1 1,0 0 0,-1-1-1,1 0 1,-1 0 0,1 1-1,-1-1 1,0-1 0,0 1-1,0 0 1,-1 0 0,1-1-1,-1 1 1,0-1 0,0 1-1,1-8 1,3-7-48,-2 0 1,0 0-1,-1-1 0,0-25 1,-4 28 468,0 0 1,-1 0 0,-7-26-1,38 178 753,-28-135-1133,21 57-283,-19-54 70,0 0-1,-1 0 1,2 0 0,-1-1 0,0 1 0,1-1 0,0 1 0,-1-1 0,1 0 0,1 0 0,6 5-1,-1-6-2627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02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1975 44 64,'0'0'4800,"-1"-24"-4014,0 22-748,0 1-1,0-1 1,0 1 0,0 0 0,-1-1 0,1 1 0,0 0-1,-1 0 1,1 0 0,-1 0 0,0 0 0,1 0 0,-1 1-1,0-1 1,1 0 0,-1 1 0,0-1 0,0 1-1,1 0 1,-1-1 0,0 1 0,0 0 0,0 0 0,-3 1-1,-66-1 537,43 1-500,2 0 58,0 2 0,-40 7 0,42-6-65,1-2 0,-1 0 0,1-2 0,-27-3 0,-10 1 23,29 4-77,1 1-1,0 2 0,-31 8 1,-47 8 37,-475 10 295,183-31-279,361 11-39,30-12-51,6 1 16,-1 0 0,1 0 0,0 0 0,0 0 0,0 0 0,0 0 0,0 1 0,0-1 0,0 1 0,0 0 0,0 0 0,0 0 0,-4 3 0,6-3 7,1-1 0,0 0 0,-1 0 0,1 1 0,-1-1 0,1 0 0,-1 0 0,1 1 0,-1-1 0,1 0 0,-1 0 0,1 0 0,-1 0 0,0 0 0,1 0 1,-1 0-1,1 0 0,-1 0 0,1 0 0,-1 0 0,1 0 0,-1 0 0,1 0 0,-2-1 0,2 1 0,-1 0 0,1-1 0,-1 1 0,1 0 0,-1 0-1,0 0 1,1 0 0,-1 0 0,1 0 0,-1 0 0,0 0 0,1 0 0,-1 0 0,1 0 0,-1 0 0,1 0 0,-1 1 0,0-1 0,1 0 0,-1 0 0,1 1 0,-1-1 0,1 0 0,-1 1 0,1-1 0,-1 0 0,1 1-1,-1 0 1,-43 28 82,44-29-62,-1 0-21,1 0 1,-1 0-1,1 0 0,-1 0 0,1 0 0,-1-1 0,1 1 0,-1 0 0,1 1 0,-1-1 0,1 0 0,-1 0 0,0 0 0,1 0 0,-1 0 0,1 0 0,-1 1 0,1-1 0,-1 0 0,1 0 0,0 1 0,-1-1 0,1 0 0,-1 1 0,1-1 0,0 0 0,-1 1 0,1-1 0,0 1 1,-1-1-1,1 0 0,0 1 0,-1 0 0,-18 17-1,15-10 6,0-1-1,0 1 1,0 0 0,1 0-1,0 1 1,0-1 0,1 1-1,-1 8 1,-2 6-9,5-21 11,0 45-59,0 141 107,-1-178-53,0 0-1,0 0 0,-1 0 1,-4 11-1,3-11-5,1 1 1,-1 0-1,2 0 0,-1 14 1,-4 192 35,6-104-82,0-111 53,1 1 0,0-1 0,0 0 0,0 1-1,0-1 1,1 0 0,-1 0 0,0 0-1,1 0 1,0 0 0,-1 0 0,1 0 0,0 0-1,0-1 1,0 1 0,0-1 0,4 3-1,4 3-50,1-1 48,1 0 1,-1-1-1,1 0 1,0-1-1,0 0 0,0-1 1,1 0-1,-1-1 1,1-1-1,13 1 1,16 3 47,85 8 171,250-5 0,-223-10 20,700 2 15,-732-11-279,-112 11 24,-1-1 0,0-1 1,0 1-1,0-2 0,14-4 0,-14 4 16,1 0 1,0 0-1,0 1 1,0 1-1,16-2 1,-14 2-21,-1 0 1,1-1-1,-1 0 1,0-1 0,1 0-1,16-9 1,-17 8 13,-3 1-10,5-1-106,-1-1-1,0 0 0,1-1 0,19-14 0,-29 18 84,0-1-1,0 0 0,0 0 1,0 0-1,0 0 0,-1 0 1,0-1-1,1 1 0,-1-1 1,0 0-1,-1 1 0,1-1 1,-1 0-1,0 0 0,1 0 0,-2 0 1,1 0-1,0 0 0,-1-1 1,0-3-1,-2-31-67,-2 1 0,-14-61 0,9 56 15,-6-80-1,15-263-492,0 378 508,1 1-1,0-1 0,1 1 0,0 0 0,4-12 0,-3 12-305,-1 0-1,0 0 0,0-1 0,-1 1 0,1-13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03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0 148,'0'0'1034,"-4"0"-764,-10 0 29,10 0 1204,-1 2-1264,3-2-219,1 1 0,-1-1 0,1 1 0,0-1-1,-1 1 1,1 0 0,0-1 0,-1 1 0,1 0 0,0 0 0,0 0 0,0 0 0,0 0 0,0 0-1,0 0 1,0 1 0,-1 1 0,-6 31 327,8-31-335,-11 87 755,0 139-1,10-203-682,-2 0-1,-9 42 0,-4 36 162,8 58-1117,10-173-1061,0 3 1068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04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88 112 280,'2'-3'181,"0"0"0,0 0 0,1 0 0,-1 0-1,1 1 1,-1-1 0,1 1 0,0 0 0,0 0 0,0 0 0,0 0 0,0 0-1,0 1 1,1-1 0,-1 1 0,1 0 0,-1 0 0,1 0 0,4 0 0,13-2-66,0 1-1,27 0 1,-3 0 166,43-4 51,48-7 87,-108 10-314,0 1 1,0 1-1,36 4 0,2-1 14,-20-2-61,21 1 31,104-12-1,-108 4-39,0 3 1,86 6-1,-40 0 25,-104-2-75,0-1-1,0 0 0,0 0 1,0 0-1,-1 0 0,10-5 1,27-6 8,21 10 127,-60 2-156,1 0-4,-2 0 24,1 0 1,-1 0-1,0 0 1,0 0-1,0 0 1,1 0-1,-1 0 0,0 0 1,0 0-1,0 1 1,0-1-1,1 1 1,-1-1-1,0 1 0,1 0 1,3 6 11,0-1 0,-1 1 0,0 0-1,-1 1 1,0-1 0,0 1 0,0-1 0,-1 1 0,1 10 0,11 88 128,-6-35-35,42 207 10,-48-252-100,-1 1 1,-2 31-1,-1-8 9,2-48-48,-1 32-97,-6-32 138,0-1 0,0 0 0,-1 0 0,1-1 0,-13 0 0,19 0-12,-261 0-93,227 2 107,0 2 0,-39 8 0,-44 5-7,-111 1-90,-188 6 92,407-24-4,-9-1 6,1 1 1,-1 1-1,0 1 1,1 0-1,-30 8 1,37-7-2,0 0 0,0-1 0,-1 0 0,1-1 0,-1-1 0,-22-1 0,9 0-22,18 1 10,0 0 0,0 1 0,0-1 0,0 1 1,0 1-1,1-1 0,-1 1 0,0 1 0,-8 3 1,11-4 0,-1-1 1,1 1-1,0-1 1,0 0-1,-1 0 1,1-1-1,0 1 0,-1-1 1,-4 0-1,5-1-86,0 1 0,1 1-1,-1-1 1,0 0-1,1 1 1,-1 0 0,1 0-1,-7 2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05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81 196,'0'0'739,"0"-4"-392,1 1-284,0 0-1,0 0 0,0 0 1,0 0-1,1 0 1,-1 0-1,1 0 1,-1 1-1,1-1 0,0 1 1,0-1-1,1 1 1,-1 0-1,0 0 1,5-3-1,-4 2-64,12-13 893,0 3 160,-15 14-1010,1 0 1,0-1-1,0 1 1,-1-1-1,1 1 1,0 0-1,-1 0 0,1-1 1,0 1-1,-1 0 1,1 0-1,-1 0 1,0 0-1,1 0 0,-1 0 1,0-1-1,1 1 1,-1 0-1,0 0 1,0 0-1,0 0 0,0 2 1,4 20 228,-2 0 0,0 1 0,-3 41 0,0-18-18,1 499 927,0-543-1213,-1-1-1,1 1 1,-1-1-1,0 1 0,0-1 1,0 0-1,0 1 1,0-1-1,-1 0 1,1 0-1,-1 1 0,0-1 1,-2 2-1,14-28-4032,-8 15 3261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07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10 180 192,'4'-15'1054,"-3"13"-956,-1 0 0,0 0 0,1 0 0,-1 0 0,1 0 0,0 0 0,0 0 0,0 0 0,0 0 0,0 0 0,0 1 0,0-1 0,1 0 0,-1 1-1,1-1 1,-1 1 0,1-1 0,-1 1 0,1 0 0,0-1 0,0 1 0,0 0 0,-1 0 0,1 1 0,0-1 0,0 0 0,4 0 0,24-6 159,1 1 0,-1 2 1,1 1-1,32 1 0,0-1-17,188-22 563,136-5-272,-300 21-534,-64 5 14,0 1-1,24 0 0,0 2-37,73-10-1,-70 5 82,1 2 0,98 5-1,-50 2-83,109-3-139,-204 0 171,-1 0 1,0 1-1,0-1 1,1 1-1,-1 0 1,0 0-1,0 0 1,0 1-1,0-1 1,0 1-1,0-1 1,0 1-1,-1 0 1,1 0-1,0 0 1,-1 1-1,0-1 1,0 0-1,1 1 1,-1 0-1,-1-1 1,1 1-1,0 0 1,-1 0-1,1 0 1,-1 0-1,0 0 1,0 1-1,0-1 1,0 5-1,3 14-7,0 0 1,-2 0-1,-1 36 0,0-28 7,1 310-25,-3-197 1,2-128 51,1 1-1,1 0 0,6 21 0,-5-23-82,-1 1-1,0 0 1,0 20 0,-3-33 0,-28 18-410,-6-16 337,0-1 0,-54-3 0,36 0 158,38-1-31,0-1 0,1 0 0,-1 0 0,-15-6 0,-27-5 2,-37 3 138,0 5 1,-106 6 0,65 1 175,-128 19 281,91-3-320,-162-7 144,124-11 12,207 0-430,1 0-1,-1 1 0,0-1 0,1 0 0,-1 1 0,0-1 0,1 1 0,-1 0 1,1 0-1,-1-1 0,1 1 0,-1 0 0,-1 2 0,1-2 0,1 0-1,-1 0 1,0 0-1,0 0 1,1 0-1,-1 0 1,0 0-1,0 0 1,0-1 0,0 1-1,0-1 1,0 0-1,-4 1 1,3-1-235,-19 0-226,13 2-3216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15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1863 272,'0'0'935,"8"5"-655,-5-3-231,1 0 0,0 0 0,-1 0 0,1 0 0,0-1 0,0 0 0,0 0 1,0 0-1,0 0 0,0 0 0,1-1 0,-1 0 0,0 0 0,0 0 0,0 0 0,0-1 0,1 1 0,-1-1 0,0 0 1,0 0-1,0-1 0,0 1 0,3-3 0,111-36 1096,-83 30-498,66-29 1,-67 22-331,-1-1 0,-1-2 0,-1-1 1,45-40-1,-60 47-253,-2-1 0,0 0 0,0-1-1,-2 0 1,0-1 0,-1 0 0,0-1 0,-2 0 0,0-1 0,-1 0 0,-1-1 0,0 1 0,-2-1 0,0 0 0,3-36 0,3-173 163,-11 221-228,-1 1 0,0-1-1,-1 0 1,1 1 0,-4-9 0,-6-33 34,-8-76-35,10 81 5,3-1 0,-1-48 0,7 92 2,0-50-81,1 45 77,0 0-1,0 0 1,0 0-1,1 0 0,0 0 1,0 1-1,1-1 0,-1 1 1,1-1-1,5-5 1,13-31 12,-13 17-14,1 0 0,2 1 0,0 0 0,1 1 0,2 0 0,0 1 0,2 0 0,0 1 0,1 1 0,1 1 0,1 1 0,1 0 0,0 1-1,34-20 1,-12 13 26,1 1 0,1 3-1,1 2 1,0 1-1,69-14 1,-26 13 114,175-12 0,92 24 132,-349 6-271,27 1 13,0 3-1,54 12 1,-53-9 0,0-1 1,61 3 0,-79-8-12,0 0 0,0 0-1,0 2 1,0 0 0,22 8 0,-14-5 27,2 0 0,-1-2-1,46 2 1,9 2 60,142 31 49,169 21 323,103 8-148,-140 3-323,-315-61 17,0 1 0,-2 2 1,1 2-1,-2 1 0,0 2 1,52 34-1,-27-3-5,-1 3 1,100 114-1,-127-124-1,-2 2 0,-2 1 0,-2 1 0,37 88 1,18 30 5,-73-146-2,-1 2 0,-1-1 1,-1 1-1,4 21 0,5 14 28,58 199 83,-68-238-132,-1 1 0,0-1 0,2 28 0,-6-43 48,-1 7-70,-1 22 28,-6-17 25,-1-1 1,0 0 0,-1 0 0,0-1-1,0 0 1,-1-1 0,-22 15 0,11-10-6,-2-1 0,1-1 1,-43 16-1,6-4-90,35-14 62,0 0 1,-1-2-1,-1-1 1,1-1-1,-35 5 1,-379-2 1,279-12 150,84-8-100,67 9-31,-1 0 1,0-1-1,-19-5 0,-19-3 18,-20 1 0,-73-18 0,-20-3-35,162 30 13,-245-22 19,233 22-19,0-1 0,0-1 0,-23-6 0,-26-3-23,-202-20 100,144 14 8,-149-2-1,142 2 6,18 17 10,106 0-99,0 0 0,1 0 0,-1-1 1,0 1-1,0-1 0,0 1 1,0-1-1,0 0 0,1 0 0,-1 1 1,0-1-1,-1-2 0,1 2-5,0 0 1,0 0-1,0 0 0,0 0 0,0 0 0,0 0 0,0 0 0,0 1 1,0-1-1,0 1 0,0 0 0,-3-1 0,-320-7-77,141 8 175,179 0-94,1 1 1,0 0-1,-1-1 0,1 1 0,0 1 1,0-1-1,-5 3 0,5-2 5,-1 0 0,0-1 0,0 1 0,0-1 0,0 0 0,0 0 0,-7 0 0,-155 11-94,140-9-28,-94 24 275,-162 20-237,264-44 48,-1-2 0,1 0 1,-39-3-1,4 0-65,-302 2 51,138-13-550,26-4-4247,166 13 3270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16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15 348,'0'0'278,"2"-12"40,-2 12-278,-1 1 1,1-1 0,0 0-1,0 0 1,0 0-1,0 0 1,0 0-1,0 0 1,-1 0-1,1 1 1,0-1-1,0 0 1,0 0-1,0 0 1,-1 0-1,1 0 1,0 0 0,0 0-1,0 0 1,0 0-1,-1 0 1,1 0-1,0 0 1,0 0-1,0 0 1,0 0-1,-1 0 1,1 0-1,0 0 1,0 0-1,0 0 1,0 0 0,0 0-1,-1-1 1,1 1-1,0 0 1,0 0-1,0 0 1,0 0-1,0 0 1,-1 0-1,1 0 1,0-1-1,0 1 1,0 0-1,0 0 1,0 0 0,0 0-1,0-1 1,0 1-1,0 0 1,0 0-1,0 0 1,0 0-1,0-1 1,0 1-1,0 0 1,0 0-1,0 0 1,0 0-1,0-1 1,-3 4-3,0 0 0,1-1-1,-1 1 1,1 1 0,0-1 0,0 0-1,0 0 1,0 1 0,1-1 0,0 1 0,-1-1-1,1 1 1,0 0 0,1-1 0,-1 1-1,1 0 1,-1 5 0,1 507 1334,1-514-1450,-1 0 1,1 1-1,0-1 1,0-1 0,0 1-1,0 0 1,0 0 0,0 0-1,0 0 1,1-1-1,2 4 1,6 8-1545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17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31 32,'10'-13'510,"6"-4"1487,-12 20-1061,-4 14-446,-4 11-293,-2 0-1,0-1 1,-2 1 0,-1-1-1,-2-1 1,0 0 0,-2 0 0,0-1-1,-30 40 1,40-62-172,0 0 0,0 1 0,-1-1 0,1-1 0,-1 1 0,1 0 0,-1-1 0,0 0 0,0 0 1,0 0-1,0 0 0,0-1 0,-1 0 0,1 1 0,0-2 0,-1 1 0,1 0 0,0-1 0,-9 0 0,11 0 35,-12 0 22,11-1-79,1 1 0,-1-1 0,1 0-1,-1 0 1,1 0 0,-1-1 0,1 1-1,0 0 1,-1-1 0,1 0 0,0 1-1,0-1 1,0 0 0,0 0 0,1 0-1,-1 0 1,0-1 0,1 1 0,0 0-1,-1-1 1,1 1 0,0-1 0,0 1-1,0-1 1,1 1 0,-1-1 0,1 0-1,-1 1 1,1-4 0,0 5-1,1 1 0,0-1 0,-1 1-1,1-1 1,0 1 0,-1-1 0,1 1 0,0-1 0,0 1 0,-1 0 0,1-1-1,0 1 1,0 0 0,-1 0 0,1 0 0,0 0 0,0 0 0,0 0 0,0 0-1,-1 0 1,1 0 0,0 0 0,0 0 0,0 0 0,-1 0 0,1 1 0,0-1-1,0 0 1,-1 1 0,1-1 0,1 1 0,27 11 22,69 45 100,-69-38-97,1-1 1,47 20 0,-63-32 1,-5-2-277,1 0 0,-1-1 0,0 0 0,1-1-1,18 3 1,-27-5-267,11 0-1058,-2 0 712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17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74 215 404,'10'-4'3497,"-8"4"-3451,1 0 0,-1-1-1,0 1 1,0 0 0,0-1 0,1 0 0,-1 1-1,0-1 1,0 0 0,0 0 0,0 0-1,0-1 1,0 1 0,0 0 0,-1-1 0,1 1-1,0-1 1,-1 1 0,1-1 0,-1 0-1,1 0 1,-1 0 0,0 0 0,2-4 0,-1 1-17,0-1 0,0 1 0,0-1 0,-1 0 1,0 0-1,0 1 0,0-1 0,-1-6 0,0 10 10,1 1-31,-1 1-1,0-1 1,0 0-1,1 0 1,-1 0-1,0 0 1,0 0 0,0 1-1,0-1 1,0 0-1,0 0 1,0 0-1,-1 0 1,1 0-1,0 1 1,0-1 0,-1 0-1,1 0 1,0 0-1,-1 1 1,1-1-1,-1 0 1,1 0-1,-2 0 1,-14-22 190,15 21-161,0 1-5,0-1-1,-1 1 0,1 0 1,0-1-1,0 1 0,-1 0 1,1 0-1,0 0 0,-1 0 1,1 0-1,-1 0 0,0 0 1,1 1-1,-1-1 0,0 0 1,1 1-1,-1 0 1,0-1-1,1 1 0,-1 0 1,0 0-1,0 0 0,0 0 1,-1 0-1,0 1-2,0 0 0,0 0-1,0 0 1,0 1 0,0-1 0,0 1 0,1 0 0,-1-1-1,0 1 1,1 1 0,0-1 0,-4 4 0,1 0 15,0 0 1,0 1 0,1-1 0,0 1 0,0 0 0,1 1-1,-1-1 1,2 0 0,-1 1 0,-1 10 0,4-10-30,0 0 1,1-1-1,0 1 1,0 0-1,1-1 1,0 1-1,0-1 1,1 0-1,0 1 1,0-1 0,1 0-1,0-1 1,0 1-1,0-1 1,1 0-1,0 0 1,0 0-1,1-1 1,6 6-1,-8-8-14,-1 0 0,1 0 0,0 0 0,0-1-1,0 1 1,0-1 0,0 0 0,0-1-1,0 1 1,1-1 0,-1 1 0,1-1 0,-1 0-1,1-1 1,-1 1 0,1-1 0,0 0 0,-1 0-1,1-1 1,5 0 0,-2-2-39,0 1 0,-1-1 1,1 0-1,-1-1 0,0 0 0,0 0 0,0-1 0,-1 1 1,0-1-1,10-10 0,-6 3 51,0 0 0,-1-1 0,-1 0 0,0 0 1,-1-1-1,0 0 0,-1 0 0,-1 0 0,0-1 0,-1 0 0,-1 0 0,0 0 0,-1 0 1,0 0-1,-1-1 0,-1 1 0,-4-31 0,5 81 254,0 12-150,8 50-1,48 214-324,-52-288 89,-2-2-3002,-15-51 899,-13-37 2128,3-1 0,-22-117 1,41 127 960,3 54-808,0 1 0,0 0-1,1 0 1,-1-1 0,1 1 0,0 0-1,0 0 1,0 0 0,0 0 0,1 0 0,-1 0-1,1 0 1,-1 1 0,3-4 0,5-2-27,-3 0 272,1 1 0,0 1 0,0-1 0,16-9 0,-22 15-267,1 0-1,-1 0 1,1 0 0,-1 1 0,0-1 0,1 1 0,0-1 0,-1 1 0,1 0-1,-1 0 1,1-1 0,-1 1 0,1 0 0,0 0 0,-1 1 0,1-1 0,-1 0 0,1 0-1,-1 1 1,1-1 0,-1 1 0,1 0 0,-1-1 0,1 1 0,-1 0 0,0 0 0,1 0-1,-1-1 1,0 2 0,0-1 0,1 0 0,-1 0 0,0 0 0,1 2 0,-1 0 26,1 0-1,-1-1 1,0 1 0,0-1 0,0 1 0,0 0 0,-1 0 0,1 0 0,-1 0 0,0-1 0,0 1 0,0 0 0,0 0 0,0 0 0,0 0-1,-1 0 1,-1 4 0,-16 46 314,16-50-382,-7 14-378,8-15 101,-1 1 1,0-1-1,1 1 0,0 0 1,0 0-1,0-1 1,0 1-1,0 0 0,-1 6 1,6-10-564,0-1 551,0 1 1,0-1 0,0 0 0,0 0 0,0-1 0,-1 1-1,1-1 1,-1 1 0,0-1 0,0 0 0,4-5 0,-2 3 65,7-8-77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18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56,'69'-70'3100,"-69"70"-3048,1 0 0,0 0 1,-1 0-1,1 1 1,0-1-1,-1 0 1,1 1-1,0-1 1,-1 1-1,1-1 0,-1 0 1,1 1-1,0 0 1,-1-1-1,0 1 1,1-1-1,-1 1 0,1-1 1,-1 1-1,0 0 1,1-1-1,-1 1 1,0 0-1,0-1 0,1 1 1,-1 0-1,0 0 1,11 28 537,-10-27-525,1 5-24,1-1-1,-1 1 0,1-1 1,1 0-1,-1 0 0,1 0 1,0 0-1,1-1 0,-1 0 1,1 0-1,0 0 1,0 0-1,0-1 0,1 0 1,0 0-1,0 0 0,0-1 1,0 0-1,11 4 1,-16-6 20,15-9-3,-4 2-28,0 0-1,-1 0 0,16-13 0,-23 16-26,0-1 0,0 1 0,-1-1 0,0 0 0,0 0 0,0 0 0,0-1 0,0 1 0,-1-1 0,0 1 0,0-1 1,2-9-1,0-2 194,0 1 0,-1-1 0,0-25 0,-3 41 67,-3-14-55,0 11-168,1 14 8,2 51 110,12 97 0,1-94-258,-3 1-1,3 111 0,-13-175 94,0 0 0,0 0 0,0 0-1,0-1 1,0 1 0,-1 0 0,1 0-1,-1 0 1,1 0 0,-1-1-1,0 1 1,0 0 0,0-1 0,0 1-1,0-1 1,0 1 0,0-1 0,0 1-1,-1-1 1,1 0 0,-1 1 0,-1 0-1,-1 0 4,1 0 0,0-1-1,-1 0 1,1 1-1,-1-2 1,0 1 0,1 0-1,-1-1 1,0 1-1,-6-1 1,0-1 13,-1 0 1,1 0-1,-1-1 1,1 0-1,0-1 0,-14-5 1,24 7-19,-6-1 15,-1-1-1,1 0 1,0-1-1,1 1 1,-11-9-1,15 10-104,0 1 0,0 0 0,0-1 0,0 1 0,0-1 0,0 1 0,0-1-1,0 0 1,1 1 0,-1-1 0,1 0 0,-1 0 0,1 1 0,0-1 0,-1 0 0,1 0 0,0 0 0,0 1-1,0-1 1,1 0 0,-1 0 0,0 0 0,1 1 0,-1-1 0,1 0 0,0-1 0,13-27-803,-3 5-114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43 105 588,'-42'-104'6426,"61"138"-4486,-14-26-1857,0 0 1,0 0 0,-1 0-1,0 0 1,-1 1-1,0 0 1,0 0-1,-1 0 1,3 14 0,-5-23-191,-18 8-2891,-4-25-2788,20 15 5075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0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19 284,'-15'40'3728,"12"121"-1868,3-99-1406,-10-140-282,10 77-145,1-1-26,-1 1 0,0 0-1,1-1 1,-1 1 0,1 0-1,0-1 1,-1 1 0,1 0 0,0 0-1,0-1 1,0 1 0,0 0-1,0 0 1,0 0 0,0 0-1,0 1 1,0-1 0,0 0-1,1 0 1,-1 1 0,0-1 0,2 0-1,46 1 48,-48 0-60,2 0 12,-1 0 0,0 0 0,0 0 0,0 0 0,0 0 0,0 0 0,1 0 0,-1-1 0,0 1 0,3-2 0,9-6 7,50-35-3,-60 39 13,1 1 0,-2-1-1,1 0 1,0 0 0,-1-1-1,0 1 1,0-1 0,0 1 0,0-1-1,-1 0 1,0 0 0,3-8-1,-5 9 15,1 1 0,0-1 0,0 1 0,1-1 0,-1 1 0,1-1 0,0 1 0,-1 0 0,1 0 0,1 0 0,-1 0 0,3-3 0,-5 6 14,0-1 0,1 1 0,-1 0 0,0-1 0,0 1 0,0 0 0,0-1-1,0 1 1,0 0 0,0-1 0,0 1 0,0 0 0,0-1 0,0 1 0,0 0 0,0-1 0,0 1 0,0 0 0,0-1 0,0 1 0,0 0 0,0-1 0,0 1-1,-1 0 1,1-1 0,0 1 0,0 0 0,0-1 0,-1 1 0,1 0 0,0 0 0,0-1 0,-1 1 0,1 0 0,0 0-42,0 0 0,0 0 0,-1 0 0,1 0 0,0 0 0,0 1 1,0-1-1,0 0 0,0 0 0,0 0 0,0 0 0,-1 0 0,1 0 0,0 0 1,0 1-1,0-1 0,0 0 0,0 0 0,-1 0 0,1 0 0,0 0 0,0 0 0,0 0 1,0 0-1,-1 0 0,1 0 0,0 0 0,0 0 0,0 0 0,0 0 0,-1 0 0,1 0 1,0 0-1,0 0 0,0 0 0,0 0 0,-1 0 0,1-1 0,0 1 0,0 0 0,0 0 1,0 0-1,0 0 0,0 0 0,-1 0 0,1 0 0,0-1 0,0 1 0,0 0 1,0 0-1,0 0 0,0 0 0,0 0 0,0-1 0,0 1 0,0 0 0,-1 0 0,1 0 1,0 0-1,0-1 0,0 2 6,0-1-1,-1 1 1,1-1 0,-1 1 0,1-1-1,-1 1 1,1-1 0,-1 1 0,1-1-1,-1 0 1,1 1 0,-1-1 0,0 0-1,1 0 1,-1 1 0,0-1 0,1 0-1,-1 0 1,0 0 0,1 0 0,-1 0-1,0 0 1,-1 0 0,-5 2-338,1 4-1655,1-1 2147,0 1-80,-1 0 0,1 0 1,0 0-1,1 1 1,0 0-1,0 0 1,0 1-1,1-1 0,0 1 1,0-1-1,1 1 1,0 0-1,0 0 1,1 0-1,-1 9 0,3-5-44,-1-1 0,2 1 0,-1-1 0,2 1 0,6 21 0,-7-27-38,1-1-1,-1 1 1,1 0-1,0-1 1,1 0-1,-1 1 1,1-1 0,0-1-1,0 1 1,0 0-1,1-1 1,10 7-1,-13-9-1,-1-1 0,1 0 0,0 0 0,0 0 0,1 0 0,-1-1 0,0 1-1,0 0 1,0-1 0,0 0 0,1 1 0,-1-1 0,0 0 0,0 0 0,1 0 0,-1 0 0,0-1 0,0 1 0,0-1-1,1 1 1,-1-1 0,0 0 0,3-1 0,0-1 1,-1 0 0,0 0 0,-1 0 0,1-1-1,0 0 1,-1 1 0,0-1 0,0 0 0,0 0 0,3-7 0,0 1 2,-1-1 1,0-1-1,0 1 1,-1-1-1,-1 0 0,0 0 1,-1 0-1,1-13 1,-2 18 41,-1 0-1,-1 0 1,1 0 0,-1 0 0,0 0 0,-1 0-1,0 0 1,0 1 0,0-1 0,-1 1-1,0-1 1,0 1 0,0 0 0,-1 0 0,0 1-1,0-1 1,-1 1 0,0 0 0,0 0 0,0 0-1,-9-6 1,13 10-153,-1 0-1,1 1 0,-1-1 0,1 0 1,-1 0-1,1 1 0,-1-1 1,0 1-1,0 0 0,1-1 1,-1 1-1,0 0 0,1 0 1,-1 0-1,0 0 0,0 1 0,1-1 1,-1 0-1,0 1 0,1-1 1,-1 1-1,0-1 0,1 1 1,-1 0-1,1 0 0,-1 0 0,1 0 1,0 0-1,-1 0 0,1 0 1,0 0-1,0 0 0,-1 1 1,1-1-1,0 0 0,0 1 1,0-1-1,1 1 0,-2 2 0,-1 6-1618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1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167 328 272,'0'0'2302,"10"-6"-1520,8-10-261,-1 0 1,-1-1 0,0-1-1,22-34 1,-34 46-405,-2 0 0,1-1 0,-1 1 0,0-1 0,0 1 0,0-1 0,-1 0 0,0 1 0,-1-1 0,0-10 0,0 15 40,-3-32 132,1 27-255,-1 1 0,0 0 1,0 0-1,-1 0 0,1 0 1,-2 0-1,1 1 0,-6-7 1,8 10-9,-1 0 1,1 0-1,0 0 1,-1 0-1,1 0 1,-1 0 0,0 1-1,1-1 1,-1 1-1,0 0 1,0-1 0,0 2-1,0-1 1,0 0-1,0 0 1,0 1-1,-1 0 1,1 0 0,0 0-1,0 0 1,0 0-1,0 0 1,0 1 0,-5 1-1,-2 2-1,1-1 1,-1 2-1,1-1 0,1 2 1,-1-1-1,1 1 0,-1 0 1,2 1-1,-1 0 1,1 0-1,0 0 0,0 1 1,1 0-1,-8 14 0,6-6-2,0 0 0,1 1 0,1 0 0,0 1-1,1-1 1,1 1 0,-3 30 0,5-36 4,1-8-25,0-1 1,1 1-1,-1-1 1,1 1-1,0-1 0,0 1 1,0 0-1,0-1 0,1 1 1,-1-1-1,1 1 0,2 5 1,1 2 2,1-1 1,0 0-1,1 0 1,0 0-1,0 0 1,1-1-1,0 0 1,1-1-1,0 0 1,1 0-1,-1 0 1,1-1-1,1-1 1,-1 0-1,1 0 1,13 6-1,-22-12 13,12-3-61,-10 2 54,-1-1 1,0 1 0,0-1-1,0 0 1,0 0 0,0 0-1,0 0 1,0 0-1,-1 0 1,1-1 0,-1 1-1,1 0 1,-1-1 0,0 1-1,0-1 1,0 0-1,0 1 1,-1-1 0,1 0-1,-1 1 1,0-1 0,1 0-1,-1 0 1,-1 1-1,1-1 1,0 0 0,-1 0-1,1 1 1,-1-1 0,0 0-1,-1-3 1,0 2 8,1-1 0,-1 1 0,0 0 0,0 0 0,0 0 0,-1 0 0,0 1 0,1-1 0,-1 1 0,0-1-1,-1 1 1,1 0 0,-1 0 0,1 0 0,-1 1 0,0-1 0,0 1 0,-7-3 0,7 5-82,1-1-1,-1 1 1,1 0-1,-1 1 1,0-1-1,1 1 1,-1-1-1,1 1 1,-1 0-1,1 0 1,-1 0-1,1 1 1,0 0-1,-1-1 1,1 1-1,0 0 1,0 0-1,0 1 1,1-1-1,-1 0 1,0 1-1,1 0 1,0 0-1,0 0 1,0 0-1,0 0 1,0 0-1,0 0 1,1 0-1,-1 1 1,1-1-1,0 1 1,0-1-1,1 1 1,-1-1-1,1 1 1,-1 0-1,1-1 1,0 1-1,0 0 1,1-1-1,-1 1 1,3 6-1,-2-7-144,1 1 0,-1-1 0,1 0 0,0 0 0,0 0-1,0 0 1,0 0 0,1 0 0,-1 0 0,1-1 0,0 1 0,0-1 0,0 0 0,0 0 0,0 0 0,0 0-1,7 2 1,10 4-1005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62 88,'1'-1'115,"0"0"0,-1-1 0,1 1 0,0 0 0,0 0 0,0 0 1,-1 0-1,1-1 0,0 1 0,1 0 0,-1 1 0,0-1 0,0 0 0,0 0 0,0 0 0,1 1 0,-1-1 0,0 1 0,1-1 1,-1 1-1,1-1 0,-1 1 0,0 0 0,1 0 0,-1-1 0,1 1 0,-1 0 0,1 0 0,-1 1 0,0-1 0,1 0 0,-1 0 1,1 1-1,-1-1 0,0 1 0,1-1 0,-1 1 0,0-1 0,2 2 0,-2-6 961,-10-9-156,9 12-899,0 1 0,-1-1 0,1 1 0,0-1 0,-1 1 0,1-1 0,-1 1 0,1-1 0,0 1 0,-1-1 0,1 1 0,-1 0 0,1-1 0,-1 1 0,0 0 0,1 0 0,-1-1 0,1 1 0,-1 0 0,1 0 0,-1 0 1,0 0-1,1 0 0,-1-1 0,0 1 0,1 0 0,-1 1 0,1-1 0,-1 0 0,0 0 0,1 0 0,-1 0 0,1 0 0,-1 1 0,1-1 0,-1 0 0,0 0 0,1 1 0,-1-1 0,1 0 0,-1 1 0,1-1 0,0 1 0,-1-1 0,1 0 0,-1 1 0,1-1 0,0 1 0,-1-1 0,1 1 0,0 0 0,-1 0 0,1-1-16,-1 1 0,1-1 0,0 0-1,0 1 1,-1-1 0,1 1-1,0-1 1,0 0 0,-1 1 0,1-1-1,0 1 1,0-1 0,0 1 0,0-1-1,0 0 1,0 1 0,0-1 0,0 1-1,0-1 1,0 1 0,0-1-1,0 1 1,0-1 0,0 1 0,0-1-1,0 0 1,0 1 0,0-1 0,1 1-1,-1-1 1,0 1 0,0-1-1,1 0 1,-1 1 0,0-1 0,1 0-1,-1 1 1,0-1 0,1 0 0,-1 1-1,0-1 1,1 0 0,-1 0-1,0 1 1,1-1 0,-1 0 0,1 0-1,-1 0 1,1 0 0,-1 0 0,1 0-1,-1 1 1,0-1 0,1 0-1,-1 0 1,1 0 0,-1 0 0,1-1-1,-1 1 1,1 0 0,-1 0 0,1 0-1,-1 0 1,1-1 0,0 1-2,-1 0-1,1 0 1,0-1 0,0 1 0,-1-1-1,1 1 1,-1-1 0,1 1 0,0-1-1,-1 1 1,1-1 0,-1 1 0,1-1-1,-1 0 1,1 1 0,-1-1 0,0 0-1,1 1 1,-1-1 0,0 0 0,1 0-1,-1 1 1,0-1 0,0 0 0,0 0-1,0 0 1,0 1 0,0-1 0,0 0-1,0 0 1,0 0 0,0 1 0,0-1-1,0 0 1,-1 0 0,1 1 0,0-1-1,0 0 1,-1 0 0,1 1 0,-1-1-1,1 0 1,-1 1 0,0-2 0,0 1 10,1 0-1,-1 0 1,0-1 0,0 1 0,0 0-1,0 0 1,0 0 0,0 0 0,0 0-1,-1 0 1,1 1 0,0-1 0,0 0-1,-1 0 1,1 1 0,-1-1 0,1 1-1,0 0 1,-1-1 0,1 1 0,-1 0-1,1 0 1,-1 0 0,1 0 0,-1 0 0,1 0-1,0 0 1,-1 0 0,1 0 0,-1 1-1,1-1 1,-1 1 0,1-1 0,0 1-1,-1 0 1,1-1 0,0 1 0,-3 2-1,-4 3 38,-1 1 0,1 0 0,1 0 0,-10 11 0,7-8-46,7-6 8,1 0 1,-1-1-1,0 1 0,1 0 1,0 0-1,0 0 0,0 1 0,1-1 1,-1 0-1,1 1 0,0-1 1,0 1-1,0 0 0,1-1 0,0 1 1,0-1-1,0 1 0,0 0 0,1-1 1,0 1-1,-1-1 0,2 1 1,-1-1-1,1 0 0,-1 1 0,1-1 1,0 0-1,1 0 0,2 4 1,-2-2-6,2 1 0,-1-1 0,0 0 0,1-1 0,0 1 0,1-1 0,-1 0 0,1 0 0,0 0 0,0-1 0,1 0 0,-1-1 0,1 1 0,0-1 0,0 0 0,0-1 0,8 3 1,-7-5-10,-1 1 0,1-2 1,-1 1-1,0-1 1,1 0-1,-1 0 0,0-1 1,0 0-1,0 0 0,0-1 1,0 0-1,-1 0 1,1 0-1,-1-1 0,0 0 1,0 0-1,0-1 1,0 0-1,-1 0 0,0 0 1,0-1-1,0 1 1,-1-1-1,0 0 0,0-1 1,0 1-1,-1-1 1,0 1-1,0-1 0,-1 0 1,0 0-1,0 0 1,0-1-1,-1 1 0,0 0 1,-1-10-1,0 15 254,0-5 19,0 6-242,1-1 0,-1 1 0,0 0 0,0 0 0,0 0-1,0 0 1,0 0 0,0 0 0,0 0 0,0 0 0,0 0 0,0 0 0,-1 0 0,1 0 0,0 0 0,-1 0 0,0-2 0,1 3-27,-1 0 0,1-1 0,0 1 0,0-1 0,0 1 1,-1 0-1,1-1 0,0 1 0,-1-1 0,1 1 1,0 0-1,-1-1 0,1 1 0,0 0 0,-1 0 0,1-1 1,-1 1-1,1 0 0,-1 0 0,1 0 0,0 0 0,-1-1 1,1 1-1,-1 0 0,1 0 0,-1 0 0,1 0 1,-1 0-1,1 0 0,-1 0 0,1 0 0,-1 0 0,1 0 1,-1 1-1,1-1 0,0 0 0,-1 0 0,1 0 0,-1 0 1,1 1-1,-1-1 0,1 0 0,0 0 0,-1 1 0,1-1 1,0 0-1,-1 1 0,1-1 0,0 0 0,-1 1 1,1-1-1,0 1 0,0-1 0,-1 1 0,-6 36 209,6-26-254,1 0 0,0 0 0,0 0-1,1 0 1,1 0 0,0 0 0,0-1 0,7 19-1,-6-24-245,-1 1 0,1 0 0,1-1 0,-1 1 0,1-1 0,-1 0 0,1-1 0,1 1 0,-1 0-1,8 5 1,-6-7-1391,0-1-169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2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50 84,'-6'-10'688,"2"-1"-20,2 5-64,-2 0-56,2 0-44,0 1-56,0 3-80,0-2 428,2 6-636,0 2-152,0 1-112,4-1-248,0 4-200,0-2-224,10 13-312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2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10 139 16,'-3'15'934,"0"1"0,1 0 0,1-1 0,0 25 0,2-37-906,0 0 1,0-1-1,0 1 0,0-1 1,0 1-1,0-1 1,1 1-1,-1-1 1,1 0-1,-1 0 0,1 1 1,0-1-1,0 0 1,0-1-1,0 1 1,0 0-1,0-1 0,1 1 1,-1-1-1,1 0 1,-1 1-1,1-1 1,-1 0-1,1-1 0,0 1 1,-1 0-1,1-1 1,0 1-1,-1-1 0,1 0 1,0 0-1,0 0 1,-1-1-1,1 1 1,0 0-1,-1-1 0,4-1 1,0-2-16,-1 0 0,1 0 0,-1-1 0,0 0 0,0 0 1,-1 0-1,1-1 0,-1 1 0,-1-1 0,1 0 0,-1 0 0,0-1 0,4-9 1,-3 3 112,0-1 0,-1 1 1,0-1-1,-1 0 0,-1-1 1,0-14-1,-1 28 113,-5-40 1048,4 43-1266,0 0 0,0 1 0,0-1 0,0 1 0,0 0 0,1-1 0,-1 1 0,1 0 0,0-1 0,0 1 0,0 0 0,0-1 0,0 1 0,1 2 0,7 30 60,-6-23-49,1 0 0,0 0 0,1 0 0,8 20 0,-10-29-42,-1-1 1,1 1-1,0-1 0,0 1 0,0-1 1,0 1-1,0-1 0,0 0 0,0 0 0,1 0 1,-1-1-1,1 1 0,0 0 0,-1-1 1,1 0-1,0 0 0,0 1 0,0-2 1,0 1-1,0 0 0,0-1 0,0 1 1,0-1-1,4 0 0,-6 0-85,37-4-102,-34 2 187,1-1 0,0 1 0,-1-1 0,1 0 0,-1-1 0,0 1 0,0-1 0,0 0 0,0 1 0,-1-2 0,0 1 0,4-7 0,1-3-22,-1-1 1,9-26-1,4-7 34,-19 43 49,0 1 1,0 0 0,0-1-1,-1 1 1,0 0 0,1-1-1,-1 1 1,-1-1-1,0-6 1,0-3 224,1 13-206,6-4 139,-3 12-95,-2 1-88,6 67-355,-4-38-1538,9 42 0,-4-49 98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4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124 109 280,'1'2'122,"-1"0"-1,1-1 1,-1 1-1,1-1 1,0 1-1,-1-1 1,1 1-1,0-1 1,0 1-1,0-1 1,0 0-1,0 1 1,0-1 0,1 0-1,-1 0 1,0 0-1,1 0 1,-1 0-1,0 0 1,3 0-1,29 15 1483,-33-16-1586,1 0 1,-1 0-1,0 0 1,1 0-1,-1 0 1,0 1-1,1-1 0,-1 0 1,1 0-1,-1 0 1,0 0-1,1 0 1,-1-1-1,0 1 1,1 0-1,-1 0 1,0 0-1,1 0 1,-1 0-1,0 0 0,1 0 1,-1-1-1,0 1 1,1 0-1,-1 0 1,0-1-1,0 1 1,1 0-1,-1 0 1,0-1-1,0 1 1,1 0-1,-1 0 0,0-1 1,0 1-1,0 0 1,0-1-1,1 1 1,-1 0-1,0-1 1,0 0-1,0-19 908,-5 6 2,2 26-145,3-10-760,0 0 1,0 0-1,0 0 0,1 0 0,-1-1 1,0 1-1,1 0 0,0 0 0,-1 0 1,1 0-1,0-1 0,0 1 0,1 2 1,-2-3-16,1-1-1,-1 1 1,1-1 0,-1 1 0,1-1 0,0 1 0,-1-1 0,1 0 0,-1 1 0,1-1-1,0 0 1,-1 1 0,1-1 0,0 0 0,-1 0 0,1 0 0,0 0 0,-1 1 0,1-1-1,0 0 1,-1 0 0,1 0 0,0 0 0,0-1 0,1 1-5,-1-1 0,1 0 0,-1 0 0,0 0 0,0 0 0,1 0 0,-1 0 0,0 0 0,0 0 0,0 0-1,0 0 1,0-1 0,-1 1 0,1 0 0,0-1 0,0 1 0,-1-1 0,1 1 0,-1 0 0,1-1 0,-1 1 0,0-1 0,0 0 0,0 1 0,0-1 0,0 1 0,0-1 0,0 1 0,0-1 0,-1-2 0,0-1 14,0 1 1,0-1-1,0 1 1,-1-1-1,1 1 1,-1 0-1,0 0 0,0 0 1,-1 0-1,1 0 1,-1 0-1,0 0 1,0 1-1,0 0 1,-1-1-1,1 1 1,-1 1-1,1-1 1,-1 0-1,0 1 1,0 0-1,0 0 0,-1 0 1,1 0-1,0 1 1,-1-1-1,1 1 1,-1 0-1,1 1 1,-1-1-1,0 1 1,1 0-1,-1 0 1,1 0-1,-1 1 1,0-1-1,1 1 0,-1 0 1,1 1-1,0-1 1,-1 1-1,1 0 1,0 0-1,0 0 1,-7 5-1,6-3 7,0 0-1,1 1 1,-1 0 0,1-1-1,0 2 1,0-1 0,0 0-1,1 1 1,0-1 0,0 1-1,0 0 1,1 0 0,0 0-1,0 1 1,1-1-1,-1 0 1,1 1 0,1-1-1,-1 1 1,1-1 0,0 1-1,0-1 1,1 0 0,0 1-1,0-1 1,1 1 0,0-1-1,0 0 1,0 0-1,6 10 1,-4-9-78,1 1 1,0-1-1,0 0 0,1 0 0,0-1 1,0 0-1,0 0 0,1 0 0,0-1 1,0 0-1,0 0 0,1-1 0,-1 1 1,1-2-1,0 1 0,0-1 0,1-1 1,-1 1-1,1-1 0,-1-1 0,1 0 1,12 1-1,-9-2-262,0 0-1,0-1 1,0 0 0,0-1 0,0 0-1,0-1 1,-1 0 0,1-1 0,-1 0 0,0-1-1,0 0 1,0-1 0,-1 0 0,0-1 0,0 0-1,-1 0 1,0-1 0,0-1 0,9-9-1,-10 6 314,1 0-1,-1 0 1,-1-1-1,0 0 0,9-25 1,-15 32 291,1 1 1,1 0-1,-1-1 0,1 1 1,-1 0-1,1 1 0,1-1 0,5-6 900,-5 13-1050,-4-1-150,30 19 547,-15-16-122,-15-5-411,0 0 0,1 1 1,-1-1-1,0 1 0,0-1 1,1 0-1,-1 0 0,0 1 0,0-1 1,0 0-1,0 1 0,0-1 1,0 0-1,0 1 0,0-1 0,0 0 1,0 1-1,0-1 0,0 0 1,-1 0-1,1 1 0,0-1 0,0 1 1,-1-1-1,1 0 0,-1 0 1,-3-7 48,0-1 1,0 1 0,-1 0 0,0 1 0,0-1-1,-1 1 1,-9-10 0,13 15-14,0-1 0,0 1-1,-1 0 1,1 0 0,0 0 0,-1 0 0,1 1 0,-1-1 0,0 1-1,0-1 1,1 1 0,-1 0 0,0 0 0,0 0 0,0 1 0,0-1-1,0 1 1,0-1 0,0 1 0,0 0 0,-1 0 0,1 1 0,0-1-1,0 0 1,0 1 0,0 0 0,-3 1 0,-1 3-4,-1 1 1,1 0-1,0 0 1,0 0-1,1 1 1,0 0-1,0 1 1,0-1-1,1 1 1,0 0-1,1 0 1,0 1-1,0-1 1,1 1-1,-3 11 1,4-14-21,1-1 1,0 1-1,0 0 0,0 0 0,1 0 1,0 1-1,0-1 0,0 0 1,1 0-1,0 0 0,2 7 0,-1-9-12,-1-1 1,1 1-1,-1-1 0,1 0 0,0 1 0,1-1 0,-1 0 0,0 0 0,1 0 0,0-1 0,0 1 0,-1-1 0,2 1 0,-1-1 0,0 0 0,0 0 0,1-1 0,-1 1 0,5 1 0,-4-2-56,0 0 0,0 0 0,1-1 1,-1 1-1,1-1 0,-1 0 0,0 0 0,1-1 0,-1 1 1,0-1-1,0 0 0,1 0 0,-1-1 0,0 1 1,0-1-1,0 0 0,0 0 0,-1 0 0,6-4 0,-2 1 12,0 0-1,-1 0 0,0-1 1,0 1-1,0-1 0,-1-1 0,0 1 1,0-1-1,7-13 0,-5-10 129,3-4 623,6 84-262,-12-37-533,1-1 0,1 1 0,12 21 0,-15-30-206,0 0 1,0 1-1,1-1 1,-1-1-1,1 1 1,0 0-1,0-1 0,0 0 1,0 0-1,1 0 1,-1 0-1,1-1 1,8 3-1,0 0-1241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5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27 276 628,'0'0'66,"0"-1"0,0 1-1,0-1 1,0 1 0,0-1 0,0 1 0,0-1-1,0 1 1,0-1 0,0 1 0,-1 0 0,1-1-1,0 1 1,0-1 0,-1 1 0,1 0 0,0-1-1,0 1 1,-1 0 0,1-1 0,0 1 0,-1 0-1,1-1 1,-1 1 0,1 0 0,0 0 0,-1 0-1,1-1 1,-1 1 0,1 0 0,0 0 0,-1 0-1,1 0 1,-1 0 0,1 0 0,-1 0 0,1 0-1,-1 0 1,1 0 0,-1 0 0,1 0 0,-1 0-1,1 0 1,0 0 0,-1 0 0,1 0-1,-1 1 1,1-1 0,-1 0 0,1 0 0,0 1-1,-1-1 1,1 0 0,0 0 0,-1 1 0,1-1-1,0 0 1,-1 1 0,1-1 0,0 1 0,0-1-1,-1 0 1,1 1 0,0-1 0,0 1 0,0-1-1,0 1 1,-1-1 0,1 1 0,-1 1 66,0 1-1,0 0 1,1-1 0,-1 1 0,0 0 0,1-1 0,0 1 0,-1 0-1,1-1 1,0 1 0,1 3 0,-1-4-116,0 1 0,1-1-1,0 0 1,-1 0 0,1 0 0,0 1 0,0-1 0,0 0 0,0 0-1,0 0 1,1-1 0,-1 1 0,1 0 0,-1 0 0,1-1-1,0 1 1,-1-1 0,1 1 0,0-1 0,0 0 0,0 0-1,0 1 1,0-2 0,0 1 0,1 0 0,-1 0 0,0-1-1,0 1 1,1-1 0,-1 1 0,0-1 0,0 0 0,1 0-1,-1 0 1,0-1 0,1 1 0,-1 0 0,0-1 0,0 1-1,1-1 1,-1 0 0,0 0 0,0 0 0,2-1 0,5-2-35,0 0 1,-1 0 0,1-1-1,-1 0 1,0 0 0,-1-1-1,1 0 1,-1-1 0,0 1-1,-1-1 1,1-1 0,-1 1-1,-1-1 1,0 0-1,0 0 1,0-1 0,-1 0-1,0 1 1,-1-1 0,0 0-1,0-1 1,-1 1 0,0-1-1,0-16 1,-1 16 150,-2-1 1,1 1-1,-1-1 1,-1 1-1,0 0 1,0 0-1,-1 0 0,-1 0 1,0 0-1,0 0 1,0 1-1,-10-13 0,14 21-115,0 1-1,0-1 0,0 1 0,0 0 0,-1-1 0,1 1 0,0 0 0,0-1 0,-1 1 0,1 0 0,0-1 0,-1 1 0,1 0 0,0 0 0,-1-1 0,1 1 0,-1 0 0,1 0 0,0 0 0,-1-1 0,1 1 0,-1 0 0,1 0 0,0 0 0,-1 0 1,1 0-1,-1 0 0,1 0 0,-1 0 0,1 0 0,0 0 0,-1 0 0,1 0 0,-1 0 0,1 0 0,0 0 0,-1 1 0,0-1 0,-8 19 350,2 28-7,8-25-329,0-1 0,1 0 0,6 30 0,-6-43-50,0 0-1,1 1 0,0-1 1,0-1-1,1 1 1,0 0-1,0-1 1,1 0-1,0 0 1,0 0-1,11 11 1,-13-15-26,-1-1 0,1 0 0,-1 1 0,1-1 0,0 0 1,0-1-1,0 1 0,0 0 0,0-1 0,0 1 1,0-1-1,1 0 0,-1 0 0,0-1 0,1 1 0,-1-1 1,1 1-1,-1-1 0,0 0 0,1 0 0,-1-1 0,1 1 1,-1-1-1,0 1 0,1-1 0,-1 0 0,0 0 1,0-1-1,1 1 0,-1-1 0,0 0 0,0 1 0,-1-1 1,1 0-1,0-1 0,-1 1 0,1 0 0,-1-1 1,0 0-1,0 1 0,0-1 0,0 0 0,2-4 0,4-10 69,-1-2-1,-1 1 0,-1-1 0,0 1 0,-2-2 1,0 1-1,-1 0 0,0 0 0,-4-38 0,2 56 154,-1-5-24,2 16-52,3 28 9,16 64-1,-18-92-271,1 0 1,0 0 0,1-1-1,0 0 1,1 1-1,-1-1 1,2-1 0,-1 1-1,1-1 1,1 0 0,12 13-1,9-8-2230,-18-10 885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5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39 648,'-11'-38'4787,"11"38"-4752,0 0 0,0 0-1,0 0 1,-1 0 0,1 0-1,0 0 1,0 0 0,0 0-1,0-1 1,0 1-1,0 0 1,0 0 0,0 0-1,-1 0 1,1 0 0,0 0-1,0 0 1,0 0 0,0 0-1,0 0 1,0 0 0,-1 0-1,1 0 1,0 0 0,0 0-1,0 0 1,0 0 0,0 0-1,0 1 1,0-1 0,-1 0-1,1 0 1,0 0-1,0 0 1,0 0 0,0 0-1,0 0 1,0 0 0,0 0-1,0 0 1,0 0 0,0 1-1,0-1 1,-1 0 0,1 0-1,0 0 1,0 0 0,0 0-1,0 0 1,0 0 0,0 1-1,0-1 1,0 0 0,0 0-1,0 0 1,0 0-1,0 0 1,0 0 0,0 0-1,0 1 1,0-1 0,0 0-1,0 0 1,-3 25 737,-8 83-121,-4 68-51,10-57-5451,5-110 3242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5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1 200,'0'7'1349,"-1"24"1536,1-30-2809,0 0 1,0 0 0,0-1-1,-1 1 1,1 0-1,1 0 1,-1 0 0,0-1-1,0 1 1,0 0-1,0-1 1,0 1 0,1 0-1,-1 0 1,0-1-1,1 1 1,-1 0 0,0-1-1,1 1 1,-1 0-1,1-1 1,-1 1 0,1-1-1,-1 1 1,1-1-1,0 1 1,-26-5 820,11 6-298,-12 1 159,26-3-736,-1 0 0,1 0 0,-1 0 0,0 0 0,1 0 1,-1 1-1,1-1 0,-1 0 0,1 0 0,-1 1 0,1-1 1,-1 0-1,1 1 0,-1-1 0,1 1 0,-1-1 0,1 0 0,-1 1 1,1-1-1,0 1 0,-1-1 0,1 1 0,0-1 0,-1 1 0,1 0 1,0-1-1,0 1 0,0-1 0,-1 2 0,2-2-21,-1 1-1,0-1 1,1 1 0,-1-1-1,0 0 1,1 1 0,-1-1-1,0 0 1,1 1 0,-1-1-1,1 0 1,-1 0 0,0 1-1,1-1 1,-1 0 0,1 0-1,-1 0 1,1 1 0,-1-1-1,1 0 1,-1 0-1,1 0 1,-1 0 0,1 0-1,-1 0 1,1 0 0,-1 0-1,1 0 1,-1-1 0,1 1-1,-1 0 1,0 0 0,1 0-1,-1 0 1,1-1 0,-1 1-1,1 0 1,-1 0 0,0-1-1,1 0 1,1 1 3,0-1 1,-1 1-1,1-1 0,-1 0 1,0 0-1,1 0 0,-1 0 1,1 0-1,-1 0 0,0 0 1,0 0-1,0 0 0,2-2 1,-3 2-2,0 0 0,1 1 0,-1-1 1,0 0-1,0 1 0,0-1 0,0 0 1,0 0-1,1 1 0,-1-1 0,0 0 1,-1 1-1,1-1 0,0 0 0,0 1 1,0-1-1,0 0 0,0 1 0,-1-1 1,1 0-1,0 1 0,-1-1 1,1 0-1,0 1 0,-1-1 0,0 1-120,1-1 1,-1 1-1,1 0 0,-1 0 0,1 0 0,-1 0 0,1 0 0,-1 1 0,1-1 0,-1 0 1,1 0-1,-1 0 0,1 0 0,-1 0 0,1 1 0,-1-1 0,1 0 0,-1 0 1,1 1-1,0-1 0,-1 0 0,1 1 0,-1-1 0,1 0 0,0 1 0,0-1 0,-1 1 1,1-1-1,0 0 0,-1 1 0,1-1 0,0 1 0,0-1 0,0 1 0,-1 0 0,-3 6-1679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0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2267 192,'0'0'5812,"4"-1"-5645,9-4-94,0 0 1,0-1 0,-1-1-1,0 0 1,22-18 0,55-52 197,-64 52-147,29-38 1,-34 38-95,45-44 1,-37 43-41,-1-2 0,-1-1 1,33-48-1,55-105-241,-98 155 207,44-85-281,70-189 1,-44 94 229,-23 28 18,-51 137 83,2 0 0,1 1-1,3 1 1,1 0 0,26-40-1,-33 63-23,3-5-34,32-35 0,-31 39 47,1 0 1,0 2 0,1 0 0,1 1 0,1 1 0,25-14 0,17 0-23,1 2 0,120-31 0,198-23-145,-153 58 76,4-7 100,-27 5-28,-140 17-85,111 3 0,-59 4-71,194-1-355,-299 1 541,0 1 0,0 0 0,1 1 0,14 3 1,43 6-40,51 2 227,0 5 0,-1 5 1,214 72-1,-180-52-31,184 26 0,-92-22-192,166 65 60,-286-73-31,-65-21 3,0 2 1,58 30-1,-86-33-19,-1 3-1,-1 0 1,-1 2 0,-1 1 0,-1 1 0,38 42 0,-24-16-57,-1 2 0,59 102 0,-68-92 15,-3 1 0,-3 2-1,-2 0 1,28 129 0,-45-147-33,-2 0 1,-1 0 0,-4 51-1,0-63 78,-1-19 17,-1-1 0,-1 1 0,0 0 0,-1-1 0,0 0 0,-2 0 0,-12 27 1,5-17-3,-1-1 0,-1 0 0,-30 37 0,5-20-85,-2-1 1,-1-3-1,-2-1 1,-1-3 0,-80 44-1,96-61 24,-1-2-1,0-1 0,-52 15 1,-103 15-23,59-16-66,86-20 91,1-2 0,-55 1 0,-29 3 58,-84 8 204,80-9-105,-266-2 972,216-9-698,-258 3 279,408-1-609,0-1 1,-37-8-1,35 4 27,-54-2-1,-16 10 139,57 0-75,0-2-1,-58-7 1,-198-22 207,142 16-222,-366-50 42,-60-10 159,-36 60-160,526 13-205,83 1 43,1-1-1,-1 2 0,1 0 1,0 0-1,-14 5 0,-36 7-20,-137 25-131,86-14 11,-43 9-87,84-23-547,-128 36-1,138-26-1292,27-13 802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7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1 108 400,'45'-10'7543,"117"-53"-5000,-154 60-2188,11-5-547,30-11 707,-17 14-6074,-26 5 3690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1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155 101 420,'0'-4'457,"0"-15"1832,-4 19-2021,-17-2 39,0 3 90,19 1-361,0-1 0,0 1 0,0 0-1,0-1 1,1 1 0,-1 0 0,1 0 0,0 0-1,-1 1 1,1-1 0,-1 3 0,-4 7 44,1 1 1,1-1-1,0 1 1,0 0-1,1 0 1,1 1-1,0-1 0,1 0 1,1 1-1,0-1 1,0 1-1,2-1 1,0 0-1,0 0 1,1 1-1,0-1 1,2-1-1,-1 1 0,1-1 1,1 0-1,0 0 1,1 0-1,0-1 1,1 0-1,0 0 1,1-1-1,0 0 1,1-1-1,0 0 1,21 15-1,-23-19-55,0 0 0,0-1-1,1 0 1,0-1 0,-1 1 0,2-2-1,-1 1 1,0-1 0,0-1 0,17 1-1,-21-2-20,-1 0-1,0 0 0,1-1 0,-1 0 1,0 0-1,1 0 0,-1-1 0,0 1 0,0-1 1,0 0-1,0 0 0,0-1 0,0 1 0,-1-1 1,1 0-1,-1 0 0,0 0 0,0 0 1,0 0-1,0-1 0,-1 1 0,1-1 0,-1 0 1,0 0-1,3-6 0,-1-2 32,0 0 1,-1-1-1,0 1 1,-1-1-1,0 1 1,-1-1-1,0 0 1,-1 0-1,-1 0 1,0 0-1,-1 1 1,0-1-1,-1 1 1,0-1-1,-9-21 1,4 15 121,0 2 0,0-1 0,-2 1 1,0 1-1,-1 0 0,0 0 0,-2 1 1,0 1-1,-27-25 0,32 33-117,0 0 1,-1 0-1,1 1 0,-1 0 0,-1 1 0,1 0 1,0 0-1,-1 1 0,0 0 0,0 1 0,1 0 1,-1 0-1,-16 1 0,21 1-93,0 1-1,0 0 1,0 1 0,0-1-1,1 1 1,-1 0 0,0 0 0,1 1-1,0-1 1,0 1 0,0 0-1,0 0 1,0 0 0,0 1-1,1-1 1,-5 6 0,3-3-122,1 0 1,-1 0 0,1 0-1,0 0 1,0 1-1,1 0 1,0 0-1,0 0 1,1 0-1,-4 12 1,5 22-2237,1-27 782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121 321 492,'0'-11'1334,"0"6"991,-4 17-1381,1 5-754,0-1 0,2 1 0,0 0-1,1 0 1,1 0 0,1 0 0,0 0 0,1-1 0,1 1-1,8 23 1,-9-31-131,0 0 1,1 0-1,0 0 0,10 14 0,-13-20-44,1-1 0,0 0 0,-1 1 0,1-1 1,0 0-1,0 0 0,0 0 0,1 0 0,-1-1 1,0 1-1,1-1 0,-1 1 0,1-1 0,-1 0 0,1 0 1,0 0-1,0 0 0,-1 0 0,1-1 0,4 1 0,-6-1-13,-1-1 0,1 1 1,0-1-1,0 1 0,0 0 0,0-1 0,0 0 0,0 1 0,0-1 0,-1 0 0,1 1 0,0-1 0,-1 0 0,1 0 0,0 1 0,-1-1 0,1 0 0,-1 0 0,1 0 0,-1 0 0,0 0 0,1 0 0,-1 0 1,0 0-1,0 0 0,1 0 0,-1 0 0,0 0 0,0 0 0,0-1 0,1-40 61,-1 35-48,-2-8 5,1 1 0,-2 0 0,0-1 0,-1 1 0,0 1 1,-7-16-1,-40-83 372,48 107-357,-11-20 204,-27-37-1,-15-26 792,19 24 592,55 43-1448,-11 16-195,0 1-1,-1 0 1,2 0-1,-1 0 1,0 1-1,1 0 1,0 1-1,-1 0 0,11-2 1,77-7-993,-66 9 428,-20 1 415,-5 0 30,-1 1 0,1-1 0,0 1 0,0 0 0,0 0 0,-1 0 0,1 0 0,0 1 0,0 0 0,0 0-1,5 2 1,-3-1-51,0 1-211,0-1 0,1 1 1,-1 1-1,0-1 0,-1 1 0,1 0 0,9 9 0,-3 5-1169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2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1 252,'0'26'1299,"2"0"1,1 0-1,7 31 0,-7-44-1184,0 0-1,1 0 1,1-1 0,0 0-1,1 0 1,0 0 0,1-1 0,11 15-1,-16-23-104,-1-1 0,1 0 0,0-1 0,1 1 0,-1 0 0,0-1-1,0 1 1,1-1 0,-1 1 0,1-1 0,-1 0 0,1 0 0,-1 0 0,1-1 0,0 1-1,4 0 1,-5-1-35,13-3-143,-10 1 152,-1 0 1,1 0-1,-1-1 0,1 1 1,-1-1-1,0-1 0,0 1 1,0 0-1,-1-1 1,1 0-1,-1 0 0,0 0 1,0 0-1,0 0 0,0-1 1,-1 1-1,0-1 0,0 0 1,3-8-1,-1-4 364,-1 0 0,0 0-1,-1 0 1,-1-31 0,-2 44-244,0 1 0,0-1 0,0 1-1,-1-1 1,1 1 0,-1 0 0,0 0 0,0-1 0,0 1-1,0 0 1,-3-2 0,3 10 51,1 0 0,-1 1 1,1-1-1,1 0 0,-1 1 0,1 8 0,4 20-272,3 0 0,11 37 0,-15-62-159,0-1-1,0 0 0,0 0 1,1 0-1,0 0 1,1 0-1,0-1 1,0 0-1,1 0 0,-1 0 1,1-1-1,1 0 1,-1 0-1,10 6 1,-7-8-1775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3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27 158 388,'-4'-26'598,"-2"-20"3700,20 86-2129,75 341-1566,-84-340-1005,-4-31-57,0 0 0,0-1 1,1 1-1,0 0 0,6 15 0,-9-30-786,0 0 999,-1 0 1,0 0 0,0 1-1,-1-1 1,-4-7 0,2 3 116,-14-28 317,1-1-1,2-1 1,2 0-1,2-1 1,1-1 0,2 0-1,2 0 1,-3-82 0,10 115-92,1 1 0,0-1 0,1 0 0,-1 1 0,2-1 0,-1 1 0,1 0 0,0 0 0,0 0 0,1 0 0,4-6 0,-6 10-34,0 0 0,0 1-1,0-1 1,0 1 0,0-1 0,1 1 0,-1 0-1,1 0 1,-1 0 0,1 0 0,0 0 0,0 1 0,0-1-1,0 1 1,0 0 0,0-1 0,0 2 0,0-1 0,1 0-1,-1 1 1,0-1 0,0 1 0,1 0 0,-1 0-1,0 0 1,1 0 0,-1 1 0,0 0 0,5 1 0,2 1-8,0 1 0,-1 1 0,0-1 0,0 1 0,11 8 0,-17-10-17,0-1 0,0 0 1,-1 1-1,1 0 0,0-1 0,-1 1 0,0 0 0,0 0 0,0 0 0,0 1 0,0-1 0,0 0 0,-1 1 0,0-1 0,0 1 0,0 0 1,0-1-1,0 1 0,0 4 0,-1-6 53,-4 24 81,1-19-247,0 0 0,0 0 0,-1 0 0,1 0 0,-1 0 0,-1-1 0,1 0-1,-1 0 1,0 0 0,-1-1 0,0 1 0,1-1 0,-2 0 0,1-1 0,0 0 0,-1 0 0,0 0 0,0-1 0,-13 5 0,20-8-207,-4 1 369,-4-17-3670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3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0 420,'7'4'323,"-1"1"0,1 0 0,-1 0 0,1 1 0,-1-1 0,-1 1 0,1 1 0,-1-1 0,0 1 0,-1 0 0,0 0 0,0 0 0,0 0 0,-1 1 0,0 0 0,3 11 0,-1-2 11,-6-19-165,-18-31-94,14 26-27,0 2 0,-1-1-1,0 1 1,0 0 0,0 0 0,-1 0-1,1 1 1,-1 0 0,0 0 0,0 1-1,-1 0 1,1 0 0,-1 1-1,1 0 1,-1 0 0,-13-1 0,16 5-12,0-1 1,0 0-1,1 1 1,-1 0-1,0 0 1,1 0-1,0 0 1,-1 1 0,1 0-1,0 0 1,0 0-1,1 0 1,-1 1-1,-3 4 1,-1-1 43,1 1 0,1 1 1,-1-1-1,1 1 0,-9 17 1,-2 30 288,16-52-340,0-1 0,1 1 0,-1 0 0,1 0 0,0 0 0,0 0 0,0 0 0,1 0 0,0 0 0,-1 0 0,1 0 0,0 0 0,2 3 0,1 0-39,0-1 0,0 0 0,0-1-1,1 1 1,-1-1 0,1 0 0,1 0 0,9 7-1,-13-10 1,0-1 0,0 0 0,0 1 0,0-1 0,1 0-1,-1 0 1,0 0 0,1-1 0,-1 1 0,1-1 0,-1 1-1,1-1 1,-1 0 0,1 0 0,-1 0 0,1 0 0,-1 0 0,1 0-1,-1-1 1,1 1 0,-1-1 0,0 0 0,1 0 0,-1 0-1,0 0 1,1 0 0,-1 0 0,0-1 0,0 1 0,2-3-1,2 0-1,-1-1 0,0-1 0,0 1 0,0-1-1,-1 1 1,0-1 0,0 0 0,0-1 0,-1 1 0,3-8-1,-1-3 274,-1 1 0,4-35 0,-4 34 228,0 16-27,5 25 132,-2-1-718,8 15-69,-10-25-144,0 0 0,0-1 0,1 1 0,10 13 0,-14-23 100,0 0 1,0-1-1,1 1 0,-1 0 1,1-1-1,-1 0 0,1 0 1,0 1-1,0-2 0,0 1 0,0 0 1,1-1-1,-1 1 0,0-1 1,1 0-1,-1 0 0,1 0 0,-1 0 1,1-1-1,6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4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15 126 136,'-14'-81'4751,"18"173"-1825,35 62-3469,-63-231 912,24 76-348,1 0 0,-1 0 0,0 0 0,0 0 0,1 0 0,-1 1-1,0-1 1,1 0 0,-1 0 0,1 0 0,-1 1 0,1-1 0,0 0-1,-1 1 1,1-1 0,0 0 0,-1 1 0,1-1 0,0 1 0,-1-1-1,1 1 1,0 0 0,0-1 0,0 1 0,0 0 0,-1-1 0,1 1-1,0 0 1,2 0 0,38-10-63,-21 5-48,-10 2 18,1 0-1,-1-1 1,0-1 0,0 0 0,-1 0-1,17-12 1,-22 13 74,0 1 0,0-1 0,0 0-1,-1 0 1,0-1 0,1 1 0,-2 0 0,1-1 0,0 0-1,-1 0 1,0 0 0,0 0 0,0 0 0,-1 0-1,0 0 1,1-7 0,-1 10 80,-1 1-1,0-1 1,1 0 0,-1 0-1,0 1 1,0-1-1,0 0 1,0 0 0,0 0-1,0 1 1,-1-1 0,1 0-1,-1 0 1,1 1-1,-1-1 1,1 0 0,-1 1-1,0-1 1,0 1 0,-2-4-1,-6 54 711,9-34-776,0-1 0,1 0 1,1 1-1,1-1 1,0 0-1,0 0 0,2 0 1,0-1-1,0 1 1,11 18-1,-12-26-53,0 0-1,1 0 1,-1 0 0,1-1-1,0 0 1,1 0 0,-1 0-1,1-1 1,0 1 0,0-1-1,0-1 1,1 1-1,-1-1 1,1 0 0,0-1-1,0 1 1,0-1 0,0-1-1,0 1 1,0-1 0,0-1-1,11 1 1,-13-1-5,0 0 0,0-1 0,0 1 1,0-1-1,0 0 0,0 0 0,0-1 0,0 0 0,-1 0 1,1 0-1,0 0 0,-1 0 0,0-1 0,0 0 0,1 0 1,-2 0-1,1-1 0,0 1 0,-1-1 0,5-5 0,-5 3 64,0 1-1,0 0 0,-1 0 0,0-1 0,0 1 0,0-1 0,-1 0 0,1 1 0,-2-1 1,1 0-1,0 0 0,-1 0 0,0 0 0,-1 0 0,1 0 0,-1 1 0,0-1 0,-3-9 0,1 6 11,-1 0-1,0 0 0,0 1 0,-1-1 0,0 1 0,0 0 0,-1 0 0,0 1 0,0-1 0,-1 1 0,0 1 0,0-1 0,-1 1 0,0 1 0,0-1 0,0 1 0,0 1 0,-1-1 0,0 2 0,0-1 0,0 1 0,0 0 0,-1 1 0,1 0 0,-1 1 1,-18-1-1,22 3-314,-1 0 1,1 0 0,0 0-1,-1 1 1,1 0 0,0 0-1,0 1 1,0 0 0,0 0-1,1 0 1,-11 9 0,11-10-139,-17 16-1592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5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19 280,'-3'-19'5418,"1"22"-5307,0-1 1,0 1 0,0 0-1,1 0 1,-1 0-1,1 0 1,0 0 0,0 0-1,0 0 1,0 0-1,0 0 1,1 0 0,-1 0-1,1 1 1,0-1-1,0 0 1,0 0-1,1 1 1,0 5 0,0-1-8,-1 0 1,0 1 0,0-1 0,-3 14-1,-8 13-49,-5 16-578,12-18-2934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6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23 396,'1'36'4948,"0"-23"-4775,0 0 1,1-1-1,1 1 0,0-1 1,0 1-1,9 17 0,-8-22-80,0 0-1,1 0 0,0 0 1,1-1-1,9 11 0,-13-16-49,1 1 0,0 0-1,0-1 1,0 0 0,0 0-1,0 0 1,0 0 0,0 0-1,1-1 1,-1 1 0,1-1-1,-1 0 1,1 0 0,0 0-1,-1-1 1,5 1 0,-6-1 23,1-1 1,-3 2-63,1-1 1,-1 0-1,1 0 0,0 0 1,-1 0-1,1 0 1,-1 0-1,1 0 1,0 0-1,-1 0 1,1 0-1,-1 0 1,1 0-1,0 0 1,-1 0-1,1 0 1,-1-1-1,1 1 1,-1 0-1,1-1 1,-1 1-1,1 0 1,-1-1-1,1 1 1,0-1-1,5-4 15,1-1-1,-1 0 1,0 0-1,0 0 1,-1-1 0,0 0-1,0 0 1,-1 0-1,0-1 1,0 1 0,0-1-1,-1 0 1,-1 0-1,1 0 1,-1 0 0,1-13-1,-3 20-47,1-1 143,0-1 0,-1 1 0,1 0 0,-1-1 1,0 1-1,0-1 0,0 1 0,0 0 0,0-1 0,0 1 1,-1-1-1,1 1 0,-1 0 0,0-1 0,0 1 0,0 0 1,0 0-1,0 0 0,0 0 0,-3-4 0,3 6-105,1 0-1,-1 0 0,1 1 0,-1-1 0,0 0 1,1 1-1,0-1 0,-1 1 0,1-1 0,-1 1 1,1-1-1,-1 1 0,1-1 0,0 1 0,-1-1 1,1 1-1,0-1 0,0 1 0,-1-1 0,1 1 1,0 0-1,0-1 0,0 1 0,0 0 1,0-1-1,0 1 0,0-1 0,0 1 0,0 0 1,0-1-1,0 1 0,0 0 0,-1 24 90,1-15-79,1-1 0,1 0 0,-1 0-1,1 0 1,1 0 0,0 0 0,0-1 0,1 1 0,0-1 0,6 11-1,-8-16-44,0 0 0,0 0 0,0 0 0,0 0 0,1-1 0,-1 1-1,1 0 1,0-1 0,-1 0 0,1 0 0,0 0 0,0 0 0,1 0 0,-1 0-1,0-1 1,0 1 0,1-1 0,-1 0 0,1 0 0,-1-1 0,1 1-1,0-1 1,-1 1 0,1-1 0,-1 0 0,1 0 0,0-1 0,-1 1-1,7-3 1,-1 0 9,0 0 0,0-1 0,-1-1-1,0 1 1,0-1 0,0-1 0,0 1-1,-1-1 1,0-1 0,0 1 0,-1-1-1,0 0 1,0-1 0,-1 1 0,1-1-1,-2 0 1,1-1 0,-1 1 0,0-1 0,-1 0-1,0 0 1,-1 0 0,0 0 0,0 0-1,-1-1 1,0 1 0,0-16 0,-1 24 71,1-22 184,3 11-143,-4 12-95,0 0 1,1 0-1,-1 0 0,0 0 0,0 0 1,1 0-1,-1 0 0,0 0 0,0 0 1,1 0-1,-1 0 0,0 0 0,0 0 0,1 0 1,-1 0-1,0 0 0,0 0 0,1 0 1,-1 0-1,0 0 0,0 0 0,0 0 1,1 0-1,-1 0 0,0 1 0,0-1 0,0 0 1,1 0-1,-1 0 0,0 0 0,0 1 1,0-1-1,0 0 0,1 0 0,-1 0 1,0 1-1,0-1 0,0 0 0,0 0 0,0 0 1,0 1-1,28 39-105,-10-13-719,36 43 1,-42-64 473,-10-14 209,-12-18 262,2 14-41,8 9-102,1 4 15,-1 0 0,1 0-1,-1-1 1,1 1-1,-1 0 1,1 0 0,-1 0-1,0 0 1,0 0-1,1 0 1,-1-1-1,0 1 1,0 0 0,0 0-1,0 0 1,0 0-1,0 0 1,0 0 0,-1 0-1,1 0 1,0 0-1,0-1 1,-1 2-1,1 15-636,0-16 407,0 1-1,1-1 1,-1 1-1,0-1 1,0 1-1,0 0 1,-1-1-1,1 1 1,0-1-1,-1 1 1,1-1-1,0 1 1,-1-1-1,0 1 1,1-1-1,-1 1 1,-1 1-1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6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40 20,'-15'-39'4933,"21"59"-4181,10 24-526,-2 1 0,-2 0 1,-3 0-1,-1 1 1,-2 0-1,0 62 0,-7-103-226,1-1-1,-1 1 1,0 0-1,0-1 0,-1 1 1,1-1-1,-1 1 0,0-1 1,0 0-1,-1 0 1,1 0-1,-1 0 0,0 0 1,0-1-1,0 1 1,0-1-1,-1 1 0,0-1 1,1-1-1,-1 1 0,0 0 1,0-1-1,-9 4 1,12-6 12,-4 0-27,3 0 11,1 1 0,0-1 0,0 0 0,-1 0 0,1 0 0,0 0 0,0 0 0,-1 0 0,1 0 0,0-1 0,0 1 0,-1 0 0,1-1 0,0 1-1,0-1 1,-2-1 0,-1-1-72,0 0-1,0-1 1,0 1-1,1-1 0,-1 0 1,1 0-1,0-1 1,0 1-1,1 0 0,-1-1 1,1 0-1,0 0 1,0 1-1,1-1 0,-1 0 1,1-1-1,0 1 1,1 0-1,-1 0 1,1 0-1,0 0 0,0-1 1,2-6-1,9-21-729,2 0 0,1 1 0,1 1-1,2 0 1,34-47 0,-35 59 394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4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96,'27'-14'1038,"-26"14"-972,0 0 0,0 0 0,-1 0 1,1 0-1,0 0 0,0 0 0,-1 0 1,1 0-1,0 1 0,0-1 0,-1 0 1,1 0-1,0 1 0,-1-1 0,1 0 1,0 1-1,-1-1 0,1 1 0,0-1 1,-1 1-1,1-1 0,-1 1 0,1 0 1,2 4 174,-1 1 0,1-1 0,-1 1 0,-1-1 1,1 1-1,-1 0 0,0 0 0,0 5 0,2 8 57,1 0 0,0 0-1,14 33 1,-17-48-256,1 0 1,-1 0-1,1 0 1,0-1-1,0 1 0,0-1 1,0 1-1,1-1 1,0 0-1,-1 0 0,1 0 1,0 0-1,0-1 1,1 1-1,-1-1 0,1 0 1,-1 0-1,1 0 1,-1 0-1,1 0 0,0-1 1,0 0-1,0 0 1,0 0-1,5 1 0,-7-2 3,16-4 61,-11 1-90,1-1 0,-1-1-1,0 1 1,-1-1 0,1 0 0,-1-1 0,0 1 0,0-1-1,0-1 1,-1 1 0,0-1 0,0 0 0,-1 0 0,0 0-1,6-15 1,-8 18 13,0-1 0,0 1 0,-1-1-1,0 1 1,0-1 0,0 0 0,0 1 0,0-1-1,-1 0 1,0 0 0,0 1 0,0-1 0,-1 0-1,0 1 1,0-1 0,0 0 0,0 1 0,-1-1-1,1 1 1,-1-1 0,-1 1 0,1 0 0,0 0-1,-1 0 1,0 0 0,0 0 0,0 1 0,0-1 0,-1 1-1,-4-3 1,5 3-57,-1 0 0,0 1 0,0 0 0,0 0-1,0 0 1,-1 1 0,1-1 0,0 1 0,-1 0 0,1 0 0,-1 1-1,1-1 1,-1 1 0,1 0 0,-1 0 0,1 0 0,-8 2-1,1 1-517,0 1 0,0 0 0,0 0 0,0 1 0,-16 10-1,2 1-1021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2:17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18 204,'-9'-17'5545,"5"36"-3647,3 42-1400,1-59-341,0 12-38,1 0-1,1 0 1,0 0 0,1-1-1,1 1 1,9 22 0,-11-29-79,1 0 1,0-1-1,1 0 0,-1 1 1,1-1-1,1 0 1,-1-1-1,1 1 0,0-1 1,0 0-1,0 0 1,1 0-1,0-1 0,11 7 1,-15-11-35,-1 1-1,1 0 1,-1-1-1,1 0 1,0 1 0,-1-1-1,1 0 1,0 0 0,0 0-1,-1 0 1,1 0 0,0 0-1,-1 0 1,1 0-1,0-1 1,-1 1 0,1-1-1,0 1 1,-1-1 0,1 0-1,-1 1 1,2-2 0,0-1 3,1 0-1,-1 1 1,0-1 0,0 0 0,-1-1 0,1 1 0,-1 0 0,5-8 0,-3 2 2,1-1 0,-1 0 0,0 0 0,-1 0 1,-1 0-1,3-16 0,-3-96 1021,-3 119-929,1-1-1,0 1 1,-1 0 0,0 0-1,1 0 1,-1 0 0,0 0-1,-1 0 1,1 0 0,0 0-1,-4-5 1,8 35 593,-2 0-492,4 1-229,2 0 1,1 0-1,1 0 1,2-1 0,14 27-1,-14-33-1928,2 0 0,1 0 0,26 30 0,-20-30-663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2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26 351 56,'1'0'89,"-1"-1"-1,0 1 1,0-1 0,0 1 0,0-1-1,0 1 1,0-1 0,0 0-1,0 1 1,0-1 0,0 1-1,0-1 1,0 1 0,0-1 0,0 1-1,-1-1 1,1 1 0,0-1-1,0 1 1,-1-1 0,1 1-1,0-1 1,-1 1 0,1-1 0,0 1-1,-1 0 1,1-1 0,-1 1-1,1 0 1,-1-1 0,1 1-1,-1 0 1,1-1 0,-1 1 0,0 0-1,-15 7 1116,16-6-1179,-1 0 0,1 0 0,0-1 0,0 1 0,0 0 0,0 0 1,0 0-1,0 0 0,0-1 0,0 1 0,0 0 0,0 0 0,0 0 0,0-1 0,0 1 0,1 0 0,-1 0 0,0-1 0,1 1 0,-1 0 1,1 0-1,-1-1 0,1 1 0,-1 0 0,1-1 0,-1 1 0,1-1 0,-1 1 0,1-1 0,0 1 0,-1-1 0,1 1 0,0-1 0,0 0 0,1 1 1,26 18 511,-25-17-501,0-1 0,-1 0-1,1 0 1,0-1 0,0 1-1,0-1 1,0 1 0,-1-1-1,1 0 1,0 0 0,0 0-1,0 0 1,0-1 0,0 1-1,-1-1 1,1 0 0,0 0-1,0 0 1,-1 0 0,5-2 0,-4 0-11,0 1 1,1-1 0,-1 0 0,0-1 0,0 1 0,-1 0 0,1-1-1,-1 0 1,1 1 0,-1-1 0,-1 0 0,3-5 0,1-7 119,0 0 0,-2-1 0,1 1 0,-2-1 0,-1 0 1,0-16-1,-2 14 48,-1 1 0,0 0 0,-2 0 0,0 1 1,-1-1-1,-1 1 0,-8-19 0,6 18 216,-4-6 343,7 24-299,5 16-314,3 11-101,1 1 0,2-1 0,1-1 0,19 52 0,-21-66-142,1 0-1,0 0 1,0-1 0,1 0 0,1 0 0,0 0-1,0-1 1,1 0 0,0-1 0,1 0 0,0-1-1,18 13 1,-27-21 58,0 1 0,1 0 0,-1 0 0,1 0 0,-1-1 0,0 1 0,1-1 0,-1 1 0,1-1 0,0 0 0,-1 1 0,1-1 0,-1 0 0,1 0 0,-1 0 0,1 0 0,0 0 0,-1-1 0,1 1 0,-1 0 0,1-1 0,-1 1 0,1-1 0,-1 0 0,0 1 0,1-1 0,-1 0-1,2-1 1,0-1 11,-1 0-1,1 0 0,-1 0 0,0 0 0,0-1 0,0 1 0,0-1 0,0 1 1,-1-1-1,0 0 0,1-4 0,3-10 9,-2-1 1,0 0-1,0-34 0,-3-9 1159,0 60-1040,5-14 383,3 49-463,2 0 0,1-1-1,31 60 1,-29-68-920,1-1-1,2-1 1,18 21 0,-27-33-605,1 1-107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3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1 358 276,'-1'-2'181,"1"-1"-1,1 0 1,-1 1-1,0-1 1,1 1-1,-1-1 1,1 1-1,0-1 1,-1 1-1,1-1 1,1 1 0,-1 0-1,0-1 1,0 1-1,1 0 1,-1 0-1,1 0 1,0 0-1,0 0 1,0 0-1,0 1 1,0-1 0,3-2-1,4-3-188,-4 2 67,1-1 1,-1-1-1,0 1 0,-1-1 0,1 0 1,-1 0-1,0 0 0,-1 0 1,0-1-1,0 0 0,-1 1 0,0-1 1,0 0-1,-1 0 0,0 0 0,0 0 1,-1-1-1,0-12 0,-1 18-6,1 1 1,-1-1-1,0 0 0,0 0 0,0 0 1,0 1-1,0-1 0,0 0 0,-1 1 0,1-1 1,-1 1-1,0 0 0,0-1 0,0 1 0,0 0 1,-2-2-1,3 3-30,0 1 1,0-1 0,0 1-1,0-1 1,0 0-1,0 1 1,0-1-1,0 1 1,0 0-1,-1-1 1,1 1-1,0 0 1,0 0-1,0 0 1,0 0-1,0 0 1,0 0-1,-1 0 1,1 0 0,0 0-1,0 1 1,0-1-1,0 0 1,0 1-1,0-1 1,0 0-1,0 1 1,0 0-1,0-1 1,0 1-1,0 0 1,0-1-1,0 1 1,0 0-1,0 0 1,1 0 0,-1 0-1,0-1 1,1 1-1,-1 0 1,1 0-1,-1 1 1,1-1-1,-1 0 1,1 0-1,0 0 1,-1 2-1,-3 7 19,0 1 0,1 0-1,0 0 1,0 0 0,2 0-1,-1 1 1,1-1 0,1 0-1,0 1 1,0-1 0,2 0-1,-1 1 1,6 18 0,-6-24-76,1-1 0,0 1 0,0-1 0,1 0 0,0 0 0,0 0 0,0 0 0,0 0 0,1-1 0,-1 0 0,1 1 0,0-1 0,1 0 1,-1-1-1,1 1 0,-1-1 0,1 0 0,0 0 0,0-1 0,1 1 0,-1-1 0,0 0 0,1 0 0,-1-1 0,1 0 0,0 0 0,-1 0 1,1-1-1,7 1 0,-8-2 2,0 1 1,0 0-1,0-1 1,-1 0 0,1 0-1,0 0 1,0-1-1,-1 1 1,1-1-1,-1 0 1,1 0 0,-1-1-1,0 0 1,0 1-1,6-6 1,-5 2-10,1 0 0,-1 0 0,0-1 1,-1 1-1,0-1 0,0 0 0,0 0 0,4-14 0,-1-1 98,-1-1 0,-1 1 0,-2-1 0,0 0-1,0-38 1,-4 52 33,0 0 0,-1 0 0,0 0 0,0 0 0,-1 0 0,-7-15-1,-3-11 698,8 47-145,2 15-556,14 50-171,28 104 0,-27-134-329,-3-22-397,-10-46 320,-4 5 684,-4-28 487,9 43-529,26-17-109,-11 16-183,0-1 0,0-1 0,0 0 0,0-1-1,26-12 1,-37 14 127,1 1 1,-1-1-1,0-1 0,0 1 0,0-1 0,0 1 1,-1-1-1,1 0 0,-1 0 0,0-1 0,0 1 1,-1 0-1,1-1 0,-1 0 0,0 0 0,0 0 1,-1 0-1,1 0 0,-1 0 0,0 0 0,0-7 1,1-54 999,-2 64-860,-7-14 152,5 35-225,1 0-1,0 1 1,1-1-1,1 0 1,1 1-1,1-1 1,1 0-1,0 0 1,1-1-1,1 1 1,1-1-1,1 0 1,0-1-1,13 19 1,-19-32-86,0 0 1,1 0 0,0 0-1,0-1 1,0 1-1,0-1 1,0 0 0,0 1-1,1-2 1,0 1-1,0 0 1,-1-1 0,1 0-1,1 0 1,-1 0-1,0 0 1,0 0 0,1-1-1,5 1 1,-8-2-74,-1 0 4,-1 0 98,1 0 0,-1 0 1,1 0-1,-1 1 0,1-1 0,-1 0 0,1 0 0,-1 0 1,1-1-1,-1 1 0,1 0 0,0 0 0,-1 0 0,1 0 1,-1 0-1,1-1 0,-1 1 0,0 0 0,1 0 1,-1-1-1,1 1 0,-1 0 0,1-1 0,-1 1 0,0 0 1,1-1-1,-1 1 0,1-1 0,6-7-27,-1 1 0,0-1 0,-1 0 0,1 0 0,-2-1 0,1 1 0,-1-1 0,0 0 0,-1 0-1,3-13 1,-1-2 232,-1 0 0,-2-1 0,0-36 0,-1 37 297,-1 24-490,0 0 0,0 0 0,0 0-1,0 0 1,0 0 0,0 0-1,0 0 1,0 0 0,0 0 0,0 0-1,0 0 1,0 0 0,0 0 0,0 0-1,1 0 1,-1 0 0,0 0-1,0 0 1,0 0 0,0 0 0,0 0-1,0 0 1,0 0 0,0 0 0,0 0-1,0 0 1,0 0 0,0 0-1,0 0 1,1 0 0,-1 0 0,0 0-1,0 0 1,0 0 0,0 0 0,0 0-1,0 0 1,0 0 0,0 0-1,0 0 1,0 0 0,0 0 0,8 40 258,-1-6-321,16 34-793,-4-26-3262,-15-37 2534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3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95 107 600,'-22'-23'796,"4"4"-128,2-2 20,4 5-132,0 3-84,4 3-176,4 6-100,2 4-240,8 2-1488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4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23 640,'1'-23'3795,"2"40"-1166,1 41-1034,1 23-1331,4-1 0,23 94 1,-31-167-622,3 12-523,-4-19 806,0 0 1,0 1-1,0-1 1,0 0 0,0 0-1,0 0 1,0 1 0,0-1-1,0 0 1,0 0-1,-1 1 1,1-1 0,0 0-1,0 0 1,0 0 0,0 1-1,0-1 1,0 0 0,-1 0-1,1 0 1,0 1-74,0-1 74,0 0-1,-1 0 1,1 0 0,0 0-1,0 1 1,0-1-1,-1 0 1,1 0 0,0 0-1,0 0 1,-1 0 0,1 0-1,0 0 1,0 0-1,0 0 1,-1 0 0,1 0-1,0 0 1,0 0 0,-1 0-1,1 0 1,0 0 0,0 0-1,-1 0 1,1 0-1,0-1 1,0 1 0,0 0-1,-1 0 1,1 0 0,0 0-1,0 0 1,0 0-1,-1-1 1,1 1 0,0 0-1,-5-2-1198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5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110 218 320,'-22'-20'574,"8"8"44,1-1 1,0 0-1,0-1 1,2 0 0,-11-17-1,21 30-558,1 0-1,0 0 0,0 0 1,0 0-1,0 0 1,0 0-1,0 0 1,0 0-1,0-1 1,0 1-1,1 0 1,-1 0-1,0 0 1,1 0-1,-1 0 0,1 0 1,-1 0-1,1 0 1,-1 1-1,1-1 1,0 0-1,0 0 1,-1 0-1,1 1 1,0-1-1,0 0 0,0 1 1,0-1-1,-1 0 1,1 1-1,0-1 1,0 1-1,0 0 1,0-1-1,0 1 1,1 0-1,-1 0 0,1-1 1,53-15 47,-44 13 159,38-8-278,95-9 0,-72 11-457,-8-1 120,-63 10 627,3 0 82,-3 0-310,0-1-1,1 1 1,-1 0-1,0 0 1,0 0 0,1 0-1,-1 1 1,0-1 0,1 0-1,-1 0 1,0 1 0,0-1-1,1 1 1,1 0-1,3 10 66,0 0 0,0 1-1,-1-1 1,0 1 0,-1 0-1,-1 0 1,0 1 0,0-1-1,-2 1 1,2 19 0,13 60 253,9-7-166,67 202-497,-85-271 5,-4-11-148,-1-1-1,0 1 1,-1 0 0,1 0 0,-1 0 0,2 9 0,-5-14 249,0-1 1,0 0-1,0 1 1,0-1-1,0 0 1,0 0-1,0 0 1,0 0-1,1-1 1,-1 1-1,0 0 1,1-1-1,-3-2 1,-18-24-93,1-1 0,2 0 1,0-2-1,2 0 0,-16-44 0,24 52 478,1-2 0,1 1 0,2-1 0,0 0 0,2 0 0,0-1-1,2-25 1,2 41-103,0 0 0,1 0 1,0 0-1,1 0 0,0 0 0,1 1 0,0-1 0,0 1 0,1 0 0,0 1 0,1-1 0,0 1 1,0 0-1,8-8 0,-11 14-12,0 0 1,1 0-1,-1 0 1,0 0-1,1 0 1,-1 1-1,1 0 1,-1-1-1,1 1 1,0 1-1,-1-1 1,1 0-1,5 1 1,-7 0 119,-1-1-162,1 1 0,-1 0 1,0 0-1,1 0 1,-1 0-1,1 0 0,-1 0 1,1 0-1,-1 1 1,1-1-1,-1 1 0,0-1 1,1 1-1,1 0 1,1 2 7,0 1 0,-1 0 1,1 0-1,-1 0 1,0 0-1,0 0 0,0 1 1,0-1-1,-1 1 1,0 0-1,0 0 0,0 0 1,0 0-1,0 7 1,1 5 94,0 0 0,-1 0 0,-1 20 0,-2-30-182,0 0 0,-1 0 0,1 0 0,-1 0 0,0-1-1,-1 1 1,0-1 0,-4 7 0,-9 26-1002,4-9-2303,10-26 2276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5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1 434 284,'41'8'3572,"-37"-6"-3405,1-1 0,0 1 0,-1-1 0,1 0 1,0 0-1,0-1 0,0 1 0,0-1 0,0 0 0,0-1 0,-1 1 0,7-2 1,-3-1-137,0 1 1,0-1-1,0 0 1,0-1-1,-1 0 0,0 0 1,0 0-1,0-1 1,10-9-1,-13 10 2,-1 0-1,1 0 0,-1 0 0,0 0 1,0-1-1,0 1 0,0-1 0,-1 0 0,0 1 1,0-1-1,0 0 0,-1-1 0,1 1 1,-1 0-1,0 0 0,0-10 0,-1 13 85,0 1-102,0 1 0,0-1 0,1 0 1,-1 1-1,0-1 0,0 0 0,0 1 0,0-1 0,0 0 0,0 1 1,0-1-1,0 0 0,0 1 0,-1-1 0,1 0 0,0 1 1,0-1-1,-1 0 0,1 1 0,0-1 0,-1 1 0,1-1 0,0 0 1,-1 1-1,1-1 0,-1 1 0,1-1 0,-1 0 0,-11-13 143,11 13-114,-1-1 0,0 0 0,0 1-1,0 0 1,0-1 0,-1 1 0,1 0-1,0 0 1,0 0 0,-1 0 0,1 1-1,0-1 1,-1 1 0,1-1 0,-1 1-1,1 0 1,-1 0 0,1 0 0,-1 0-1,1 0 1,-1 1 0,1-1-1,0 1 1,-1-1 0,1 1 0,0 0-1,-1 0 1,1 0 0,0 0 0,0 1-1,-3 1 1,-3 3 40,0-1 0,0 1 0,0 1 0,1-1 0,0 1 0,-9 12 0,12-13-97,0-1-1,0 1 1,1 0 0,0 0-1,0 0 1,1 0 0,0 0-1,0 1 1,0-1 0,1 1-1,0-1 1,0 1 0,1 0 0,-1-1-1,2 1 1,-1 0 0,1-1-1,0 1 1,0 0 0,0-1-1,1 1 1,0-1 0,1 0-1,-1 0 1,1 0 0,0 0 0,1 0-1,0-1 1,0 1 0,0-1-1,0 0 1,1 0 0,-1 0-1,1-1 1,1 0 0,-1 0-1,1 0 1,-1 0 0,1-1 0,0 0-1,0 0 1,0-1 0,1 0-1,-1 0 1,1 0 0,-1-1-1,1 0 1,-1 0 0,13 0-1,-9-1-466,0-1 1,1 0-1,-1 0 0,0-1 0,0 0 0,0-1 0,15-6 0,-20 6 288,0 1 0,0-1 1,0 0-1,0-1 1,0 1-1,0-1 0,-1 0 1,0 0-1,0 0 1,0-1-1,0 0 1,-1 1-1,1-1 0,-1 0 1,2-6-1,2-6 143,-1 1-1,-1-1 1,-1 0-1,4-24 1,-3-34 3719,-6 75-3601,0 1 0,0 0-1,0-1 1,0 1 0,0 0-1,0 0 1,0-1 0,1 1-1,-1 0 1,0 0 0,0 0-1,1 0 1,-1 0 0,1 0-1,-1 0 1,1 0 0,-1 0-1,1 1 1,0-1 0,0 0 0,-1 0-1,1 0 1,0 0 0,0 1-1,0 1 1,2 40 426,-1-27-293,-1-7-177,1-1 0,0 1 0,1-1 0,0 1-1,1-1 1,-1 1 0,1-1 0,1 0 0,0 0 0,8 13 0,-9-17-58,0 0 0,-1 0 0,1 0 0,1 0 0,-1-1 0,1 1 0,-1-1 0,1 0 0,0 0 0,0 0 0,0-1 0,1 1 0,-1-1 0,1 0 0,-1 0 0,1-1 0,0 1 0,-1-1 0,1 0 0,7 1 0,-9-4 17,0 0 0,0 0 0,0 0 0,-1 0 0,1 0 0,0 0 0,-1-1 0,0 1 0,0-1 0,0 0 0,0 0 0,0 1 0,3-7 0,-2 1 22,0 0 1,0 0-1,0 0 1,-1 0-1,0 0 1,-1-1-1,0 1 1,0-1-1,-1 1 1,0-1-1,-1 1 1,1-1-1,-2 1 1,1 0-1,-1-1 1,0 1-1,-1 0 1,0 0-1,0 0 1,-6-9-1,-1-1 83,0 1 0,-1 0 0,-1 1 0,-1 0-1,0 1 1,-1 1 0,-22-19 0,-111-73 1053,147 105-1136,0 1 0,-1 0 0,1-1 0,0 1 0,0-1 1,-1 1-1,1 0 0,0-1 0,0 1 0,0-1 0,0 1 1,-1-1-1,1 1 0,0-1 0,0 1 0,0 0 0,0-1 1,0 1-1,0-1 0,0 1 0,0-1 0,1 1 0,-1-1 1,0 1-1,0-1 0,0 1 0,0 0 0,0-1 0,1 1 1,-1-1-1,0 1 0,0 0 0,1-1 0,-1 1 0,0-1 1,1 1-1,-1 0 0,0 0 0,1-1 0,0 1 0,20-15-60,11 3-866,1 2 0,0 1 0,0 2 0,35-4 0,-51 10-704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6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0 216,'9'19'1530,"-9"-16"-1327,1 0 0,0 0-1,0 0 1,0-1 0,0 1-1,0 0 1,1-1 0,-1 1-1,1-1 1,0 0 0,0 0-1,0 1 1,0-1 0,0 0-1,0 0 1,4 2 0,-6-5-180,0 1 1,1-1-1,-1 1 0,0-1 1,0 1-1,1-1 1,-1 1-1,0-1 0,0 1 1,0-1-1,0 1 0,0-1 1,1 1-1,-1-1 1,0 1-1,0-1 0,0 1 1,-1-1-1,1 0 1,0 1-1,0-1 0,0 1 1,0-1-1,0 1 1,-1-1-1,1 1 0,0-1 1,0 1-1,-1 0 0,1-1 1,0 1-1,-1-1 1,1 1-1,-1 0 0,1-1 1,-1 0-1,-15-20 456,15 20-440,-1 0 0,1 0 0,-1 1 0,1-1 0,-1 0 0,0 1 0,0-1 0,1 1 0,-1-1 0,0 1 0,0 0 1,1-1-1,-1 1 0,0 0 0,0 0 0,0 1 0,1-1 0,-1 0 0,0 0 0,0 1 0,1 0 0,-1-1 0,0 1 0,1 0 0,-3 0 0,1 2-3,-1 0 0,1 0 0,-1 0 0,1 0 0,0 1 0,1-1 0,-1 1 0,0 0 0,1-1 0,-2 6 0,-2 3 4,1 0 0,0 1 1,1 0-1,0 0 0,1 0 0,-1 14 1,4-25-26,-1 3-45,0 1 0,1 0 0,0 0 0,0 0 0,0 0 0,1 0 0,-1 0 1,4 9-1,-2-12-16,1 1 1,-1-1-1,1 1 1,0-1 0,0 0-1,1 0 1,5 5-1,-8-8 30,1 1 1,-1 0-1,0-1 0,1 1 0,-1-1 0,0 1 0,1-1 0,-1 0 0,0 0 0,1 0 0,-1 0 0,1 0 0,-1 0 0,0 0 0,1 0 1,-1 0-1,1 0 0,-1-1 0,0 1 0,1-1 0,-1 1 0,0-1 0,0 1 0,1-1 0,-1 0 0,0 0 0,0 0 0,0 1 0,0-1 1,0 0-1,0 0 0,0 0 0,0-1 0,0 1 0,0-1 0,5-8 47,0 0-1,0 0 1,-2-1 0,1 0 0,-1 0-1,-1 0 1,0 0 0,0 0 0,1-15-1,4-17 1320,29 112 161,-28-55-1637,1-1 0,1 0 0,0 0 0,20 18 1,-23-25-434,0 0 0,0-1 1,0 0-1,1-1 0,16 7 1,3-4-1519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0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0 220,'-17'0'607,"14"0"496,-2 3-503,3-1-481,-1 1-1,0-1 1,1 1-1,-1 0 1,1 0-1,0 0 1,0 0-1,0 0 1,0 1-1,1-1 1,-1 0-1,1 1 1,0-1-1,0 1 1,0 0 0,0-1-1,1 1 1,-1 0-1,1 0 1,0 5-1,-10 330 3037,11-248-3322,-1-85 92,1 0 1,0 0-1,0 1 0,1-1 0,0 0 0,2 6 0,8 33-697,-9 3-2074,-3-36 1557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0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9 188,'-1'5'297,"0"1"0,0 0 0,1-1 0,0 1 0,0 0-1,1-1 1,0 1 0,0 0 0,0-1 0,0 1 0,1-1 0,0 1 0,0-1 0,1 0 0,-1 0-1,1 0 1,0 0 0,7 9 0,-9-14-287,-1 0 0,0 1 0,0-1-1,0 0 1,1 0 0,-1 1 0,0-1-1,0 0 1,1 0 0,-1 1 0,0-1 0,0 0-1,1 0 1,-1 0 0,0 0 0,1 0-1,-1 1 1,0-1 0,1 0 0,-1 0 0,0 0-1,1 0 1,-1 0 0,0 0 0,1 0-1,-1 0 1,0 0 0,1 0 0,-1 0 0,0 0-1,1 0 1,-1 0 0,0-1 0,1 1-1,-1 0 1,0 0 0,1-1 0,5-13 249,-3-17 440,-4 24-477,-1 1 0,0 0 0,0 0 0,-1 1 0,1-1 0,-1 0 0,-6-7 0,8 11-175,1 1 0,-1-1 0,0 1 0,0 0-1,0 0 1,0-1 0,0 1 0,0 0 0,0 0-1,0 0 1,0 0 0,0 0 0,0 0 0,-1 1-1,1-1 1,0 0 0,-1 1 0,1-1 0,-1 0-1,1 1 1,0 0 0,-1-1 0,1 1 0,-1 0-1,1 0 1,-1 0 0,1 0 0,-1 0 0,1 0-1,-1 0 1,1 0 0,-1 1 0,1-1 0,-1 1 0,-2 0-1,4 0-66,-1 0-1,0-1 0,1 1 0,-1 0 0,1-1 1,-1 1-1,1 0 0,0 0 0,-1 0 1,1-1-1,0 1 0,0 0 0,-1 0 0,1 0 1,0 0-1,0-1 0,0 1 0,0 0 1,0 0-1,0 0 0,0 0 0,0 0 0,1 0 1,-1-1-1,0 1 0,0 0 0,1 0 1,-1 0-1,1-1 0,-1 1 0,0 0 0,1 0 1,0-1-1,0 2 0,21 21-4063,-14-20 2147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0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2041 76 36,'0'0'1743,"-6"-4"-1433,1 1-134,0 0 0,-1 1 1,1-1-1,0 1 0,-1 0 1,0 1-1,1-1 0,-1 1 1,0 0-1,0 1 0,-9-1 0,-123 1 1210,128 1-1340,0 0 0,0 1 0,0 0 0,-17 6 1,-32 7 133,-99-6 210,147-9-362,0 2-1,0-1 0,0 1 0,-15 5 1,-43 7 189,20-8-100,-82 20 0,-15 12-56,-25 16 2,35-11-31,-126 53 28,214-72-94,2 2 0,0 2 1,-60 48-1,63-43 40,1 2 1,2 2-1,-41 48 1,75-78-3,0 1 0,1-1 1,0 1-1,1 0 0,0 0 0,0 1 1,1-1-1,0 1 0,0-1 0,1 1 0,0 0 1,1 0-1,0 0 0,0 17 0,1-24 20,2 35 0,5-26-18,0 0-1,0-1 0,1 0 0,0 0 0,1 0 0,0-1 1,1-1-1,-1 0 0,2 0 0,-1 0 0,1-2 1,16 9-1,1-2 69,1 0 0,0-2 0,1-1 0,33 6 0,15-3 59,104 5 0,-69-9-49,-85-8-16,46-3-1,-51 1-41,-1 0 0,1 1 0,43 6 0,10 4 87,1-3 0,103-5 0,-118-3-49,8 10 15,-4 1-78,432 3 225,-156-13-196,-319-1-7,-1-1 0,24-5 0,17-3 12,-21 6-34,623-85-39,-561 66-28,-2-4-1,139-56 1,-83 6-99,-134 64 137,-1-2 0,-1 0 0,0-2 0,28-28 0,-41 37 28,-1-1-1,-1 0 1,0 0 0,0-1-1,-1 0 1,0-1-1,0 1 1,-1-1 0,-1 0-1,0 0 1,0 0 0,-1-1-1,-1 1 1,0-1-1,1-23 1,-3 34 18,0-39-32,-2 30 10,0 1 1,0 0-1,-1 0 0,0 0 0,0 0 1,-6-9-1,-3-12-5,4 11 41,-1 1 0,0-1 0,-1 2 0,-1-1-1,-1 2 1,0-1 0,-2 2 0,1 0-1,-2 0 1,0 1 0,-1 1 0,0 1-1,-34-20 1,-6 4 108,-1 3 0,-1 3 0,-77-20 0,98 31-107,-17-2 22,0 2 0,-108-6 0,-475 6-599,389 13 392,53-2-859,66 0-2554,97 0 2089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04.4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23 372 156,'0'0'6386,"1"-14"-5185,18-5-633,-1-1 1,0-1-1,15-25 0,-28 36-494,1-1 1,-1 1-1,-1-1 1,0 0-1,0 0 1,-1 0-1,-1 0 1,1 0-1,0-23 1,-3 30-56,-3-63 102,3 65-125,0-1 0,0 1 0,-1-1 0,1 1 0,-1 0 0,0-1 0,1 1 0,-1 0 0,0 0-1,-1 0 1,1 0 0,0 0 0,0 0 0,-1 0 0,1 0 0,-1 0 0,0 0 0,0 1 0,1-1-1,-1 1 1,0 0 0,0-1 0,0 1 0,-4-1 0,4 2 5,0 0-1,0 0 1,0 1 0,0-1 0,0 1-1,0 0 1,1-1 0,-1 1-1,0 0 1,0 0 0,1 0-1,-1 1 1,0-1 0,1 0 0,-1 1-1,1-1 1,-1 0 0,-1 4-1,-25 30 110,21-21-89,-1 0 0,2 0 0,0 1 0,1 0 0,0 0 0,1 0 0,1 0 0,0 1 0,1 0 0,1-1 0,1 1 0,0 0 0,1 0 0,0 0 0,1-1 0,1 1 0,1-1 0,0 0 0,1 0 0,0 0 0,9 14 0,-13-25-24,1-1 0,0 1 0,0-1 0,1 0 0,-1 0 0,1 0 0,-1 0 0,1 0 0,0 0 0,0-1 0,0 1 0,0-1 0,1 0 0,-1 0 0,1 0 0,-1-1 0,1 1 0,0-1 0,-1 0 0,7 1 0,-7-2-7,0 0 1,0 0-1,0-1 1,0 1 0,0-1-1,-1 0 1,1 0-1,0 0 1,-1 0-1,1 0 1,0-1 0,-1 1-1,0-1 1,1 0-1,-1 1 1,0-1 0,0 0-1,0 0 1,0-1-1,0 1 1,0 0 0,-1-1-1,1 1 1,-1-1-1,0 1 1,0-1 0,0 0-1,1-3 1,1-2 34,0-1 0,-1 0 0,0 0 0,0 0 0,-1 0 1,0-14-1,0 20-1,-1 1 0,0-1 0,0 0 0,-1 1 0,1-1 0,0 0 0,-1 1 0,0-1-1,1 0 1,-1 1 0,0-1 0,0 1 0,-1-1 0,1 1 0,0 0 0,-1-1 0,0 1 0,1 0 0,-1 0 0,0 0 0,0 0 0,0 1 0,0-1 0,0 0 0,-1 1 0,-2-2 0,3 3-12,0-1-1,-1 1 0,1 0 1,0 0-1,-1 0 1,1 0-1,-1 0 0,1 1 1,0-1-1,-1 1 1,1-1-1,0 1 0,0 0 1,-1 0-1,1 0 1,0 0-1,0 0 1,0 0-1,0 1 0,0-1 1,0 1-1,1-1 1,-1 1-1,0 0 0,1 0 1,-1 0-1,1 0 1,0 0-1,-2 4 1,-2 2-75,0 0 1,1 1-1,0-1 1,0 1 0,1 0-1,-3 13 1,6-22 63,-1 6-424,0 0-1,-1 0 1,2-1-1,-1 1 1,1 0-1,0 0 1,0 0-1,0 0 1,1 0-1,0 0 1,0-1-1,3 7 1,1-3-1670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1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0 288,'0'0'806,"-23"2"1257,21-1-2038,1 0 1,0 1-1,0-1 0,0 1 0,0-1 1,0 1-1,0-1 0,0 1 1,0-1-1,0 1 0,1 0 1,-1 0-1,1-1 0,-1 1 0,1 0 1,0 0-1,0-1 0,0 1 1,0 0-1,0 0 0,0 0 1,1 3-1,9 50 407,-6-37-319,-2-1 94,0 0-1,-2 28 0,5 39 311,-4-73-504,5 21 284,2 59 1,-8-80-251,2 0 0,-1 0 0,1-1 0,1 1 0,7 18 0,8 39-27,-18-66-224,1-1 0,-1 1 0,1-1 0,0 1 0,0-1 0,-1 1 0,1-1 0,0 0 0,0 1 0,0-1 0,0 0 0,0 0 0,0 0 0,2 1 0,1-1-618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2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4 128 420,'-1'-3'162,"0"0"-1,0 0 1,1 1-1,0-1 1,-1 0-1,1 0 0,0 0 1,0 0-1,1 1 1,-1-1-1,1 0 1,-1 0-1,1 0 1,0 1-1,0-1 1,2-4-1,-1 4-81,1 0 0,0 0 0,-1 0 1,1 1-1,0-1 0,0 1 0,0 0 0,1 0 0,-1 0 0,1 0 0,-1 0 0,5-1 0,13-4 129,1 0 1,24-4-1,24-7 390,-69 18-268,2 2-266,1 0 1,-1 1-1,1 0 1,-1 0-1,0 0 1,0 0-1,0 0 1,-1 1-1,1-1 1,-1 1-1,0-1 1,0 1-1,0 0 1,0 0-1,2 8 1,14 73 406,-13-49-321,3 45 202,-8-63-288,1-1 0,6 29 0,6 28 63,-12-61-511,0-1 1,1 0 0,1 0-1,0 0 1,0 0 0,1 0-1,1-1 1,10 21 0,-11-29-630,0-1 70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2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18 476,'-2'-17'3505,"-1"34"-1930,-1 31-832,6-1-254,-1-15-234,0 1 0,10 47 0,-1-43-107,3 20-75,29 74 0,-37-113-415,4 11-1471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2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73 388,'0'-3'141,"0"0"1,0 0-1,0 0 0,1 0 1,-1 0-1,1 0 1,0 0-1,0 0 0,0 1 1,0-1-1,0 0 0,1 0 1,-1 1-1,1-1 1,0 1-1,0-1 0,0 1 1,0 0-1,0 0 0,0 0 1,1 0-1,-1 0 0,0 0 1,1 1-1,0-1 1,-1 1-1,1 0 0,0 0 1,0 0-1,0 0 0,0 0 1,0 0-1,0 1 0,0 0 1,0-1-1,3 1 1,-4 0 104,4 3-41,-2-1-140,1 0 0,-1 0 0,0 0 0,0 0 0,0 1 0,-1 0 0,1 0 0,-1 0 0,1 0 0,-1 0 0,0 1 0,0-1 0,-1 1 0,1 0 0,-1 0 0,1 0 1,-1 0-1,-1 0 0,1 1 0,0-1 0,0 7 0,-1-9 63,-1 5 72,0-4-205,0 0 0,1 0 1,-2 0-1,1 0 0,0 0 1,0 0-1,-1 0 0,0-1 1,0 4-1,0-4-195,-17 23-31,2-14-3772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2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49 360,'4'5'429,"-1"0"1,1 1-1,-1 0 0,0-1 1,-1 1-1,1 0 0,-1 1 1,2 6-1,14 34 634,-14-39-935,1 0 0,1-1 0,0 1 0,0-1 0,12 12 0,-14-16-71,-1-1-1,1 1 1,0-1-1,0 0 1,0 0-1,0-1 1,0 1-1,0-1 0,0 0 1,0 0-1,1 0 1,-1 0-1,0-1 1,6 0-1,-7-1-50,0 1 1,0-1-1,0 0 1,-1 0-1,1 0 0,0-1 1,-1 1-1,1-1 1,-1 1-1,1-1 0,-1 0 1,0 0-1,0 0 1,0 0-1,0 0 1,0 0-1,-1-1 0,1 1 1,0-1-1,1-4 1,0 2 10,0-1 0,0 1-1,-1-1 1,0 0 0,0 0 0,0 0 0,-1-1 0,2-10 0,-3 9 71,-1 1 0,1 0 0,-1-1 0,0 1 0,-1 0 0,0 0 0,0 0 0,-1 0-1,0 0 1,-4-9 0,5 13-41,0 0 0,0 0 0,-1 0 1,1 1-1,0-1 0,-1 1 0,0-1 0,1 1 0,-1 0 0,0 0 0,0 0 0,-1 0 0,1 1 0,0-1 0,0 1 0,-1 0 0,1 0 0,-1 0 1,1 0-1,-1 0 0,1 1 0,-6 0 0,8 0 1,-2 0-70,0 1-1,0 0 1,0 0 0,1 0 0,-1 0-1,0 0 1,1 0 0,-1 1 0,0-1-1,1 1 1,0 0 0,-1 0 0,1 0-1,0 0 1,0 0 0,0 0 0,1 1-1,-4 4 1,-2 1-151,5-5-130,-1 1-1,1 0 0,-1 0 1,1 0-1,0 0 0,1 0 1,-1 0-1,1 1 0,0-1 1,0 1-1,0-1 0,0 1 1,1-1-1,0 6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3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72 126 260,'-1'-22'1634,"1"13"926,5 28-1169,40 258-75,-71-325-7310,-67-208 8575,93 254-2465,-1 1-1,1-1 1,0 0-1,-1 1 1,1-1-1,0 1 1,0-1-1,0 1 0,0-1 1,0 0-1,1 1 1,-1-1-1,0 1 1,1-1-1,-1 1 1,1-1-1,0 1 1,-1-1-1,1 1 1,0 0-1,0-1 0,0 1 1,0 0-1,0 0 1,2-2-1,1 0 42,0-1-1,0 1 1,1 1-1,0-1 1,-1 1-1,1 0 1,10-4 0,7 1 85,0 0 1,41-4-1,-2 7-4952,-48 2 3370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3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40,'0'0'525,"1"11"3802,4 35-2901,-5-9-1056,2 0 0,12 60 0,29 148 498,-33-178-741,-8-50-524,0 0 1,1 0 0,1 0-1,0-1 1,8 19 0,-14-42-2335,2 1 1841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4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5 207 16,'-4'-102'2775,"5"96"-2678,1 1 0,0 0 0,0 0 0,0 0 0,1 0 1,-1 0-1,1 1 0,0-1 0,1 1 0,-1 0 0,1 0 0,6-5 0,-1-2 253,-7 9-292,0 0 0,0-1 0,0 1 0,0 0 0,0 0 0,1 1 0,-1-1 0,0 0 0,1 1 0,0-1 0,-1 1 0,1 0 0,0 0 0,-1 0 0,1 0 0,0 1 0,0-1 0,0 1 1,0-1-1,0 1 0,0 0 0,0 0 0,0 0 0,0 1 0,-1-1 0,1 1 0,0 0 0,0 0 0,0-1 0,0 2 0,-1-1 0,1 0 0,-1 1 0,5 2 0,-2 0 7,-1-1 1,0 1-1,0 0 0,0 0 1,-1 1-1,1-1 1,-1 1-1,0 0 0,0-1 1,-1 1-1,1 1 0,-1-1 1,0 0-1,0 0 1,-1 1-1,0-1 0,1 10 1,0-1 46,-1-1 0,-1 0 0,0 0 0,-1 1 0,0-1 1,-1 0-1,0 0 0,-7 20 0,6-26-314,-11 21 340,14-27-256,0-1 0,0 1 1,0-1-1,0 1 0,-1-1 1,1 0-1,0 1 1,0-1-1,0 1 0,-1-1 1,1 1-1,0-1 0,-1 0 1,1 1-1,0-1 1,-1 0-1,1 1 0,0-1 1,-1 0-1,1 1 0,-1-1 1,1 0-1,0 0 1,-1 1-1,1-1 0,-1 0 1,1 0-1,-1 0 0,1 0 1,-1 0-1,1 0 1,-1 0-1,1 0 0,-1 0 1,0 0-1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4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15 356,'9'7'962,"1"2"1,-1-1-1,13 16 1,-2-2 63,-40-60-860,17 34-111,-1 0 0,0 0 0,1 1 0,-1-1 0,0 1 0,-1 0 0,1 0 0,-1 0 0,1 1 0,-1 0 0,0-1 0,0 2 0,1-1 0,-1 1 0,-1-1 0,1 1 0,0 1 0,0-1 0,0 1 0,-1 0 0,1 0 0,0 0 0,0 1 0,0 0 0,0 0 0,0 0 0,0 1 0,0-1 0,0 1 0,0 0 0,0 1 0,1-1 0,-1 1 0,1 0 0,0 0 0,0 0 0,-8 8 0,10-9-21,0 1-1,0-1 1,0 0-1,0 1 1,1-1-1,-1 1 1,1 0-1,-1-1 1,1 1-1,0 0 1,0 0-1,0 0 1,1 0-1,-1 0 1,0 0-1,1 0 1,0 0-1,0 0 1,0 0-1,0 0 1,1 0 0,-1 0-1,1 0 1,-1 0-1,3 5 1,-1-3-42,0 0-1,0 0 1,1 0 0,-1-1 0,1 1 0,0-1 0,1 0 0,-1 0 0,1 0 0,0 0-1,-1 0 1,2-1 0,-1 0 0,5 3 0,-6-4-28,0 0 1,0-1-1,-1 1 1,1-1-1,0 0 1,0 0-1,1 0 0,-1 0 1,0-1-1,0 1 1,0-1-1,1 0 0,-1 0 1,0 0-1,0 0 1,1 0-1,-1-1 0,0 1 1,0-1-1,0 0 1,0 0-1,0 0 0,0-1 1,0 1-1,0-1 1,0 1-1,-1-1 1,1 0-1,-1 0 0,1 0 1,-1-1-1,0 1 1,1-1-1,-1 1 0,2-5 1,1-1 132,0 0 0,-1-1 0,0 1 0,0-1 1,-1 0-1,0 0 0,-1 0 0,0 0 0,0-1 0,-1 1 1,0-12-1,0 41 284,1 0 0,9 38 0,-8-48-798,-1-1 0,1 1 1,1 0-1,0-1 0,0 1 0,1-1 0,0 0 1,0-1-1,1 1 0,9 8 0,-7-8-1144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5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1 306 52,'5'-5'5040,"-5"5"-4917,14 3 1329,-11-2-1446,0 0 0,-1-1 0,1 1 0,0 0 0,0-1 0,-1 0 0,1 0 0,0 0 0,0 0 0,3 0 0,-2-2-23,0 1 0,0-1 1,1 0-1,-1 0 0,0 0 1,0 0-1,-1-1 0,1 0 1,0 0-1,-1 0 0,0 0 1,0 0-1,0-1 0,0 1 1,0-1-1,-1 0 0,1 0 1,-1 0-1,0 0 0,0 0 1,2-9-1,0-2 85,-1-1 0,0 0 0,-1 0 0,-1 0 0,0-19 0,-2 29 21,1 1 0,-1-1 0,0 1 0,-1 0 0,1 0 1,-1-1-1,0 1 0,-1 0 0,1 0 0,-1 1 0,0-1 0,0 0 0,0 1 0,-1 0 0,-5-6 0,9 9-67,-1 1 0,1 0-1,0-1 1,-1 1-1,1 0 1,-1 0 0,1-1-1,0 1 1,-1 0 0,1 0-1,-1 0 1,1-1-1,0 1 1,-1 0 0,1 0-1,-1 0 1,1 0-1,-1 0 1,1 0 0,-1 0-1,1 0 1,-1 0-1,1 0 1,0 0 0,-1 0-1,1 0 1,-1 1 0,1-1-1,-1 0 1,1 0-1,0 0 1,-1 1 0,1-1-1,-1 1 1,-7 16 376,5 23-31,5-28-387,0-1-1,1 1 1,1-1 0,0 0 0,0 0-1,1 0 1,0 0 0,1-1 0,0 0-1,1 0 1,0-1 0,0 0 0,1 0-1,0 0 1,11 7 0,-18-15-3,0 0 1,1-1-1,-1 1 1,1 0-1,-1-1 0,1 1 1,-1-1-1,1 0 1,0 1-1,-1-1 1,1 0-1,-1 0 0,1 0 1,0 0-1,-1 0 1,1 0-1,-1-1 0,1 1 1,0-1-1,-1 1 1,1-1-1,-1 1 1,1-1-1,-1 0 0,0 0 1,1 1-1,-1-1 1,0 0-1,1 0 1,-1-1-1,0 1 0,0 0 1,0 0-1,0-1 1,1-1-1,3-3 2,-1 0 0,-1 0 0,1 0 0,-1 0 0,0 0 0,-1-1 0,3-8 0,1-17 448,-1 1-1,-2-1 1,-1-51-1,-2 81-160,-8-8 60,16 39-230,0 0 0,3 0 0,21 44 0,-25-58-228,-5-9-275,0-1 0,1 0 0,0 1 0,0-1 0,0 0-1,0-1 1,1 1 0,0-1 0,0 1 0,0-1 0,8 5 0,-5-4-1622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27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47 676,'-4'-11'986,"-6"-24"3763,10 35-4833,1 0-1,-1 0 1,0 0 0,0 0-1,1 0 1,-1 0 0,0 0-1,0 0 1,1 0-1,-1 0 1,0 0 0,0 0-1,1 0 1,-1 0-1,0 0 1,0 0 0,1 0-1,-1 0 1,0 0 0,0 0-1,1 0 1,-1 0-1,0 0 1,0 0 0,0 1-1,1-1 1,-1 0-1,0 0 1,0 0 0,0 0-1,1 1 1,-1-1 0,0 0-1,0 0 1,0 0-1,1 1 1,1 1-1013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04.9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82 116,'5'-22'4348,"-1"38"-1168,2 9-3115,18 48 953,-23-69-969,1 0 0,0 0 0,0 0 0,1-1-1,-1 1 1,1-1 0,0 1 0,0-1 0,0 0-1,0 0 1,0 0 0,1 0 0,-1-1 0,1 0-1,5 3 1,-9-4-57,1-1-1,0 0 1,0 0-1,0 0 1,0 0 0,0 1-1,-1-1 1,1 0-1,0 0 1,0-1-1,0 1 1,0 0-1,0 0 1,-1 0-1,1-1 1,0 1 0,0 0-1,0-1 1,-1 1-1,1 0 1,0-1-1,0 1 1,-1-1-1,1 1 1,0-1-1,0-1 1,16-26-109,-3-31-15,-13 42 369,0 0 1,-2 0-1,0 0 0,-1 0 1,-7-33-1,18 160 1245,-4-85-1533,12 50 164,-16-71-296,1 1-1,-1-1 0,1 0 1,0 0-1,0 0 1,1 0-1,-1 0 1,1-1-1,0 1 1,0-1-1,0 1 0,6 4 1,8-4-3593,-12-4 1827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55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57 188,'1'1'203,"1"-1"1,-1 1-1,0 0 0,1 0 0,-1-1 1,0 1-1,0 0 0,0 0 0,0 0 1,0 0-1,0 0 0,0 1 0,0-1 1,0 0-1,0 0 0,0 1 0,-1-1 1,1 0-1,-1 1 0,1 1 0,9 32 1168,-11-41-1366,0 0 0,0 1 0,0 0 0,-1-1 0,1 1 0,-1 0 0,0 0 0,-1 0 0,1 0 0,-1 0 0,0 0-1,-1 1 1,1-1 0,-1 1 0,1 0 0,-1 0 0,-1 0 0,1 1 0,0 0 0,-1-1 0,0 2 0,1-1 0,-1 0 0,0 1 0,-1 0 0,-9-3 0,14 5 191,-1 0-150,0 0 0,0 0-1,0 0 1,0 0 0,0 0-1,0 0 1,0 1 0,0-1-1,0 1 1,0 0 0,-2 0-1,-3 6 29,0-1-1,1 1 0,0 1 0,0-1 1,1 1-1,0 0 0,0 0 0,0 0 1,1 1-1,1-1 0,0 1 0,0 0 1,0 0-1,1 0 0,1 1 1,-1-1-1,1 13 0,1-21-77,0 1 1,0 0-1,0-1 0,1 1 1,-1 0-1,1-1 0,-1 1 1,1 0-1,-1-1 0,1 1 1,0-1-1,0 1 0,0-1 1,0 0-1,0 1 0,0-1 1,0 0-1,0 0 0,0 1 1,1-1-1,-1 0 0,0 0 1,1 0-1,-1-1 0,1 1 1,-1 0-1,1 0 0,0-1 1,-1 1-1,1-1 0,1 1 1,0-1-17,-1 1 1,1-1 0,0 0 0,-1 0 0,1 0-1,-1 0 1,1 0 0,-1-1 0,1 1 0,-1-1-1,1 0 1,-1 0 0,1 0 0,-1 0 0,0 0-1,1 0 1,-1 0 0,0-1 0,0 1 0,3-3-1,54-66 2153,-45 75-1939,3 11-192,-1 0-1,17 23 1,-19-21-1064,1-1-1,1-1 0,27 23 1,-15-20-803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79 68,'0'0'2430,"-4"-7"-2013,-13-20 2,16 26-372,1 0 1,0 0 0,-1 0-1,1 0 1,0 0 0,0-1-1,0 1 1,0 0 0,0 0-1,0 0 1,0 0 0,0 0-1,0 0 1,0 0 0,1 0-1,-1 0 1,0 0 0,1 0-1,-1 0 1,1 0 0,-1 0-1,1 0 1,0 0 0,-1 0-1,1 0 1,0 0 0,0 0-1,-1 1 1,1-1 0,0 0-1,0 1 1,0-1 0,0 1-1,0-1 1,0 1 0,2-1-1,0-1 53,0 0 0,1 1-1,-1 0 1,0 0-1,1 0 1,-1 0 0,1 0-1,6 0 1,-6 2-61,0 0 0,0 0 0,0 0-1,-1 0 1,1 1 0,0-1 0,-1 1 0,1 0 0,-1 0 0,0 0 0,0 1 0,0-1 0,0 1-1,0 0 1,0 0 0,-1 0 0,0 0 0,1 0 0,-1 0 0,0 1 0,0-1 0,-1 1 0,3 6 0,0 2 110,0 0 0,-1 0 0,-1 0 0,0 0 1,-1 1-1,0 16 0,-3-20-19,0-1 0,0 1 0,-1-1 0,-1 0 1,1 0-1,-1 0 0,-1 0 0,1-1 0,-1 1 0,-1-1 0,1 0 0,-1-1 0,-1 0 0,1 1 0,-10 5 1,16-12-116,0 1 1,-1-1 0,1 1 0,-1-1 0,1 0 0,-1 0 0,1 1 0,-1-1 0,1 0-1,-1 0 1,1 1 0,-1-1 0,0 0 0,1 0 0,-1 0 0,1 0 0,-1 0 0,0 0-1,1 0 1,-1 0 0,1 0 0,-1 0 0,1 0 0,-1 0 0,0-1 0,1 1 0,-1 0-1,1 0 1,-1-1 0,1 1 0,-1 0 0,1-1 0,-1 1 0,1 0 0,0-1 0,-1 1-1,1-1 1,-1 1 0,1-1 0,-1 0-12,1 0 0,0 1-1,0-1 1,0 0 0,0 0 0,0 1-1,0-1 1,0 0 0,0 1 0,1-1 0,-1 0-1,0 1 1,0-1 0,0 0 0,1 1-1,-1-1 1,0 0 0,1 1 0,-1-1-1,1 1 1,-1-1 0,1 0 0,-1 1 0,1-1-1,-1 1 1,1 0 0,-1-1 0,1 1-1,0-1 1,-1 1 0,1 0 0,0 0-1,-1-1 1,2 1 0,5-3 7,1 0 1,0 1-1,0 0 1,0 1-1,0-1 1,0 2-1,0-1 1,0 1-1,1 0 0,-1 1 1,0 0-1,9 2 1,4 2-79,-1 1 0,0 0 0,28 15 0,-44-19 62,0 0-1,1 0 1,-1 0-1,0 1 1,0 0-1,-1 0 0,1 0 1,0 0-1,-1 1 1,0-1-1,0 1 1,0 0-1,0 0 1,-1 0-1,1 0 0,-1 0 1,0 1-1,0-1 1,-1 1-1,1-1 1,-1 1-1,0 0 1,0-1-1,-1 1 0,0 0 1,1 0-1,-1 0 1,-1-1-1,1 1 1,-1 0-1,0 0 1,-1 5-1,0-4 24,0 1 1,-1-1-1,0 1 1,0-1-1,0 0 1,0 0-1,-1 0 0,0 0 1,-1-1-1,1 0 1,-1 0-1,0 0 1,0 0-1,0-1 0,-1 0 1,0 0-1,0 0 1,0-1-1,0 0 0,0 0 1,-11 3-1,16-5-8,-22-5-544,21 2 294,-1 0 0,1-1 0,0 1 0,-1-1 0,1 0 0,0 0 0,1 0 0,-1 0 0,0 0 0,1 0 0,0-1 0,0 1 0,0 0 0,0-1 0,0 1 0,1-1 0,-1 1 0,1-1 0,0 1 0,0-1 0,1-5 0,-1-7-1468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0 188 612,'0'4'510,"1"0"0,-1 0 0,1-1 0,0 1 0,0 0 0,0-1 0,1 1 0,-1-1 0,1 1 0,0-1 0,0 0 0,3 5 0,-4-6-478,0-1 1,1 1 0,-1-1-1,1 1 1,-1-1-1,1 0 1,0 0 0,-1 0-1,1 0 1,0 0-1,0 0 1,-1 0-1,1 0 1,0-1 0,0 1-1,0-1 1,0 1-1,0-1 1,0 0 0,0 0-1,0 0 1,0 0-1,0 0 1,0 0-1,0 0 1,0-1 0,0 1-1,2-2 1,-3 2 19,3-2 2,-1-1-37,1 1 0,0-1 0,-1 0 0,0 0-1,0 0 1,0-1 0,0 1 0,0-1-1,-1 0 1,1 0 0,-1 0 0,0 0-1,0 0 1,0 0 0,-1 0 0,2-8 0,0-5 47,-1 1 1,-1-1 0,-1-22 0,0 23-24,-1 9 22,0-1-1,0 0 0,-1 0 0,-1 1 0,1-1 0,-1 1 1,0 0-1,-4-7 0,4 9 69,3 5-124,0 0 0,0 0 0,0 0-1,0 0 1,0 0 0,0 0 0,0 1-1,0-1 1,0 0 0,0 0 0,0 0-1,0 0 1,0 0 0,0 0 0,0 0 0,0 0-1,0 0 1,0 0 0,0 1 0,0-1-1,-1 0 1,1 0 0,0 0 0,0 0-1,0 0 1,0 0 0,0 0 0,0 0 0,0 0-1,0 0 1,0 0 0,0 0 0,0 0-1,-1 0 1,1 0 0,0 0 0,0 0-1,0 0 1,0 0 0,0 0 0,0 0 0,0 0-1,0 0 1,0 0 0,-1 0 0,1 0-1,0 0 1,0 0 0,0 0 0,0 0-1,0 0 1,0 0 0,0 0 0,0 0 0,0 0-1,0 0 1,0-1 0,-1 1 0,1 0-1,0 0 1,0 0 0,0 0 0,0 0-1,0 0 1,0 0 0,0 0 0,-3 14 165,1 17-26,4-20-179,0-1 0,1 0 0,0 1-1,1-2 1,0 1 0,1 0 0,0-1 0,1 0 0,-1 0-1,2 0 1,-1-1 0,1 0 0,1 0 0,-1-1-1,1 0 1,0 0 0,1-1 0,0 0 0,0 0-1,0-1 1,1 0 0,-1-1 0,15 5 0,-22-9-21,0 1 0,1-1 0,-1 0 1,0 0-1,1 0 0,-1 0 0,0 0 1,0 0-1,1-1 0,-1 1 1,0-1-1,0 1 0,0-1 0,1 0 1,-1 0-1,0 0 0,0 0 1,0 0-1,0-1 0,-1 1 0,4-3 1,-2 0-10,0 0 1,0 0-1,-1 0 0,1 0 1,-1 0-1,0-1 1,0 1-1,0-1 0,2-8 1,0-9 372,-1 1 1,-1-1-1,-1-34 1,-1 53-147,0 1 43,-11-7 37,11 9-101,7 18 116,0 1-196,0 0 1,2 0-1,0 0 0,11 16 1,-17-30-112,0-1 1,0 0-1,1 0 1,-1 0-1,1 0 1,0-1-1,0 1 1,0-1-1,0 0 1,1 0-1,-1 0 1,1-1-1,0 0 1,0 1-1,0-2 1,0 1-1,0-1 1,0 1-1,0-1 1,10 0-1,-13-1-115,0 0-37,10-4-4,-6-2 187,0-1 0,0 0-1,-1 0 1,0-1 0,-1 1 0,0-1 0,0 0 0,0 0 0,-1 0-1,0-1 1,-1 1 0,0-1 0,0 0 0,-1 1 0,0-1 0,-1-18-1,0 26 217,-1-38 1336,1 39-1527,0 0 0,0 0 0,0 0-1,0 0 1,0 0 0,0 0 0,1 1 0,-1-1 0,0 0 0,0 0 0,0 0 0,0 0-1,0 0 1,0 0 0,0 1 0,0-1 0,0 0 0,0 0 0,0 0 0,0 0-1,0 0 1,0 1 0,0-1 0,0 0 0,0 0 0,0 0 0,0 0 0,0 1-1,0-1 1,0 0 0,0 0 0,0 0 0,0 0 0,0 0 0,0 1 0,0-1 0,0 0-1,0 0 1,-1 0 0,1 0 0,0 0 0,0 0 0,0 1 0,0-1 0,0 0-1,0 0 1,0 0 0,-1 0 0,1 0 0,0 0 0,0 0 0,0 0 0,0 0-1,0 0 1,-1 0 0,1 0 0,0 0 0,0 0 0,0 0 0,0 0 0,-1 0 0,1 0-1,0 0 1,0 0 0,0 0 0,0 0 0,-1 0 0,8 26 196,15 29-445,-14-41-59,-5-9-86,-1 1 0,1-1 0,1 0 0,-1 0 0,1 0 0,0 0 0,0 0 0,0-1 0,1 0 1,9 7-1,-6-8-1663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4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29 700,'-6'-8'716,"2"2"-44,2 2-84,0-1-40,-4-1 1412,6 8-1820,2 2-120,0-2-112,2 5-156,-2-1-228,2 0-360,2 3-88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5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1 500,'0'0'531,"7"38"3142,23 104-1484,-21-98-1726,1-1-230,-10-37-467,-4-17-377,1 1 790,0 0 0,0-1 0,-2-18 1,6 28-175,-1 1 0,1 0 0,-1-1 1,1 1-1,0 0 0,-1 0 0,1-1 0,0 1 1,-1 0-1,1 0 0,-1 0 0,1 0 1,0 0-1,-1 0 0,1 0 0,0 0 1,-1 0-1,1 0 0,0 0 0,-1 0 0,1 0 1,0 1-1,-1-1 0,1 0 0,-1 0 1,1 1-1,0-1 0,24 9 7,-24-9-25,1 1 3,0 0 0,1 0 0,-1-1 1,0 1-1,0-1 0,0 1 0,1-1 0,-1 0 0,0 0 0,1 0 1,-1 0-1,0 0 0,0 0 0,1-1 0,-1 1 0,0-1 0,0 0 1,0 1-1,0-1 0,0 0 0,0 0 0,0-1 0,0 1 0,0 0 0,0 0 1,0-1-1,-1 0 0,1 1 0,-1-1 0,1 0 0,-1 1 0,0-1 1,1 0-1,-1 0 0,0 0 0,0 0 0,0 0 0,-1-1 0,1 1 1,0 0-1,0-3 0,2-10 248,0 0 0,-1 0 0,-1-1 1,-1-25-1,0 31 118,0 8-234,-11-4 108,4 2-20,1 18 69,4-2-333,1 0-1,-1 0 1,2 1-1,0-1 1,0 0-1,1 0 1,1 0-1,0 0 1,1 0-1,0 0 1,1-1-1,0 1 1,0-1-1,2 0 1,-1 0-1,1-1 1,1 1-1,0-1 1,12 13-1,-17-22-136,-1 1 0,1-1 0,0 0 0,0 0 1,0 0-1,0 0 0,0 0 0,0-1 0,0 1 0,0 0 0,0-1 0,1 0 0,-1 1 0,0-1 0,0 0 0,4-1 0,6 1-1557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6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72 412,'-1'-6'6,"-5"-31"3060,8 65-92,1-3-2623,2-1 0,13 40 0,5 25-913,-23-89 519,1 1 0,-1-1 0,0 1 0,0 0 0,1-1 0,-1 1 0,0 0 0,0-1 0,0 1 0,0-1 0,0 1 0,0 0-1,0-1 1,0 1 0,0 0 0,0-1 0,0 1 0,0 0 0,-1-1 0,1 1 0,0-1 0,0 1 0,-1 0 0,1-1 0,0 1 0,-1-1-1,1 1 1,-1 0 0,-9-14-100,9 12 163,0 0 0,1 0 0,-1 0 1,0-1-1,1 1 0,-1 0 0,1-1 0,0 1 0,-1 0 1,1-1-1,0 1 0,0-1 0,0 1 0,0 0 0,0-1 1,0 1-1,0-1 0,0 1 0,1 0 0,-1-1 0,1 1 1,-1 0-1,1-1 0,-1 1 0,1 0 0,0 0 0,-1-1 1,1 1-1,0 0 0,0 0 0,0 0 0,0 0 0,2-1 1,39-14 210,-27 11-226,1-1 1,-1-1-1,0 0 0,15-10 0,-26 14 10,1 0 0,-1-1 0,0 0 0,0 0 0,0 0 0,-1 0 1,1-1-1,-1 1 0,0-1 0,0 0 0,-1 0 0,1 0 0,-1 0 0,0 0 0,-1 0 1,2-9-1,1-50 2105,-4 62-1914,-7-9 247,5 17 3,1 1-372,0 2-32,0 1 0,1-1-1,1 0 1,-1 1 0,1-1-1,1 0 1,0 0 0,0 1-1,5 12 1,2-2-45,1 1 1,23 35-1,-32-53-46,1-1 0,-1 0 0,1 1 1,-1-1-1,1 0 0,0 0 0,0 0 0,0 0 0,0 0 0,1 0 0,-1-1 1,0 1-1,1-1 0,-1 1 0,1-1 0,-1 0 0,1 0 0,0 0 1,-1 0-1,1-1 0,4 1 0,-3-1-14,-1 0-1,0-1 1,1 0-1,-1 0 1,0 0-1,1 0 1,-1 0 0,0-1-1,0 1 1,0-1-1,0 0 1,0 0 0,-1 0-1,1 0 1,2-4-1,4-3-18,-1 0-1,0-1 0,-1 0 0,0 0 0,-1-1 1,0 0-1,-1 0 0,8-22 0,-6-37 661,-5 48 372,0 28 355,0 12-1330,1 0-1,1-1 1,12 31 0,-12-37-1004,1 0 0,1 0 0,10 16 1,-9-15-1311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6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38 136,'-16'-8'908,"4"0"-76,2-1-12,4 3-180,0 2-132,4 2-168,-2 2-216,4 2-260,2 2-416,-2 2-460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7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5 320,'-4'0'646,"1"0"-601,1 1 1,-1 0-1,0 0 1,1 1-1,-1-1 0,1 0 1,-1 1-1,1-1 0,0 1 1,0 0-1,-1 0 0,1 0 1,1 0-1,-1 0 1,0 0-1,0 1 0,1-1 1,-1 1-1,1-1 0,0 1 1,0-1-1,-2 6 0,0-1 87,-3 6 278,1 0 1,0 1-1,1-1 1,0 1-1,1 0 1,1 1-1,0-1 1,1 0-1,0 16 1,2-24-325,0 0-1,0 0 1,0 0 0,1 0 0,0 0-1,1 0 1,-1 0 0,1-1 0,0 1 0,0-1-1,1 0 1,-1 0 0,1 0 0,0 0-1,1-1 1,-1 1 0,1-1 0,0 0-1,0-1 1,0 1 0,0-1 0,1 0-1,-1 0 1,1-1 0,0 1 0,6 0-1,-4-2-19,-1 0-1,1-1 0,0 0 1,-1 0-1,1-1 0,-1 0 0,1-1 1,-1 1-1,1-1 0,-1-1 1,0 0-1,10-4 0,-13 4-44,1 0-1,-1 0 1,0 0-1,0 0 1,0 0-1,0-1 1,-1 0 0,1 0-1,-1 0 1,0 0-1,0 0 1,0-1-1,-1 1 1,0-1-1,0 1 1,0-1-1,0 0 1,-1 0-1,0 0 1,1-7 0,-1 1 10,-1 1 1,-1-1-1,0 1 1,-1 0 0,0 0-1,0 0 1,-1 0 0,0 0-1,-1 0 1,0 0-1,-1 1 1,0 0 0,0 0-1,-1 0 1,-12-13 0,13 16 7,-1 1 0,0 0 0,0 0-1,0 0 1,0 1 0,-1 0 0,0 0 0,1 1 0,-2 0 0,1 0 0,0 1 0,0-1 0,-1 2 0,0-1 0,1 1 0,-1 0 0,-13 0 0,17 2-47,-1 0 1,0 0-1,0 1 0,1-1 1,-1 1-1,1 0 0,-1 0 1,1 1-1,0-1 0,0 1 1,0 0-1,0 0 0,1 0 1,-1 1-1,-6 7 0,6-7-142,1 0 0,-1 1 0,1 0-1,-1-1 1,1 1 0,1 1 0,-1-1-1,1 0 1,0 1 0,0-1 0,0 1-1,1-1 1,-1 8 0,2-12-411,3 6-4,0 0 265,0-1 1,0 1 0,1-1-1,0 0 1,0 0 0,0 0-1,1-1 1,0 1-1,0-1 1,0 0 0,7 4-1,6 2-1068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7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102 370 156,'3'-9'893,"0"-1"1103,-3 14-362,2 38-45,4-24-1374,0 0 0,1 0 0,0-1 0,17 27 0,-20-38-161,0 0-1,0 0 1,1 0 0,0-1-1,0 1 1,0-1-1,1-1 1,-1 1-1,1-1 1,0 0-1,1 0 1,-1 0-1,1-1 1,-1 0 0,10 2-1,-15-5-40,0 1-20,0-1 5,0-1 0,0 1-1,0 0 1,0 0 0,0 0-1,0 0 1,0-1-1,0 1 1,0 0 0,-1-1-1,1 1 1,0 0 0,0-1-1,0 0 1,0 1-1,-1-1 1,1 1 0,0-1-1,-1 0 1,1 1 0,0-1-1,-1 0 1,1 0-1,-1 0 1,1 1 0,0-3-1,-1 1-7,1-1 0,0 0 0,-1 0 0,1 0 0,-1 0 0,0 1 0,0-1 0,0 0 0,-1-4 0,-1-4-15,-1 0 1,0 0-1,-8-20 1,-3 4 49,-2 1-1,-1 0 1,0 1-1,-2 1 1,-34-34 0,28 32 145,1-1 0,2-2 0,-26-41-1,47 68-161,0 0-1,0 0 0,0 0 0,0 0 0,0 0 0,0-1 0,1 1 0,-1 0 0,1-1 0,0 1 0,0 0 1,0-1-1,0 1 0,0-1 0,0 1 0,1 0 0,-1-1 0,1 1 0,-1 0 0,1 0 0,2-4 0,-1 1-8,1 1-1,0 0 0,0 0 0,0 1 1,1-1-1,-1 1 0,1-1 0,0 1 1,0 0-1,4-2 0,5-2-656,0 0 0,0 1-1,0 1 1,0 0 0,1 1 0,20-4-1,-21 6-777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96,'2'0'238,"1"1"0,-1 0-1,0 0 1,0 0 0,0 0 0,0 0 0,0 0 0,0 1-1,0-1 1,0 1 0,-1-1 0,1 1 0,0 0-1,-1-1 1,1 1 0,-1 0 0,0 0 0,0 0-1,0 0 1,0 0 0,1 3 0,23 56 17,-22-50 101,3 6-723,-1 1 0,-1 0 1,0 0-1,-2 0 1,1 28-1,-3-36-560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05.7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104 73 296,'0'-1'108,"0"1"-1,0-1 1,0 0-1,0 1 1,0-1-1,0 0 1,0 1-1,0-1 1,0 1-1,1-1 1,-1 0-1,0 1 1,1-1 0,-1 1-1,0-1 1,1 1-1,-1-1 1,0 1-1,1-1 1,-1 1-1,1-1 1,-1 1-1,1 0 1,-1-1-1,1 1 1,0 0 0,-1-1-1,1 1 1,-1 0-1,1 0 1,0-1-1,-1 1 1,1 0-1,-1 0 1,1 0-1,0 0 1,0 0-1,13 19 2484,3 3-1401,-17-23-1177,0 0 1,1 0-1,-1 0 1,0 1-1,0-1 1,0 0 0,0 0-1,0 0 1,0 0-1,0 0 1,0 0-1,0 0 1,0 0-1,0 0 1,0 1-1,-1-1 1,1 0-1,0 0 1,-1 0 0,1 0-1,-1 1 1,1-1-1,-2-1 1,-9-19 185,7 16-63,0 0-1,0 0 0,-1 0 1,1 1-1,-1 0 1,0 0-1,0 0 0,0 1 1,-1-1-1,1 1 0,-1 0 1,-6-2-1,11 5-22,-23 16 283,19-10-333,1 1 0,-1-1 0,2 1 0,-1 0 0,1 0 0,0 0-1,0 0 1,1 1 0,0-1 0,0 1 0,1-1 0,0 1 0,0 8 0,0-10-39,1 0-1,0 0 1,1 0-1,-1 0 0,1 0 1,0 0-1,1 0 1,-1 0-1,1 0 1,0 0-1,1-1 1,-1 1-1,1-1 0,0 1 1,1-1-1,-1 0 1,6 5-1,-8-9-33,-1 0 0,1 0 1,0 0-1,0-1 0,0 1 0,0 0 0,0-1 0,1 1 1,-1 0-1,0-1 0,0 1 0,0-1 0,0 0 0,1 1 0,-1-1 1,0 0-1,0 0 0,1 0 0,-1 0 0,0 0 0,0 0 1,1 0-1,-1 0 0,0 0 0,0-1 0,1 1 0,-1 0 0,0-1 1,1 0-1,1-1 6,0 0 0,0 0 0,0-1 0,-1 1 0,1-1-1,-1 0 1,1 1 0,-1-1 0,0 0 0,2-5 0,2-3-7,0-1 1,-1 0-1,-1-1 0,0 1 0,2-13 0,3-68 75,-9 92-82,4 0-32,-1 1 74,0 10-12,46 142-19,-24-78-7,21 97 0,-44-158 40,2 3-43,-1 0 0,-1 0 0,-1 0 0,0 32 0,-1-46 46,0 0-1,-1 0 1,1 1-1,0-1 1,-1 0-1,1 1 1,-1-1-1,0 0 1,0 0-1,0 0 1,0 0-1,0 0 0,0 0 1,0 0-1,-1 0 1,1 0-1,-1-1 1,0 1-1,1-1 1,-1 1-1,0-1 1,0 1-1,0-1 1,0 0-1,0 0 0,0 0 1,0 0-1,0 0 1,0-1-1,0 1 1,-1 0-1,1-1 1,0 0-1,0 0 1,-1 1-1,1-1 1,0-1-1,-1 1 0,1 0 1,0 0-1,0-1 1,-1 0-1,1 1 1,-3-2-1,-1 1 29,0-1 0,0 0-1,0 0 1,0-1 0,0 1 0,0-1-1,1 0 1,0-1 0,-1 1-1,1-1 1,0 0 0,1 0 0,-1-1-1,1 0 1,0 1 0,-4-8-1,5 7-118,1 0 0,-1 0 0,1 0 0,1 0-1,-1 0 1,1-1 0,0 1 0,0-1-1,0 1 1,1-1 0,0 1 0,0-1 0,0 0-1,1 1 1,0-1 0,0 1 0,0 0-1,4-9 1,21-48-2568,-3 25-2211,-10 19 2149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8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49 488,'2'-1'253,"0"1"0,-1-1 0,1 1 0,0 0 0,0 0 0,0-1 0,0 1-1,0 1 1,-1-1 0,1 0 0,0 0 0,0 0 0,0 1 0,-1-1 0,1 1 0,0 0 0,2 1 0,11 0 1455,-15-4-1683,1 0 0,-1 1 0,0-1 0,0 0 0,0 1 0,0-1 0,0 0 0,0 1 1,-1-1-1,1 0 0,-1 1 0,1-1 0,-1 1 0,1-1 0,-2-1 0,2 2-2,-1-1 0,0 1 1,0-1-1,1 1 0,-1-1 0,0 1 0,0 0 0,0-1 1,0 1-1,-1 0 0,1 0 0,0 0 0,0 0 1,-1 0-1,1 0 0,0 0 0,-1 0 0,1 1 0,-1-1 1,0 1-1,1-1 0,-1 1 0,1-1 0,-1 1 1,0 0-1,1 0 0,-1 0 0,1 0 0,-1 0 1,0 0-1,1 0 0,-1 0 0,0 1 0,1-1 0,-1 1 1,1-1-1,-1 1 0,1 0 0,-1-1 0,-1 2 1,-2 0 23,-1 1 1,1 0-1,0 0 1,0 0-1,0 0 1,0 1-1,1 0 1,-1 0-1,1 0 1,-4 6-1,0 2 51,2 1 0,-1-1-1,2 2 1,-1-1 0,2 1-1,0-1 1,1 1 0,0 1-1,1-1 1,0 0 0,2 0-1,-1 1 1,4 22 0,-3-28-175,2 0-1,-1 0 1,1 0 0,1 0 0,0-1-1,0 1 1,0-1 0,1 0 0,0 0-1,1 0 1,0 0 0,0-1 0,1 1-1,0-2 1,0 1 0,0-1 0,1 1-1,0-2 1,0 1 0,1-1 0,0 0-1,11 5 1,15-3-3097,-26-7 1494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8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62 123 120,'-25'-16'1176,"21"14"-812,0 0-1,0 0 0,0-1 1,1 1-1,-1-1 1,1 0-1,-1 0 1,-3-4-1,48-2 902,-13 3-1471,5-1-898,0 0 0,-1-2-1,61-26 1,-83 28 387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8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73 96,'-2'-8'252,"-2"0"8,2 2-56,0-3-8,2 1 0,-2 2-124,-2-1 24,4 1-80,-2 0 24,4 2-132,0 2 92,-2 0-96,2 2-32,0 2 72,0-2-48,0 0-76,0 2-88,0 0-48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9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25 252,'-3'-24'4995,"11"37"-4071,2 15-530,-1 1 0,-1 0 0,-2 0 0,6 52 0,-6-40-424,8 20-3444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29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21 76,'1'-2'151,"0"1"1,-1 0-1,1-1 0,0 1 1,0 0-1,0 0 0,0 0 1,0-1-1,0 1 0,1 0 1,-1 1-1,0-1 0,1 0 1,-1 0-1,0 0 0,1 1 1,-1-1-1,3 0 0,-3 2-54,-1 0-1,1 0 0,0 0 1,-1 0-1,1 1 0,-1-1 0,0 0 1,1 0-1,-1 1 0,0-1 1,1 0-1,-1 0 0,0 1 1,0-1-1,0 0 0,0 0 0,-1 1 1,1-1-1,0 0 0,0 0 1,-1 1-1,1-1 0,-1 0 1,1 0-1,-1 2 0,-5 12 79,1 1-1,-2-1 1,0 0-1,0-1 1,-2 1 0,0-2-1,0 1 1,-1-1-1,-1-1 1,0 0-1,-15 13 1,6-3 238,21-21-408,0 0 0,0-1 0,0 1 0,0 0-1,0 0 1,0-1 0,0 1 0,0 0 0,1-1 0,-1 1 0,0-1 0,0 0 0,1 1-1,-1-1 1,0 0 0,1 0 0,-1 0 0,0 0 0,2 0 0,36 7-32,-13-1-425,1-2-1,35 2 1,-60-6 149,3 0-221,-3 0 462,-1 0 1,1 0-1,-1 0 0,1 0 0,-1 0 0,1 0 0,-1 0 0,1 0 0,-1-1 0,1 1 0,-1 0 1,1-1-1,1 0 0,5-6-70,-2 4 57,-1 0 0,-1-1 0,1 1 0,0-1-1,-1 0 1,0-1 0,0 1 0,0-1 0,-1 0 0,1 1-1,-1-2 1,0 1 0,0 0 0,-1-1 0,0 1 0,0-1-1,0 1 1,-1-1 0,2-6 0,2-68 2771,-5 67-1758,0 2-124,5 25-94,-1 3-411,4 14-30,1-1 1,2 1 0,18 35-1,-25-58-618,28 56 933,-22-24-6569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0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14 106 176,'0'0'104,"-1"0"1,0 0-1,1 0 0,-1-1 0,0 1 1,1 0-1,-1-1 0,0 1 1,1 0-1,-1-1 0,1 1 0,-1-1 1,1 1-1,-1-1 0,1 1 1,-1-1-1,1 1 0,-1-1 0,1 1 1,0-1-1,-1 0 0,1 1 1,0-1-1,0 1 0,0-1 0,-1 0 1,1 0-1,0 1 0,0-1 1,0 0-1,0 1 0,0-1 0,0 0 1,0 1-1,0-1 0,0 0 1,0 1-1,1-1 0,-1 0 0,0 1 1,0-1-1,1 0 0,-1 1 1,0-1-1,1 1 0,-1-1 0,1 0 1,34-16 1816,-20 11-2011,20-8 149,1 2-1,47-11 0,-52 15-221,-30 9 199,0-1 0,0 1 0,0-1-1,0 0 1,0 1 0,0 0 0,0-1-1,0 1 1,0 0 0,0-1-1,-1 1 1,1 0 0,0 0 0,0 0-1,-1 0 1,1 0 0,-1-1 0,1 1-1,-1 0 1,1 0 0,-1 1 0,0-1-1,1 0 1,-1 0 0,0 0 0,0 2-1,8 31 490,-5-6-282,0-1-1,11 36 1,-12-55-241,1 0 0,0 0-1,0-1 1,1 1 0,-1 0 0,2-1 0,-1 0 0,1 0-1,0 0 1,0-1 0,13 12 0,-16-16-76,0-1 0,0 1 0,-1-1 0,1 0-1,0 0 1,0 0 0,0 0 0,1 0 0,-1 0 0,0 0 0,0-1 0,0 1 0,1-1 0,-1 0 0,0 1 0,1-1 0,-1 0-1,0 0 1,0 0 0,1-1 0,-1 1 0,4-2 0,-2 0 28,-1 1 0,0-1 0,0 0 0,1-1 0,-2 1 0,1-1 0,0 1 0,0-1 1,-1 0-1,1 0 0,-1 0 0,3-6 0,1-1 8,-1-1 0,0 0 0,-1 0-1,0 0 1,0-1 0,-2 0 0,4-19 0,-5-32 1385,-1 61-1003,-3-9 46,3 8-270,2 11 102,8 28-243,2-1 0,26 53-1,-21-57-1775,26 37 0,-24-41-11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1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0 356,'5'1'73,"0"0"-1,0 0 1,-1 0-1,1 0 0,0 1 1,-1 0-1,1 0 1,-1 0-1,1 0 1,-1 1-1,0 0 1,0 0-1,0 0 1,-1 0-1,1 1 1,-1-1-1,0 1 1,1 0-1,-2 0 1,1 0-1,0 0 1,2 9-1,8 11 418,-2 2 0,14 48 0,-19-54-301,50 212 1469,-28-104-1021,-27-124-852,9 31 591,-10-34-530,1-1 0,-1 1-1,0 0 1,0-1 0,1 1 0,-1 0-1,0-1 1,1 1 0,-1 0 0,1-1 0,-1 1-1,1-1 1,-1 1 0,1-1 0,-1 1-1,1-1 1,0 1 0,-1-1 0,1 0-1,-1 1 1,2-1 0,0-20-1566,0 9 955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2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1 427 216,'0'-3'92,"-1"0"1,1 0-1,0 0 1,0 0-1,0 0 0,1-1 1,-1 1-1,1 0 0,0 0 1,0 0-1,0 0 1,0 1-1,0-1 0,0 0 1,1 0-1,-1 1 0,1-1 1,0 1-1,0-1 1,0 1-1,0 0 0,1-1 1,-1 1-1,0 0 1,5-2-1,5-5 9,0 1-1,0 0 1,1 1 0,16-7 0,119-38 422,-19 7-327,-83 30-94,0 2 0,67-10-1,-21 5-11,45-15 43,-25 5-46,2 5 0,130-10 0,-121 23-171,78-3 101,20 11-286,232 4-2147,-448-2 2417,0 0 0,0 0 0,0 1 0,0-1 0,0 1 0,0 0 0,-1 1 0,1-1 0,0 1 0,-1 0 0,1 0 0,-1 0 0,1 0 0,3 4 0,-5-3 34,-1 0 0,0 1 0,1-1 1,-1 1-1,0 0 0,-1-1 0,1 1 0,-1 0 0,0 0 0,0 0 0,0 0 0,0 0 0,-1 0 1,1 0-1,-1 0 0,0 0 0,-1 5 0,1 78 146,3 147 127,0-185-286,3 0 0,20 85 0,-19-111-7,-2-8-131,-1 1-1,0 0 1,-2 0-1,2 20 1,-4-35-41,-3 16-575,-5-8 559,-1 0 0,0-1-1,-1 0 1,0 0 0,0-1 0,-15 8-1,9-6-169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2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918 1 36,'-85'11'354,"-651"116"1290,673-114-2321,29-4 24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3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72 116,'0'-41'1069,"0"38"-852,-5-2 1,-17-16-38,22 21-166,0 0 0,0-1 0,0 1 0,0 0 0,-1 0 0,1 0 0,0 0 0,0 0 0,0 0 0,0 0 0,0 0 0,-1-1 0,1 1 0,0 0 0,0 0 0,0 0 0,0 0 0,-1 0 0,1 0 0,0 0 0,0 0 0,0 0 0,0 0 0,-1 0 0,1 0 0,0 0 0,0 0 0,0 0 0,0 0 0,-1 1 0,1-1 0,0 0 0,0 0 0,0 0 0,0 0 0,0 0 0,-1 0 0,1 0 0,0 0 0,0 1 0,0-1 0,0 0 0,0 0 0,0 0 0,0 0 0,-1 0 0,1 1 0,0-1 0,0 0 0,-3 14 391,1 12 113,2 11-271,2 0 0,1 0-1,2 0 1,2-1 0,1 0 0,18 50-1,-18-65-269,-6-14-115,1 1 0,0 0 0,0-1 0,1 0 0,0 1 0,0-1 1,1-1-1,7 9 0,-8-13-553,0 0-208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06.3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90 260,'0'0'79,"0"-1"0,0 0-1,1 0 1,-1 1 0,0-1 0,1 1 0,-1-1-1,0 0 1,1 1 0,-1-1 0,1 1 0,-1-1-1,1 1 1,-1-1 0,1 1 0,0-1 0,-1 1-1,1-1 1,0 1 0,-1 0 0,1-1 0,0 1-1,-1 0 1,1 0 0,0 0 0,0-1 0,-1 1-1,1 0 1,0 0 0,-1 0 0,1 0 0,0 0-1,0 0 1,-1 1 0,1-1 0,0 0-1,0 0 1,-1 0 0,1 1 0,0-1 0,-1 0-1,1 1 1,0-1 0,-1 0 0,1 1 0,-1-1-1,1 1 1,-1-1 0,1 1 0,-1-1 0,1 1-1,-1 0 1,1-1 0,-1 1 0,0 0 0,1 0-1,3 3 225,-1 0 0,1 1-1,-1-1 1,0 1-1,-1 0 1,4 8-1,-2-25 855,-5-17-607,-1 21-234,-1-1-1,0 0 1,-1 1 0,0 0-1,0 0 1,0 0 0,-1 0-1,-11-12 1,15 20-282,0-1 1,0 1-1,1 0 0,-1 0 1,0 0-1,1 0 0,-1 0 1,0 0-1,0 0 0,1 0 0,-1 0 1,0 1-1,0-1 0,1 0 1,-1 0-1,0 1 0,1-1 1,-1 0-1,0 1 0,1-1 1,-1 0-1,1 1 0,-1-1 1,0 1-1,1-1 0,-1 1 0,1-1 1,-1 1-1,1 0 0,0-1 1,-1 1-1,1 0 0,0-1 1,-1 1-1,1 0 0,0 0 1,-15 29 228,9-9-38,1 1-1,-4 42 1,8-60-239,0 1 0,1 0-1,0 0 1,0 0 0,0 0 0,0 0 0,1-1 0,0 1 0,0 0 0,0 0-1,1-1 1,-1 1 0,1-1 0,0 1 0,0-1 0,1 0 0,-1 0-1,1 0 1,5 6 0,-7-9-13,0-1 0,0 1 1,-1-1-1,1 1 0,0-1 0,0 0 0,-1 1 0,1-1 0,0 0 1,0 0-1,0 0 0,-1 0 0,1 1 0,0-1 0,0 0 0,0 0 1,0-1-1,-1 1 0,1 0 0,0 0 0,0 0 0,0 0 0,-1-1 1,1 1-1,0 0 0,1-2 0,19-18-235,4-31 150,-21 34 159,-1 1 0,-1-1 1,0 0-1,-1-32 0,-2 64 195,1-7-254,-1 1 1,1-1 0,1 0 0,-1 0-1,1 0 1,1 0 0,-1 0-1,2-1 1,-1 1 0,1 0 0,0-1-1,0 1 1,5 7 0,-5-12-271,-1 0 0,0-1 0,0 1 0,1 0 0,0-1 0,-1 1 0,1-1 0,0 0 0,0 0 0,0 0 0,1 0 0,-1-1 0,0 1 0,1-1 0,-1 0 0,1 0 0,-1 0 0,1 0 1,-1-1-1,6 1 0,-7-1-1935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4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0 333 68,'1'-3'72,"-1"1"1,1-1-1,-1 1 0,1-1 1,0 1-1,0 0 0,0-1 0,1 1 1,-1 0-1,0 0 0,1 0 1,-1 0-1,1 0 0,0 0 1,0 0-1,0 1 0,0-1 0,0 1 1,0-1-1,0 1 0,3-1 1,53-24 302,-52 23-237,56-17 377,125-26-1,69 8 47,-229 35-513,43-7 7,1 0 41,90-2 0,-4-3-212,10 4-46,-31-1 1,152 4-579,-282 8 695,1-1 1,-1 1-1,0-2 1,0 1-1,11-4 1,-11 3-18,1 0 0,-1 0 1,1 1-1,0 0 0,12-1 0,10 2-230,1-1-1,-1-2 1,1-1-1,40-11 1,-33 8 435,1 1 1,73-1-1,9-1 60,-116 7-175,0 0-1,0 1 1,0-1-1,0 1 1,0 0-1,-1 0 1,1 0-1,0 1 1,0 0-1,0-1 1,0 1-1,-1 0 1,1 1-1,0-1 1,-1 1-1,1 0 0,-1 0 1,0 0-1,5 3 1,-2 2 24,4 3-31,0 0 0,0 2 0,-2-1 0,13 21 0,64 141 65,-78-153 0,-2-1-1,0 1 1,-1 1 0,-2-1-1,2 34 1,-4-35-166,1 0 0,1 0-1,1 0 1,0-1 0,2 1 0,11 31 0,-12-42-126,0-1 0,-1 1 0,0 0 0,-1 1 0,0-1 0,2 14 0,-4-21 74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34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0 12,'-32'5'132,"-2"1"-8,-2 2-72,4-4-124,-12 1-120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29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343 178 144,'0'0'1120,"23"0"1816,-13 1-2674,-7-1-139,-1 1 1,1-1-1,-1 0 0,1 0 1,-1 0-1,1 0 0,-1 0 1,1-1-1,-1 1 1,0-1-1,1 0 0,-1 1 1,0-1-1,1 0 0,-1 0 1,0-1-1,2 0 1,-3 1-80,-1 1 1,0 0 0,1 0 0,-1 0 0,0 0 0,1 0 0,-1 0 0,1-1 0,-1 1-1,1 0 1,-1 0 0,0 0 0,1 0 0,-1 0 0,1 0 0,-1 1 0,0-1-1,1 0 1,-1 0 0,1 0 0,-1 0 0,0 0 0,1 1 0,-1-1 0,0 0-1,1 0 1,-1 0 0,0 1 0,1-1 0,-1 0 0,0 1 0,1-1 0,-1 0-1,0 1 1,0-1 0,0 0 0,1 1 0,-1-1 0,0 1 0,17 25 223,-15-22-252,0 0 1,1 0-1,-1 0 1,1-1-1,0 1 1,0-1-1,4 4 0,-7-7-7,1 0-1,0 0 0,-1-1 0,1 1 0,-1 0 0,1-1 0,-1 1 0,1-1 0,-1 1 0,1 0 0,-1-1 0,0 1 0,1-1 0,-1 1 0,0-1 1,1 0-1,-1 1 0,0-1 0,1 1 0,-1-1 0,0 1 0,0-1 0,0 0 0,0 1 0,0-1 0,0 0 0,0 1 0,0-1 0,0 1 0,0-2 1,3-23 62,-3 17-33,-1 1 0,0-1-1,0 1 1,-1-1 0,0 1 0,0 0 0,-1 0 0,1 0 0,-2 0-1,1 1 1,-1-1 0,0 1 0,0 0 0,-1 0 0,1 0 0,-1 0-1,-1 1 1,1 0 0,-1 0 0,-9-6 0,5 4 8,-1 1 0,0 0 0,0 1 0,0 0 0,-1 1 0,1 0 0,-1 0 0,0 1 0,0 1 0,0 0 0,-20 0 0,30 2-43,-7-1 32,-1 1 0,1 0-1,0 1 1,-1 0 0,1 0 0,0 1 0,-1 0 0,1 0 0,-15 7 0,11-2-9,2 1 1,-1-1 0,1 2 0,0 0 0,1 0 0,0 1-1,-11 13 1,16-17-14,1 1 1,-1-1-1,1 1 0,0 0 0,0 0 1,1 1-1,0-1 0,1 1 0,-1 0 1,1-1-1,1 1 0,-1 0 0,1 10 1,1-16 53,3 27 78,0-22-135,0 0 0,1 0-1,0-1 1,0 1 0,0-1-1,1 0 1,0 0 0,1 0-1,-1-1 1,1 0 0,0 0-1,8 5 1,13 6-6,52 25-1,-57-31 23,-1 1 0,1 0 0,35 27-1,-41-24 1,0-1-1,-1 2 1,0 0-1,-1 1 1,-1 0-1,-1 1 1,0 1-1,13 25 1,-25-41-19,1 0 0,-1 0 0,1 0 0,-1 0 0,0 0 0,0 0 0,0 0 0,0 0 0,0 0 0,0 0 1,0 0-1,-1 0 0,1 0 0,-1 0 0,0 0 0,1 0 0,-1 0 0,0 0 0,0 0 0,0 0 0,0-1 0,-1 1 0,1 0 0,0-1 1,-1 1-1,1-1 0,-1 0 0,0 1 0,1-1 0,-1 0 0,-2 1 0,-8 6 33,-1-1 0,0 0-1,-21 7 1,14-6 51,12-6-48,0 0-1,0 0 0,-1 0 1,1-1-1,0 0 0,0-1 1,-16-1-1,3 1-4,12-3-496,1 0-1,-1 0 0,1 0 1,0-1-1,0 0 1,0 0-1,1-1 1,-1 0-1,-11-11 0,19 15 392,0 1 0,0 0 0,-1 0 0,1 0 0,0-1 0,0 1 0,0 0 0,0 0 0,0 0 0,0 0 0,0-1 0,0 1 0,0 0 0,0 0 0,0 0 0,0-1 0,0 1 0,0 0 0,0 0 0,0 0 0,0-1 0,0 1 0,0 0 0,0 0 0,0 0 0,1 0 0,-1-1 0,0 1 0,0 0 0,2-1-737,-2 1 737,0 0 0,0-1 0,0 1 0,1 0 0,-1 0 0,0 0 0,0 0 0,0 0 0,1 0 0,-1 0 0,0 0 0,0 0 0,0 0 0,1 0 0,-1 1 0,0-1 0,0 0 0,0 0 0,1 0 0,-1 0 0,0 0 0,0 0 0,6 0-1229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29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81 616,'-4'-81'7101,"20"159"-4976,-8 10-1718,54 358 758,-48-384-1983,-14-61 494,-1 8-2707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0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27 384 84,'-8'-32'999,"2"0"0,0 0 0,3-1 0,0-53-1,3 79-924,1 1 0,0-1 0,0 0 0,0 1-1,1-1 1,0 1 0,0-1 0,1 1-1,0 0 1,0 0 0,0 0 0,1 1 0,0-1-1,0 1 1,0-1 0,1 2 0,-1-1-1,1 0 1,7-4 0,-4 3 35,0 1 1,0 0-1,1 0 0,-1 1 0,1 0 1,0 0-1,1 1 0,-1 0 1,0 1-1,1 0 0,0 1 0,17-1 1,-22 2-79,-1 1 0,1 0 0,0 0-1,-1 1 1,1-1 0,-1 1 0,1 0 0,-1 0 0,0 1 0,0-1 0,0 1 0,0 0 0,0 0 0,-1 0 0,1 1 0,-1-1 0,0 1 0,0 0-1,4 6 1,-2-2 40,0 0 0,0 0 0,-1 0-1,-1 1 1,1-1 0,-1 1 0,-1 0-1,1 0 1,1 14 0,-4-17 15,0 0-1,-1 0 1,1 0 0,-1-1 0,0 1 0,-1-1-1,1 1 1,-1 0 0,0-1 0,-1 0 0,1 0-1,-1 0 1,0 0 0,0 0 0,-1 0 0,1-1-1,-1 1 1,0-1 0,0 0 0,-1 0-1,1-1 1,-10 7 0,1-2 50,-1-1 0,0 0 0,0-1 1,0 0-1,-1-1 0,0-1 0,-20 3 0,33-6-257,-9-6-1785,10 5 1818,0 0 1,0 0-1,0 0 0,1 0 1,-1 0-1,0 0 0,0-1 1,0 1-1,0 0 0,0-1 1,1 1-1,-1 0 0,0-1 1,0 1-1,1-1 0,-1 1 1,0-1-1,1 0 0,-1 1 1,1-1-1,-1 0 0,0 1 1,1-1-1,0 0 0,-1 0 1,1 1-1,-1-1 0,1 0 1,0 0-1,-1 0 0,1 0 1,0 1-1,0-1 0,0 0 1,0 0-1,0 0 0,0-1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0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83 104,'3'-12'983,"7"-13"2811,-4 26-2116,1 16-880,57 299 1561,-56-263-1433,-13-49-827,0-11-34,-3-13 79,6-4-129,1-1-1,2 0 0,0 0 0,1 1 0,2-1 1,0 1-1,2 0 0,12-33 0,-14 44-11,1 0 0,1 0 0,0 1 0,1 0 0,0 0 0,1 0 0,0 1 0,1 0 0,0 1 0,0 0 0,16-12 0,-24 22-144,1-1 0,0 0 0,-1 0 0,1 1 0,0-1 0,0 1 0,-1-1 0,1 1 0,0 0 0,0 0 0,0 0 0,0 0 0,-1 0 0,1 0 0,0 0 0,0 1 0,0-1 1,-1 1-1,1-1 0,0 1 0,-1 0 0,1 0 0,0-1 0,-1 1 0,1 0 0,-1 1 0,1-1 0,-1 0 0,0 0 0,1 1 0,-1-1 0,0 0 0,0 1 0,0-1 0,0 1 0,0 0 0,0-1 0,0 3 1,5 4-1733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20 340,'11'-20'4074,"-8"48"-859,-1-2-2641,6 50 109,-4-36-632,0-1 0,3 1 1,18 61-1,-24-100-308,0 1 0,-1-1 1,1 0-1,0 1 0,0-1 1,0 0-1,0 0 0,0 0 1,0 0-1,0 0 0,0 0 1,0 0-1,0 0 0,2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1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59 215 172,'-58'-213'6292,"58"212"-5805,3 1-535,0 1-1,0-1 1,0 1-1,0 0 1,-1 0-1,1 0 1,0 1-1,-1-1 1,1 1-1,-1-1 1,1 1-1,-1 0 1,1 0-1,-1 0 1,2 3-1,36 43-1202,-18-21 139,-8-12 268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1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16,'12'8'2576,"-11"-7"-2447,0-1 0,0 1 0,1 0 1,-1 0-1,0-1 0,0 1 0,0 0 0,0 0 0,0 0 0,0 0 0,0 0 0,-1 0 0,1 0 0,0 0 0,0 1 0,-1-1 0,1 0 0,0 2 0,11 34 448,0 1 0,-3 0 0,9 72 0,-5-22-92,-1-11 169,-12-76-444,-14 15-91,11-22-117,0 0 0,0 0 0,1 0 0,0-1 0,0 1 0,1-1 0,-1 0 0,2 1-1,-1-1 1,1 0 0,0 0 0,1-9 0,-1 12 2,0-18 0,1 0-1,1 0 1,10-42 0,-12 63-4,35-95-1,-31 88 7,0 0 0,0 0 0,1 0 0,0 1 0,1-1 0,-1 1 0,1 1 0,11-10 0,-16 15 2,0 0 0,1 0-1,-1 0 1,1 0-1,0 0 1,-1 1-1,1-1 1,0 1-1,-1-1 1,1 1-1,0-1 1,-1 1-1,1 0 1,0 0-1,0 0 1,0 0-1,-1 0 1,1 0 0,0 1-1,-1-1 1,1 1-1,0-1 1,0 1-1,-1-1 1,1 1-1,-1 0 1,1 0-1,-1 0 1,1 0-1,-1 0 1,1 0-1,-1 0 1,0 0-1,0 1 1,0-1-1,0 0 1,0 1 0,2 2-1,4 5 18,-1 1 0,-1-1 0,0 1 0,8 20 0,2 16 165,15 80 0,-27-104-395,3 12-967,6-14-2579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2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88 448,'1'-1'105,"0"1"1,-1-1-1,1 1 0,0-1 0,0 1 1,0-1-1,0 1 0,0-1 0,0 1 0,0 0 1,0 0-1,0-1 0,0 1 0,0 0 1,0 0-1,0 0 0,0 0 0,0 0 1,-1 0-1,1 1 0,0-1 0,0 0 1,0 0-1,0 1 0,0-1 0,0 1 1,0-1-1,0 0 0,0 1 0,0 0 1,-1-1-1,1 1 0,0-1 0,-1 1 1,1 0-1,0 0 0,-1-1 0,1 1 1,0 0-1,-1 0 0,0 0 0,1 0 1,-1 0-1,1 0 0,-1 1 0,9 11 281,-9-12-345,1 0 1,-1 0-1,1 0 0,-1 0 0,1 0 1,0 0-1,0 0 0,-1 0 0,1 0 0,0 0 1,0 0-1,0-1 0,0 1 0,0 0 0,0-1 1,0 1-1,0 0 0,0-1 0,2 1 1,-4-20 558,-18-35 51,17 48-567,-1 1 0,0-1 1,0 1-1,-1 0 0,1 0 1,-1 0-1,0 1 0,-5-5 1,8 8-75,-1 0 0,1 0 0,0 1 0,0-1 0,0 0 0,-1 1 0,1 0 0,0-1 0,-1 1 0,1 0 0,0-1 0,-1 1 0,1 0 0,0 0 0,-1 0 0,1 0 0,0 0 0,-1 0 0,1 1 0,0-1 0,-1 0 0,1 1 0,0-1 0,0 1 0,-1-1 0,1 1-1,0 0 1,0 0 0,0-1 0,0 1 0,0 0 0,0 0 0,0 0 0,0 0 0,0 0 0,0 0 0,0 0 0,1 0 0,-2 3 0,-7 7 15,1 1-1,0 1 1,0-1-1,1 1 1,1 1-1,0-1 0,1 1 1,1 0-1,0 0 1,1 0-1,0 1 1,1-1-1,0 17 1,2-28-29,1 0 0,0 0 1,0 0-1,0-1 1,0 1-1,0 0 1,0-1-1,0 1 1,1-1-1,0 1 0,-1-1 1,1 0-1,0 0 1,0 0-1,3 3 1,-3-4 0,-1 1 0,1-1 0,-1 0 0,1 0 1,0 0-1,-1 0 0,1 0 0,0-1 0,-1 1 0,1 0 1,0-1-1,0 1 0,0-1 0,0 0 0,0 0 0,0 1 0,-1-1 1,1-1-1,0 1 0,0 0 0,0 0 0,0-1 0,0 1 1,0-1-1,-1 1 0,1-1 0,0 0 0,0 0 0,2-1 1,1-2 3,-1 1 0,1-1 0,-1-1 0,0 1 0,0 0 0,0-1 0,-1 0 0,1 0 0,-1 0 0,0 0 0,-1-1 0,4-8 0,1-7 216,-2 0 1,4-25-1,-5 24 214,2 5 21,-1 21-90,3 29-8,-7-25-370,13 61 193,27 115 72,-21-103-439,-3 1 0,-4 1-1,-4 0 1,-1 96-1,-8-175 226,0-1-1,-1 0 0,1 0 0,-1 0 0,0 0 0,0 0 1,0 0-1,0 0 0,0 0 0,-1 0 0,0 0 0,1-1 1,-1 1-1,0-1 0,0 1 0,0-1 0,0 0 0,-1 0 1,1 0-1,-1 0 0,1 0 0,-1 0 0,0 0 0,0-1 1,1 0-1,-1 1 0,0-1 0,0 0 0,0-1 1,0 1-1,-1 0 0,1-1 0,0 0 0,0 0 0,0 0 1,0 0-1,-1 0 0,1 0 0,0-1 0,0 0 0,0 1 1,-4-3-1,-4-1 76,1 0 1,-1-1-1,1 0 1,1-1-1,-1 0 1,1 0-1,0-1 1,-9-8-1,15 11-110,0 1 0,-1-1 0,1 0 0,1 0 0,-1 0 0,1 0 0,-1 0 0,1-1 0,0 1 0,1-1 0,-1 1 0,1-1 0,0 0 0,0 0 0,0 1 0,1-1 0,0 0 0,0 0 0,0 0 0,0 0 0,1 0 0,0 1 0,2-10 0,6-11-610,1 0 0,17-31 0,39-53-5464,-38 68 3378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07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89 148,'0'-11'453,"-1"-21"4170,-2 34-2591,-2 19-1802,-10 54 546,-32 155-1343,55-271-5420,1-12 4202,12-129 4864,-21 172-2597,-1 5-25,1 0 0,0-1 0,1 1 0,-1 0 0,1 0 0,0-1 0,3-6 0,9 51 1969,-6-13-2081,0-1 0,2 0 0,22 43 0,-27-58-281,2-1 1,-1-1 0,1 1-1,0-1 1,1 0-1,0 0 1,0-1 0,1 0-1,0 0 1,0-1 0,1 1-1,16 8 1,-23-15-81,-1 1 1,1 0-1,-1 0 1,1-1-1,0 1 1,-1-1-1,1 1 1,0-1-1,-1 0 1,1 1-1,0-1 1,0 0 0,-1 0-1,1-1 1,0 1-1,0 0 1,-1 0-1,1-1 1,0 1-1,-1-1 1,1 0-1,0 1 1,-1-1-1,1 0 1,-1 0-1,1 0 1,0-1-1,1-1-20,-1 0-1,0 0 0,0 0 1,0 0-1,0-1 0,-1 1 1,1-1-1,-1 1 1,0-1-1,0 1 0,0-1 1,0-4-1,1-5-35,-1-1-1,-1 1 1,0-1 0,-1 1-1,0-1 1,-3-13 0,-2 4 27,5 17 77,0-1-1,0 1 1,-1 0 0,0 0 0,0 0-1,-1 0 1,0 0 0,0 0 0,0 0 0,-6-6-1,9 11 10,0 11 76,4 81 267,-3-84-378,0 0-1,0-1 0,1 1 1,0-1-1,0 0 0,1 0 1,-1 0-1,1 0 0,1 0 1,-1 0-1,8 9 0,-11-15-27,1 1-1,-1-1 0,1 1 0,-1-1 0,1 1 1,0-1-1,-1 1 0,1-1 0,-1 0 0,1 1 1,0-1-1,-1 0 0,1 0 0,0 1 0,-1-1 1,1 0-1,0 0 0,0 0 0,-1 0 0,1 0 1,0 0-1,0 0 0,-1 0 0,1 0 1,0 0-1,-1-1 0,1 1 0,0 0 0,-1 0 1,2-1-1,17-19-237,-15 13 235,0 0 0,0 0 0,-1 0 0,0 0 0,2-9 0,-1-11 41,-2-1 0,0-46 1,-2 52 290,0 20-242,-1-1 1,1 1 0,-1-1 0,1 1 0,-1-1-1,0 1 1,0-1 0,0 1 0,0-1 0,-3-2-1,-1-6 385,4 71 596,1-47-1047,1-1 1,1 1 0,0-1 0,0 0 0,1 1-1,1-1 1,0-1 0,9 18 0,-10-23-340,0 0-1,0 0 1,1 0 0,0-1 0,0 0 0,0 0-1,1 0 1,-1 0 0,1 0 0,0-1 0,1 0-1,-1 0 1,1-1 0,0 1 0,0-1 0,0-1-1,8 4 1,-8-6-1865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4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35 145 100,'0'-4'514,"0"-11"3,0 11-11,-4-4 21,3 5-535,-3-5 457,0 0 0,1-1 0,0 0-1,0 0 1,1 1 0,-2-17 848,4 22-1143,1 1 0,-1 0 0,0 0 0,-1 0-1,1 0 1,0 0 0,0-1 0,-1 1 0,1 0 0,-1 0 0,0 0 0,-1-3 0,1 2-36,2 7-37,0 0-1,0 0 1,0 0 0,-1 0 0,1 0 0,-1 1-1,0-1 1,0 0 0,-2 8 0,1 15 127,6 36 100,3 0 1,29 114-1,-17-92-186,-3-11 13,11 59-138,-27-131-412,0 12 715,-14 8-6825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4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3 147 308,'0'-1'98,"-1"0"1,1 1-1,0-1 1,0 0-1,-1 0 1,1 1-1,0-1 1,0 0-1,0 0 1,0 1-1,0-1 1,0 0-1,0 0 0,0 0 1,0 1-1,0-1 1,1 0-1,-1 0 1,0 1-1,0-1 1,1 0-1,-1 1 1,1-1-1,-1 0 0,0 1 1,2-2-1,21-13 1130,38-1-676,-50 14-361,49-10-114,-43 10-449,0-1-1,0-1 1,0 0 0,0-1 0,-1-1-1,0 0 1,0-2 0,-1 0 0,25-16-1,-28 14-274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14 107 20,'-2'-96'3536,"0"85"-2789,-2 16-20,-2 22 106,7 23-272,1 0 0,14 73-1,-4-73-330,63 236 750,-51-202-713,-26-94-366,0-1 0,1 0 0,0 0 0,0 1 0,1-1 0,3-21 0,14-73 33,-16 99 52,22-77-36,-21 77 43,1 0 0,-1 0-1,1 0 1,0 0 0,1 0 0,0 1-1,0 0 1,0 0 0,0 0 0,10-9-1,-13 14 18,-1-1 0,1 1-1,0 0 1,-1-1-1,1 1 1,0 0-1,-1-1 1,1 1-1,0 0 1,-1 0-1,1-1 1,0 1 0,0 0-1,-1 0 1,1 0-1,0 0 1,0 0-1,-1 0 1,1 0-1,0 0 1,0 1 0,-1-1-1,1 0 1,0 0-1,0 1 1,-1-1-1,1 0 1,1 2-1,14 20 144,1 37 18,-16-53-130,4 25-124,8 29 569,-12-57-754,0 0 0,0 0-1,1 0 1,-1 0 0,1-1 0,-1 1 0,1 0-1,0-1 1,0 1 0,0-1 0,0 0-1,0 0 1,1 1 0,-1-1 0,4 2-1,0-2-1355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5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0 271 540,'6'-1'831,"0"1"1,0-1-1,0 0 1,-1 0-1,1-1 1,9-3-1,35-22 631,-26 10-1276,37-35 1,-55 46-138,0-1 0,-1 0 0,1 0 0,-2-1 0,1 0-1,-1 0 1,0 0 0,0 0 0,-1-1 0,0 1 0,-1-1 0,0 0 0,1-12 0,-3 19 18,0 1-57,0-1 0,-1 0 0,1 0 0,-1 1-1,1-1 1,-1 0 0,0 1 0,0-1-1,0 1 1,1-1 0,-1 1 0,-1-1-1,1 1 1,0 0 0,-2-2 0,1 0 12,0 1-8,1 1 0,-1 0 1,0 0-1,1 1 0,-1-1 0,0 0 0,0 0 0,0 1 0,1-1 0,-1 1 1,0 0-1,0-1 0,0 1 0,0 0 0,0 0 0,0 0 0,0 1 0,0-1 0,0 0 1,1 1-1,-1-1 0,0 1 0,0 0 0,0-1 0,1 1 0,-1 0 0,0 0 1,-2 2-1,-3 1 62,0 1 1,0 0 0,1 1 0,-12 10 0,12-8-6,-1 0-1,1 1 1,0-1 0,1 1 0,0 0 0,1 0 0,0 1 0,0 0 0,1-1 0,0 1 0,0 0 0,1 0 0,1 1 0,0-1 0,0 0 0,1 1 0,1 11 0,0-16-94,0 1 0,0-1 0,1 0-1,-1 0 1,2 0 0,-1 0 0,1 0 0,-1 0 0,2-1 0,-1 1 0,1-1 0,-1 0 0,1 0-1,1 0 1,-1-1 0,1 0 0,0 1 0,0-1 0,0-1 0,0 1 0,1-1 0,-1 0 0,1 0-1,0-1 1,0 1 0,0-1 0,0-1 0,11 3 0,4-1-1310,-1-1 1,36 0-1,-37-2-844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5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26 236,'-10'-25'4431,"14"59"-2178,1 9-1804,1 18-80,11 232 942,-17 26-1543,0-317-52,14 10-2255,-7-31 457,2-1 778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5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1 28,'-5'7'456,"-1"0"1,2 0-1,-1 1 0,1 0 1,-5 12-1,-10 18 237,-156 197 2373,93-128-1954,73-95-964,11-7-27,21-9 28,5-1-141,-16 6 14,0 0 1,1 0-1,-1 1 0,0 1 0,0 0 0,0 1 0,0 0 0,-1 0 0,0 2 0,18 10 0,1 3-100,-2 2-1,40 38 1,-18-26-3263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6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0 160,'-6'3'5355,"6"-4"-5250,-5 34 1788,3-19-1731,2-1 1,0 1-1,0-1 1,4 19-1,-3-26-288,16 53 378,-16-55-504,0-1 0,1 0 0,-1 1 0,1-1 0,-1 0 0,1 0 0,0 0 1,0 0-1,0 0 0,1 0 0,-1-1 0,1 1 0,-1-1 0,5 3 0,-3-2-1308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6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49 140 400,'-47'-137'4361,"46"135"-3612,2 5-401,6 12-538,11 23-1515,-12-26 646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6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4 472,'1'-1'167,"0"1"0,1-1 1,-1 1-1,0-1 0,0 1 0,0 0 0,0 0 0,1-1 1,-1 1-1,0 0 0,0 0 0,0 0 0,1 0 1,-1 0-1,0 1 0,0-1 0,0 0 0,0 1 0,1-1 1,-1 0-1,0 1 0,0-1 0,0 1 0,0 0 1,0-1-1,1 2 0,1 1 17,0 0 0,0 0 0,0 0 0,0 1 0,-1-1 0,0 1 0,4 7 0,2 7 119,-1 0 1,7 28-1,-3-5 209,-3 1 1,-1 1-1,1 84 1,-8-126-482,-2-4-15,-9-18 48,11-3-56,1 1 0,2-1 0,0 0 0,2 1 0,0 0 0,2 0 0,16-40 0,-20 56-3,0 1 0,0 0-1,1-1 1,0 1 0,0 1 0,0-1 0,1 1 0,-1-1 0,1 1-1,1 1 1,-1-1 0,1 1 0,-1 0 0,1 0 0,1 0 0,-1 1-1,13-5 1,-18 8 76,1 0-56,-1-1 1,1 1-1,-1 0 1,1 1-1,-1-1 0,1 0 1,-1 0-1,1 1 1,-1-1-1,1 0 1,-1 1-1,1 0 0,-1-1 1,3 2-1,1 5 12,1-1-1,-1 1 0,0 0 1,0 0-1,-1 0 0,0 1 0,0 0 1,-1 0-1,0 0 0,2 8 1,2 14 216,5 47 0,-9-49-1313,1 0 0,10 34-1,-12-57-761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72 216,'0'-1'86,"0"0"1,1 1-1,-1-1 1,0 0-1,0 0 1,1 0-1,-1 0 0,0 0 1,1 0-1,-1 1 1,1-1-1,-1 0 0,1 0 1,-1 1-1,1-1 1,0 0-1,-1 1 1,1-1-1,0 0 0,-1 1 1,1-1-1,0 1 1,0-1-1,0 1 1,0 0-1,-1-1 0,1 1 1,0 0-1,0-1 1,0 1-1,0 0 0,0 0 1,0 0-1,0 0 1,0 0-1,0 0 1,-1 0-1,1 0 0,0 0 1,0 1-1,0-1 1,1 1-1,4 2 298,-1 0-1,1 0 1,-1 1 0,0 0-1,7 6 1,15 10 515,-27-20-884,1 0 0,-1 0 0,1 0 0,-1-1-1,0 1 1,1 0 0,-1 0 0,0-1 0,1 1-1,-1 0 1,0 0 0,0-1 0,1 1 0,-1 0-1,0-1 1,0 1 0,1 0 0,-1-1 0,0 1 0,0-1-1,0 1 1,0 0 0,0-1 0,1 1 0,-1-1-1,0 1 1,0 0 0,0-1 0,0 1 0,0-1-1,0 1 1,0-1 0,0 1 0,-1 0 0,1-1 0,0 1-1,0-1 1,0 1 0,0 0 0,0-1 0,-1 1-1,1 0 1,-1-1 0,-7-23 372,2 16-259,0 1 0,-1 0 0,0 0 0,0 1 0,-10-7 0,14 11-85,1 0 0,0 1 0,-1 0 0,1-1 0,-1 1 0,0 0 0,1 0 0,-1 0 0,0 1 0,1-1 0,-1 1 0,0-1 0,0 1 1,0 0-1,0 0 0,1 0 0,-1 1 0,0-1 0,0 1 0,0-1 0,1 1 0,-1 0 0,0 0 0,-2 2 0,-2 1-10,0 0 0,1 1 0,-1 0-1,1 0 1,1 1 0,-1 0 0,1 0 0,0 0-1,0 1 1,1-1 0,0 1 0,0 0 0,-5 13-1,4-6 30,1 1 0,0-1 0,1 1 0,1 0 0,0 0 0,0 24 0,4-36-86,-1 1-1,1-1 1,-1 0 0,1 0-1,0 0 1,0 0-1,1 0 1,-1 0 0,0 0-1,5 3 1,-5-4-69,-1-1 71,0 0 0,0 0 0,-1 0 0,1-1 0,0 1 1,0 0-1,0 0 0,1-1 0,-1 1 0,0-1 0,0 1 0,0-1 0,0 1 0,1-1 0,-1 0 0,0 1 0,0-1 0,1 0 0,-1 0 0,0 0 0,1 0 0,-1 0 0,0 0 0,0 0 0,3-1 0,-2 0-5,1-1 0,0 1 0,-1-1 0,1 1-1,-1-1 1,0 0 0,0 0 0,0 0 0,0 0 0,4-5 0,0-2 18,1-1 0,-1-1 0,-1 1 0,7-17 0,26-90 778,-38 117-762,0 0-1,0 0 1,0 0 0,-1 0 0,1-1-1,0 1 1,0 0 0,0 0-1,1 0 1,-1 0 0,0 0 0,0-1-1,0 1 1,0 0 0,0 0-1,0 0 1,0 0 0,0 0-1,0 0 1,0-1 0,0 1 0,0 0-1,0 0 1,0 0 0,1 0-1,-1 0 1,0 0 0,0 0 0,0 0-1,0-1 1,0 1 0,0 0-1,0 0 1,1 0 0,-1 0 0,0 0-1,0 0 1,0 0 0,0 0-1,0 0 1,1 0 0,-1 0 0,0 0-1,0 0 1,0 0 0,0 0-1,0 0 1,1 0 0,-1 0 0,0 0-1,0 0 1,0 0 0,0 0-1,0 0 1,0 0 0,1 1 0,-1-1-1,0 0 1,0 0 0,0 0-1,0 0 1,8 13 71,4 19-97,38 243-29,1 113-815,-49-374 808,-2 0 0,0 0 0,0 1 0,-1-1 0,-1 0 0,0 0 0,-8 23 0,9-31 66,-1-1-1,0 1 1,-1-1-1,1 1 1,-1-1-1,0 0 1,-1 0 0,1 0-1,-1 0 1,0-1-1,0 0 1,0 1-1,-1-2 1,0 1 0,1 0-1,-1-1 1,0 0-1,-1 0 1,1 0-1,-8 2 1,12-5 20,0 1 0,-1-1 1,1 0-1,0 0 0,0 0 1,0 0-1,0 0 0,0 0 0,0 0 1,0 0-1,0 0 0,0 0 0,0 0 1,-1-1-1,1 1 0,0-1 1,0 1-1,0-1 0,1 1 0,-1-1 1,0 1-1,0-1 0,0 0 1,-1-1-1,-14-28 176,5-39-126,11 65-15,-1-12-97,2-1 0,0 1 0,0 0 0,1-1 0,1 1 1,1 0-1,8-23 0,51-103-2376,-53 123 1727,10-16-1122,1 3-115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08.3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24 106 40,'-11'-32'1272,"9"27"-587,0-1 1,0 0 0,0 0-1,0 0 1,0-12 0,10 61 2579,21 34-2632,-20-53-192,56 149 779,-80-209-780,8 23-443,1-1 0,1 1-1,0-1 1,1 0 0,-3-23 0,5 23 40,2-1 1,0 1 0,0-1 0,4-21-1,-4 33-40,1 0-1,-1 1 0,0-1 1,1 0-1,0 0 0,-1 1 1,1-1-1,0 1 0,0-1 1,1 1-1,-1-1 0,1 1 0,-1-1 1,1 1-1,0 0 0,-1 0 1,1 0-1,0 0 0,0 0 1,1 0-1,-1 1 0,0-1 1,1 1-1,-1-1 0,1 1 1,-1 0-1,1 0 0,-1 0 0,1 0 1,0 1-1,3-1 0,-2 1 7,0 1 0,0 0-1,0 1 1,0-1 0,0 1-1,0-1 1,-1 1-1,1 0 1,-1 1 0,1-1-1,-1 0 1,0 1 0,0 0-1,0 0 1,0 0-1,-1 0 1,1 0 0,-1 1-1,0-1 1,1 1 0,-2-1-1,1 1 1,1 4-1,5 8 33,-2 1 0,0 0 0,7 34-1,-1 8-62,-12-58-26,-1-1 19,1 0 37,0 0 0,0 1 0,-1-1-1,1 0 1,0 0 0,-1 0 0,1 1-1,0-1 1,-1 0 0,1 0-1,0 0 1,-1 0 0,1 0 0,0 0-1,-1 0 1,1 0 0,-1 0 0,1 0-1,0 0 1,-1 0 0,1 0-1,0 0 1,-1 0 0,1 0 0,0 0-1,-1 0 1,1 0 0,0-1 0,-1 1-1,1 0 1,0 0 0,-1 0-1,1-1 1,0 1 0,0 0 0,-1 0-1,1-1 1,0 1 0,0 0 0,-1-1-1,1 1 1,0 0 0,0-1-1,0 1 1,0 0 0,-1-1 0,1 0-1,-11-30 112,1-36-72,9 60-46,1 0 0,0 0 0,1 0 1,0 0-1,0 0 0,0 0 0,1 0 0,-1 0 1,2 1-1,-1-1 0,1 1 0,0-1 1,1 1-1,-1 0 0,1 0 0,9-10 0,-12 16 7,-1-1 0,1 0 0,0 1 0,1-1 0,-1 1 0,0 0 0,0-1 0,0 1-1,0 0 1,0-1 0,0 1 0,0 0 0,1 0 0,-1 0 0,0 0 0,0 0-1,0 0 1,0 1 0,0-1 0,1 0 0,-1 0 0,0 1 0,0-1 0,0 1 0,0-1-1,0 1 1,0-1 0,0 1 0,0 0 0,0-1 0,0 1 0,-1 0 0,1 0 0,0 0-1,0 0 1,-1 0 0,2 1 0,27 45 23,-22-33-26,19 37 85,-22-41-79,0 0 0,1 0 0,0 0 0,1-1-1,0 0 1,0 0 0,1 0 0,0-1 0,0 0 0,15 12 0,-22-20-8,1 1 0,0-1 0,-1 0 1,1 1-1,0-1 0,-1 0 0,1 0 1,0 1-1,0-1 0,-1 0 0,1 0 1,0 0-1,0 0 0,-1 0 0,1 0 1,0 0-1,0 0 0,-1 0 0,1 0 1,0-1-1,-1 1 0,1 0 0,0 0 1,0-1-1,-1 1 0,1 0 0,-1-1 1,1 1-1,0-1 0,0 0 0,15-25-153,-2-33-7,-10 22 556,-2-57-1,-2 65 637,-2 25-702,-2 10-15,-1 12-60,4-1-158,2-1 0,-1 1 1,2-1-1,0 0 0,7 24 0,-7-35-104,-1 1 0,1-1-1,0 0 1,1 0 0,-1 1-1,1-2 1,0 1-1,1 0 1,-1 0 0,1-1-1,0 0 1,0 0 0,0 0-1,0 0 1,1-1-1,-1 1 1,1-1 0,0 0-1,6 2 1,-10-4-39,1-1 0,0 1-1,0 0 1,0-1 0,0 1 0,0-1-1,0 0 1,0 0 0,0 0 0,1 0-1,-1 0 1,0 0 0,0 0-1,0 0 1,0-1 0,0 1 0,0-1-1,0 0 1,0 0 0,-1 1 0,1-1-1,3-2 1,-2 0-10,-1 0 0,1 1 0,0-1 0,-1 0 0,0-1 0,1 1 0,-1 0-1,-1-1 1,1 1 0,0-1 0,1-4 0,0-3 10,0 0 0,-1 0 0,0 0 0,-1 0 0,0 0 0,-1-1 0,-2-21 0,-24-70 2218,36 136-1733,2 0 0,1-1 0,19 35 0,22 29-2655,-10-35-4780,-23-37 3462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8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76,'0'0'2769,"0"0"-2753,0 0-1,0 0 1,0 0 0,0-1-1,0 1 1,0 0 0,0 0 0,-1-1-1,1 1 1,0 0 0,0 0-1,0 0 1,0-1 0,0 1-1,0 0 1,0 0 0,0 0 0,0-1-1,0 1 1,0 0 0,1 0-1,-1-1 1,0 1 0,0 0 0,0 0-1,0 0 1,0-1 0,0 1-1,0 0 1,1 0 0,-1 0-1,0 0 1,0-1 0,0 1 0,0 0-1,1 0 1,-1 0 0,0 0-1,0 0 1,0 0 0,1 0-1,-1-1 1,0 1 0,0 0 0,0 0-1,1 0 1,-1 0 0,0 0-1,0 0 1,0 0 0,1 0 0,-1 0-1,0 0 1,0 0 0,1 0-1,-1 0 1,0 0 0,0 1-1,0-1 1,1 0 0,-1 0 0,0 0-1,0 0 1,1 0 0,133 57 1469,-97-44-1189,-2 1 0,1 2 0,59 37 0,-81-43-337,0-1-1,1-1 0,0 0 0,1-1 0,-1 0 1,1-1-1,26 5 0,-36-10-2167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9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0 682 332,'2'-19'1213,"0"0"0,1 0 1,7-25-1,3-18-711,-3-42 363,-8-174 1,-4 141-4366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9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15 390 136,'0'0'79,"0"1"0,0-1 1,0 0-1,0 1 0,0-1 0,0 1 0,-1-1 1,1 0-1,0 1 0,0-1 0,0 0 0,-1 0 1,1 1-1,0-1 0,0 0 0,-1 1 0,1-1 1,0 0-1,-1 0 0,1 0 0,0 1 0,-1-1 1,1 0-1,0 0 0,-1 0 0,1 0 0,0 0 0,-1 0 1,1 0-1,-1 1 0,1-1 0,0 0 0,-1 0 1,1-1-1,-1 1 0,1 0 0,0 0 0,-1 0 1,1 0-1,0 0 0,-1 0 0,1 0 0,0 0 1,-1-1-1,1 1 0,0 0 0,-1-1 0,1 0 25,0-1 0,0 1 0,1 0-1,-1-1 1,0 1 0,1 0-1,-1-1 1,1 1 0,-1 0 0,1 0-1,0-1 1,0 1 0,0 0-1,-1 0 1,1 0 0,1-1 0,41-45 299,2 2 1,2 3 0,2 1 0,83-53 0,-104 76-418,1 0-256,0 1 1,63-27-1,-45 38-2220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40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56,'0'0'4374,"0"3"-4031,1 7-233,1-1 1,0-1-1,1 1 0,0 0 1,0 0-1,1-1 0,0 0 1,0 0-1,1 0 0,7 10 1,8 15 205,-5-2-17,-1 1 0,-1 1 0,14 60 0,-12-51-78,-12-34-239,0 0 1,0 0-1,-1 0 1,0 0-1,0 1 1,0 8-1,-2-16-93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41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0 863 12,'5'-16'3588,"13"-20"-2753,125-173 288,-93 130-532,139-197 207,-176 261-776,2 0-1,22-18 1,14-12-85,3 3-100,-17 12 9,-31 25 142,1 0 1,-1 0 0,1 0 0,-2-1 0,1 0-1,5-7 1,-10 13 27,8-16-157,-6 11 35,-9 9 135,-8 14 38,0 0 1,2 1 0,0 0 0,-13 30 0,-10 15 192,11-21-119,2 1 0,2 1 1,-18 59-1,-42 179 205,57-195-406,19-51-3876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42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36,'15'-15'2401,"-11"10"-2138,0 0-1,0 0 1,1 1 0,0 0 0,0 0 0,0 0-1,0 0 1,1 1 0,-1 0 0,1 0 0,9-3 0,59-15 201,2 3 0,-1 3 1,90-6-1,-17 17-393,-99 4-169,-48 0 105,40 0-28,-39 5 64,-1-2-46,1-1 0,-1 1 0,0 0 0,0-1 0,0 1 0,0 0 0,-1 0 0,1-1 0,-1 5 0,-190 163 223,127-119 67,-107 115 0,95-81-3717,65-76 1834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4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1 148 356,'0'0'403,"0"-4"2,16-126 5066,-16 128-5344,1-10 488,1 15-217,1 31-66,2 47-194,22 229 266,-21-271-373,2-1 0,2-1 0,1 0 0,2 0 0,34 67 0,-14-50-2,11 21-4296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5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29 324 188,'-11'-38'1076,"7"27"-460,0-1-1,1 1 0,1-1 0,0 1 1,0-17-1,2 27-602,0 0-1,0 0 1,0 0 0,0 0 0,0 1 0,0-1 0,0 0-1,1 0 1,-1 0 0,0 0 0,1 0 0,-1 0 0,0 1-1,1-1 1,-1 0 0,1 0 0,0 1 0,-1-1-1,1 0 1,0 1 0,-1-1 0,1 0 0,0 1 0,0-1-1,-1 1 1,1 0 0,0-1 0,0 1 0,0-1 0,0 1-1,-1 0 1,1 0 0,0 0 0,0-1 0,0 1-1,0 0 1,0 0 0,0 0 0,0 0 0,0 0 0,0 1-1,0-1 1,-1 0 0,1 0 0,0 1 0,2 0 0,1 0 46,1 0 1,0 1-1,0 0 1,-1 0-1,1 0 1,-1 1 0,6 4-1,15 18 67,-2 0 0,0 2 0,-2 0 1,-1 2-1,-1 0 0,15 33 0,25 37 109,-31-60-134,1-1 1,46 46-1,-74-82-95,0-1 0,0 0 0,0 0 0,0 0 0,0 0 0,0 0-1,1 0 1,-1 0 0,0 0 0,0 0 0,1 0 0,-1-1 0,1 1-1,-1-1 1,1 1 0,-1-1 0,1 1 0,2-1 0,-3 0 2,0 0 1,0-1-1,-1 1 1,1-1-1,0 1 0,-1-1 1,1 1-1,0-1 1,-1 0-1,1 1 1,0-1-1,-1 1 1,1-1-1,-1 0 1,1 0-1,-1 1 1,0-1-1,1 0 1,-1 0-1,0 0 1,1 0-1,-1 1 0,0-3 1,2-8 83,-1-1 1,0 1-1,-2-22 0,1 20-64,-1-37 80,-14-87 0,7 76-119,2-1-1,5-104 0,2 87-603,0 76 340,0-1-1,0 1 1,1-1-1,-1 1 0,1 0 1,0 0-1,0-1 1,0 2-1,0-1 0,1 0 1,-1 0-1,1 1 1,3-4-1,0 4-1017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1 149 132,'8'60'4423,"-1"-36"-4128,1-1 1,1 1-1,1-2 0,16 28 1,-24-46-243,0 0-1,0 0 1,0-1 0,1 1 0,0-1-1,-1 0 1,1 1 0,0-1 0,1-1-1,-1 1 1,1 0 0,-1-1 0,1 0-1,0 0 1,4 2 0,-6-3 18,11-4 39,-7 0-98,0 0 1,0-1 0,-1 0-1,1 0 1,-1 0 0,0 0 0,0-1-1,-1 0 1,1 0 0,-1 0-1,0-1 1,-1 1 0,1-1-1,-1 0 1,0 0 0,0 0 0,1-7-1,2-4 136,-2 1 0,0-1 0,-1 0 0,-1 0 0,1-32 0,-4 38-33,-1 0-1,0 0 0,-1 1 1,0-1-1,0 1 0,-1 0 1,-1 0-1,1 0 0,-1 0 0,-1 1 1,0 0-1,-1 0 0,1 1 1,-1 0-1,-9-8 0,14 14-95,0 1-1,0 0 0,1 0 1,-1 0-1,0 1 0,0-1 1,0 0-1,0 1 0,0-1 1,0 1-1,0 0 0,0 0 1,0-1-1,0 1 0,0 1 1,-1-1-1,1 0 0,0 0 1,0 1-1,0-1 0,0 1 1,0 0-1,1-1 0,-1 1 1,0 0-1,0 0 1,0 0-1,1 1 0,-1-1 1,0 0-1,1 1 0,-1-1 1,1 1-1,0-1 0,-1 1 1,-1 2-1,-3 4-122,1-1-1,-1 1 1,1 0 0,1 0 0,-1 1-1,2-1 1,-5 11 0,5-5-666,0-1 0,1 1 0,1 0 0,0 18 0,1-13-1231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6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64,'1'-11'2022,"4"11"-771,9 24-208,11 38-635,7 23 195,-19-52-334,-1 1 1,9 42-1,-24-106-210,1 0 0,1 0-1,2 0 1,1-1 0,1 1-1,1 0 1,2 1 0,1-1-1,2 1 1,0 0 0,15-27-1,-22 52-179,23-34 144,-23 37-239,-1 0 0,0 0 0,0 0 0,1 0 0,-1 0 0,1 0 0,-1 1 0,1-1-1,-1 0 1,1 1 0,0-1 0,-1 1 0,1 0 0,-1-1 0,4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12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129 182 104,'0'0'1107,"-8"10"1050,6-9-2029,1-1 1,0 1-1,0-1 1,0 1 0,0 0-1,0-1 1,0 1-1,0 0 1,0 0-1,0 0 1,1 0 0,-1-1-1,0 1 1,0 0-1,1 0 1,-1 1 0,0 1-1,-12 11 4520,12-14-4566,0 0 1,0 0-1,0-1 0,1 1 1,-1 0-1,0-1 0,0 1 1,1 0-1,-1-1 0,0 1 1,1-1-1,-1 1 0,1-1 0,-1 0 1,0 1-1,1-1 0,-1 1 1,1-1-1,-1 0 0,1 1 1,0-1-1,-1 0 0,1 0 1,0 1-1,0-1 0,-1 0 1,1 0-1,0-1 0,-2-4 28,1-1 0,-1 1 0,1 0 0,1 0 0,-1-1 0,1 1 0,0 0 0,1-1 0,-1 1 0,1 0 0,1-1 1,-1 1-1,1 0 0,0 0 0,0 0 0,1 0 0,0 1 0,3-7 0,-2 6-81,-1 0 0,1 0 0,0 0 0,0 0 0,1 0 0,0 1 0,0 0 1,0 0-1,1 0 0,0 1 0,0 0 0,0 0 0,0 0 0,0 1 0,11-4 0,-15 7-22,1-1 0,-1 1 0,1 0 0,0 0-1,-1 1 1,1-1 0,-1 1 0,1-1 0,-1 1-1,1 0 1,-1-1 0,1 1 0,-1 1 0,0-1 0,1 0-1,-1 0 1,0 1 0,0 0 0,0-1 0,0 1-1,0 0 1,0 0 0,-1 0 0,1 0 0,-1 0-1,1 0 1,-1 0 0,0 1 0,0-1 0,0 1-1,0-1 1,1 4 0,3 7 5,0 1 0,-1-1 0,-1 1 1,3 21-1,-4-1-6,-2-1 1,-1 1-1,-1 0 0,-2-1 1,-1 0-1,-2 0 1,-1 0-1,-2-1 1,-1 0-1,-20 41 0,26-63 4,0-1-1,0 0 1,-1 0-1,-1 0 1,1-1-1,-1 0 1,-11 10-1,14-15-5,-1 1 0,0 0 0,1-1 0,-2 0 0,1 0 0,0-1 0,-1 1 0,1-1 0,-1 0 0,1-1 0,-1 1 0,0-1 0,0 0 0,-9 0 0,12-1-7,1 0 0,0 0-1,0-1 1,0 1-1,0-1 1,0 1-1,0-1 1,0 0-1,0 1 1,1-1-1,-1 0 1,0 0-1,0-1 1,1 1 0,-1 0-1,0 0 1,1-1-1,0 1 1,-1-1-1,1 1 1,0-1-1,0 0 1,-1 0-1,1 1 1,1-1-1,-1 0 1,0 0-1,0 0 1,1 0 0,-1 0-1,1 0 1,-1 0-1,1 0 1,0 0-1,0 0 1,0 0-1,0 0 1,0 0-1,1-4 1,0-3-11,0 0-1,1 0 1,-1 0 0,2 0-1,-1 1 1,1-1-1,8-15 1,-8 18-1,1 1-1,0-1 0,-1 1 1,2 0-1,-1 0 1,1 0-1,0 1 1,0-1-1,0 1 1,10-6-1,-12 9 11,0-1 0,-1 1 1,1 0-1,0 0 0,0 0 0,0 1 1,0-1-1,0 1 0,0-1 0,1 1 1,-1 0-1,0 0 0,0 0 0,0 1 1,0-1-1,0 1 0,0 0 0,0-1 1,0 1-1,0 1 0,0-1 0,-1 0 1,1 1-1,2 1 0,13 11-4,0 1-1,-2 0 0,0 2 1,17 20-1,-24-24 108,1-1-1,0 0 0,1-1 0,1 0 0,0 0 1,0-2-1,1 1 0,0-2 0,1 0 0,15 7 0,-25-14-77,-1 0 0,1 0 0,-1-1 0,1 1 0,0-1 0,-1 0 0,1 0 0,0 0 0,-1-1 0,1 1-1,0-1 1,-1 0 0,1 0 0,-1 0 0,1-1 0,-1 1 0,0-1 0,0 1 0,1-1 0,-1 0 0,0-1-1,-1 1 1,1 0 0,2-4 0,28-33-2196,-10-2-5376,-17 27 4043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1 492,'0'0'963,"4"29"1338,-2 156-271,10-97-1505,22-235-201,-31 138-331,2-7-9,1-1 0,14-29 0,-17 42 19,-1 0 1,0 0-1,1 0 1,0 1 0,-1 0-1,1-1 1,1 1-1,-1 0 1,0 0-1,1 1 1,0-1 0,-1 1-1,1-1 1,0 1-1,0 1 1,7-3 0,-9 3 19,4 6 5,3 4-16,0 1-1,0 0 1,-1 0-1,0 1 1,0 0 0,-2 0-1,1 1 1,-1 0 0,-1 0-1,0 1 1,-1-1-1,0 1 1,-1 0 0,-1 0-1,2 22 1,-1-20-21,-2-13 54,-1-1 0,1 1 1,-1 0-1,0 0 0,1-1 1,-1 1-1,0 0 0,0 0 1,0 0-1,0-1 0,-1 1 1,1 0-1,-1 3 0,-3-48 329,14-2-316,-7 27-48,0 1 1,2 0-1,9-24 1,-12 36-9,0 0 0,1 0 0,0 1 0,0-1 0,0 1 0,0 0 0,1 0 0,-1 0 0,1 0 0,0 0 0,1 1 0,-1 0 0,0 0 0,1 0 0,9-4 0,-12 6 20,15 5 2,-10 0-11,-1 0 0,1 1 1,-1-1-1,0 1 0,-1 0 0,1 1 1,-1 0-1,0-1 0,0 2 0,-1-1 1,0 0-1,0 1 0,0 0 0,-1 0 1,3 8-1,5 16-176,-2 2 0,8 40 0,-6-22-1057,-5-36-1634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7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34 488,'2'4'456,"-1"1"1,0-1-1,1 1 1,-1 0-1,-1 0 1,1 0-1,-1-1 0,0 1 1,0 7-1,0-10-217,-1-6-167,0-1-1,0 1 1,0 0-1,0-1 0,-1 1 1,0 0-1,1 0 1,-2 0-1,1 0 1,0 0-1,-1 0 1,0 1-1,0-1 1,0 1-1,0 0 1,0 0-1,-1 0 0,1 0 1,-1 0-1,0 1 1,0 0-1,0 0 1,0 0-1,0 0 1,0 1-1,-8-3 1,9 5-61,0 0 0,0 0 0,0 1 0,1-1 1,-1 1-1,0-1 0,1 1 0,-1 0 0,1 0 0,0 0 1,0 0-1,0 0 0,0 1 0,0-1 0,0 1 0,0-1 1,1 1-1,-1 0 0,1-1 0,0 1 0,-1 3 1,-24 64 180,23-55-162,1-1 0,0 1 1,1 0-1,1 20 1,0-26-26,0-7-6,0 0-1,0-1 1,1 1 0,-1 0-1,0-1 1,1 1 0,-1-1 0,1 1-1,0-1 1,0 1 0,0-1-1,-1 1 1,1-1 0,0 1-1,1-1 1,-1 0 0,0 0-1,0 0 1,1 0 0,-1 0-1,0 0 1,1 0 0,-1 0-1,1 0 1,-1 0 0,4 0-1,-3 0-18,0 0 1,1-1-1,-1 1 0,1-1 0,0 1 0,-1-1 0,1 0 0,-1 0 0,1 0 0,-1 0 0,1-1 0,-1 1 0,1-1 0,-1 1 0,1-1 0,-1 0 0,0 0 0,3-1 0,1-4 24,1 1 0,-1-1 0,-1 0 1,1 0-1,-1 0 0,0-1 0,-1 0 0,0 0 1,0 0-1,0 0 0,-1-1 0,0 0 1,0 1-1,-1-1 0,0 0 0,-1 0 0,1 0 1,-1 0-1,-1-1 0,0-12 0,0 20 90,6-32 526,-5 54-684,1 0 1,1 0-1,0-1 1,2 1 0,9 24-1,-14-43-119,1 0 0,0 0 0,0 0 1,0 0-1,0 0 0,1 0 0,-1-1 0,0 1 0,1 0 0,-1-1 1,1 1-1,0-1 0,-1 0 0,1 1 0,0-1 0,0 0 0,0 0 1,0 0-1,0 0 0,0 0 0,0-1 0,3 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7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34 272,'-1'-34'5174,"5"57"-4271,11 136 258,-9-80-996,18 126-4251,-20-178 2889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8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60,'0'-4'435,"0"-15"2507,3 19-2565,-1 0-343,1 1 0,-1-1 0,1 1-1,-1 0 1,0 0 0,1-1-1,-1 2 1,0-1 0,0 0 0,0 0-1,0 1 1,0-1 0,0 1-1,0 0 1,0-1 0,-1 1 0,1 0-1,-1 0 1,1 0 0,-1 0-1,0 0 1,0 0 0,0 1 0,0-1-1,0 0 1,0 1 0,0-1 0,-1 1-1,1 2 1,3 14 219,0 1 0,1 35 0,-3-24 0,0-10-141,18 161 708,71 295-1,-81-434-1223,-8-31-10,0-1 1,1 0-1,0 0 1,1 0-1,0 0 1,0 0-1,8 11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9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1 220 32,'1'-3'120,"0"1"-1,0 0 1,0 0 0,0 1-1,1-1 1,-1 0 0,1 0-1,-1 1 1,1-1 0,0 1-1,-1-1 1,1 1 0,0-1-1,0 1 1,0 0 0,0 0-1,0 0 1,0 1 0,1-1-1,-1 0 1,0 1 0,0-1-1,3 1 1,65-15 122,-63 14-111,410-66 1660,-6-18-922,-365 77-1619,78-3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9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1 260,'15'59'3527,"-2"61"-3076,-11-91-86,7 80 118,0 10-173,4 0 0,39 155 0,-28-166-171,-18-70-78,24 71 0,-26-94-66,-1-1 0,0 0 0,2 26 0,1 7 43,4 24-2508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1 289 272,'-1'3'592,"1"-2"-549,0-1 1,0 1-1,0-1 0,0 1 1,0 0-1,0-1 0,0 1 0,0-1 1,0 1-1,0-1 0,1 1 1,-1 0-1,0-1 0,0 1 0,0-1 1,1 1-1,-1-1 0,0 1 1,1-1-1,-1 1 0,0-1 0,1 1 1,-1-1-1,1 0 0,-1 1 1,0-1-1,1 0 0,-1 1 0,1-1 1,-1 0-1,1 1 0,0-1 0,-1 0 1,1 0-1,-1 0 0,1 0 1,-1 1-1,1-1 0,0 0 0,-1 0 1,1 0-1,-1 0 0,1 0 1,-1 0-1,1-1 0,0 1 0,-1 0 1,1 0-1,0 0 0,54-2 617,1-3 0,69-13 0,-66 7-451,91-16 298,169-54 0,-177 42-318,15-5-86,68-28-563,-217 70 128,5-5-1318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1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1 115 140,'0'0'3483,"4"-5"-3336,16-16 7,-19 20-134,0 0 0,0 0-1,0 0 1,1 0-1,-1 0 1,0 1-1,1-1 1,-1 0 0,0 1-1,1 0 1,-1-1-1,1 1 1,-1 0 0,1-1-1,-1 1 1,1 0-1,-1 0 1,1 0-1,-1 0 1,1 1 0,-1-1-1,3 1 1,32 14 248,-21-8-269,27 3 283,-41-10-257,0 0-18,0 0 0,1 1 0,-1-1 0,1 0 0,-1 0 0,1 0 0,-1 0-1,0-1 1,1 1 0,-1 0 0,1-1 0,-1 1 0,0 0 0,1-1 0,1-1 0,57-57 652,-58 59-652,-1-1-1,1 0 1,-1 1-1,1-1 1,0 1-1,0-1 1,-1 1 0,1 0-1,0 0 1,0 0-1,-1 0 1,1 0-1,0 0 1,0 0-1,-1 1 1,1-1-1,0 1 1,-1-1-1,1 1 1,0 0 0,-1-1-1,1 1 1,-1 0-1,1 0 1,-1 0-1,1 0 1,-1 0-1,0 1 1,0-1-1,3 3 1,-2-2-1,0 0 0,1 0 1,-1 0-1,1 0 0,-1-1 0,1 1 0,0-1 0,0 1 1,0-1-1,0 0 0,0 0 0,0 0 0,4 0 1,-4-2-7,0 0 0,1 0 0,-1 0 0,0 0 0,0 0 0,0-1 0,0 1 0,0-1 0,0 0 1,0 0-1,0 0 0,-1-1 0,1 1 0,-1 0 0,0-1 0,0 0 0,1 1 0,1-6 1,-2 5-3,0 0 1,0-1 0,1 1-1,-1 1 1,1-1 0,-1 0-1,1 1 1,0-1 0,0 1-1,0 0 1,0 0 0,1 0-1,-1 0 1,0 1 0,1-1-1,0 1 1,-1 0 0,1 0-1,4-1 1,-7 2 24,35 0-75,28 0-2221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53 264,'0'0'4441,"4"-3"-4311,0 0-158,-2 1 76,0 0 0,0 1 0,1-1 0,-1 0 1,0 1-1,1-1 0,0 1 0,-1 0 1,1 0-1,0 0 0,0 0 0,0 0 1,-1 1-1,1-1 0,0 1 0,6 0 1,13 9 206,-19-8-228,0 1-1,0-1 1,0 0-1,0 0 1,1 0-1,-1 0 1,0 0-1,6 0 409,-9-1-424,0 0-1,1 0 1,-1 0 0,1 0-1,-1 0 1,1 0-1,-1 0 1,1 0-1,-1 0 1,0 0-1,1 0 1,-1 0 0,1 0-1,-1 0 1,1 0-1,-1 0 1,0-1-1,1 1 1,-1 0-1,1 0 1,-1-1 0,0 1-1,1 0 1,-1 0-1,0-1 1,1 1-1,-1 0 1,0-1-1,1 1 1,-1 0 0,0-1-1,0 1 1,1-1-1,14-14 203,-14 13-183,1 0 0,0 0 0,0 0 0,-1 0 0,1 1 0,1-1 1,-1 1-1,0-1 0,0 1 0,0 0 0,1 0 0,-1 0 0,1 0 0,-1 1 1,1-1-1,-1 0 0,1 1 0,2 0 0,28-2-3769,-32 2 3477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3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17 267 136,'-1'0'74,"0"0"0,1 0-1,-1 1 1,1-1 0,-1 0 0,1 0-1,-1 0 1,0-1 0,1 1 0,-1 0-1,1 0 1,-1 0 0,1 0 0,-1 0-1,1-1 1,-1 1 0,1 0 0,-1 0-1,1-1 1,-1 1 0,1 0 0,-1-1-1,1 1 1,-1-1 0,1 1 0,0-1-1,-1 1 1,1 0 0,0-1 0,-1 1-1,1-1 1,0 1 0,0-2 0,6-17 1177,24-15-520,-17 27-650,0 1 0,0 0-1,1 1 1,0 1-1,0 0 1,0 1 0,1 0-1,-1 1 1,29 0-1,-10 3-45,-29-1-12,0 1-1,0-1 1,-1 1 0,1-1-1,0-1 1,0 1 0,-1 0-1,1-1 1,0 0 0,-1 0-1,1 0 1,0 0 0,-1 0-1,1-1 1,-1 1 0,6-5 0,-6 3 4,2-2-8,1-1 0,-1 1-1,1 0 1,0 1 0,1 0-1,-1-1 1,1 2 0,0-1-1,0 1 1,0 0 0,0 1-1,0-1 1,1 2 0,12-3 0,-18 4 14,23 1-41,-22-2 5,-1 1 0,0-1 0,0 1 0,0 0 0,1 0 0,-1 0 0,0 0 0,0 0 0,1 0 0,-1 1 0,0-1 0,0 1 1,3 1-1,-1 0 23,-1 0-20,-1 0-1,1 0 1,0-1-1,0 1 1,0-1-1,0 0 1,0 1 0,0-1-1,0-1 1,0 1-1,0 0 1,0-1-1,1 0 1,-1 1-1,0-1 1,0 0-1,0-1 1,1 1 0,-1-1-1,0 1 1,5-3-1,45-44 65,-42 36-113,0 0 0,1 1 0,15-11 0,-4 14-1982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54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54 96,'0'0'2893,"-13"1"585,12-1-3348,0 0 0,1 1 0,-1-1 0,0 0 0,0 0 0,1 1-1,-1-1 1,0 0 0,0 0 0,1 0 0,-1 0 0,0 0 0,0 0 0,0 0 0,1-1-1,-1 1 1,0 0 0,0 0 0,1 0 0,-1-1 0,0 1 0,0 0 0,1-1 0,-2 0-1,7-14 2130,-2 12-2151,0-1 1,0 1 0,0 0-1,0 0 1,1 0-1,-1 0 1,1 1-1,0 0 1,4-3 0,-6 4-96,0 0 1,0 1-1,0-1 1,0 0-1,0 0 1,1 1-1,-1-1 1,0 1 0,0 0-1,1 0 1,-1 0-1,0 0 1,0 0-1,1 0 1,-1 1 0,0-1-1,0 1 1,0-1-1,0 1 1,1 0-1,-1 0 1,0 0 0,0 0-1,0 0 1,-1 0-1,1 1 1,0-1-1,2 3 1,-2 0-14,0 0 0,0 1 0,0-1 0,0 1 0,0-1 1,-1 1-1,0 0 0,0 0 0,0 0 0,-1-1 0,0 1 0,0 8 0,-1-7 20,0 0-1,0 0 0,0-1 1,-1 1-1,0 0 0,0-1 1,-1 0-1,-5 9 0,7-11 2,0-1 0,-1 1 0,1-1-1,-1 1 1,0-1 0,1 0 0,-1 0-1,0 0 1,0 0 0,-1 0-1,1 0 1,0-1 0,-1 1 0,1-1-1,-1 1 1,1-1 0,-1 0 0,0 0-1,-5 1 1,8-2-34,8-13-142,-4 12 136,0 0 1,0 0-1,0 0 0,0 1 1,0-1-1,0 1 1,0 0-1,0 0 0,0 1 1,0-1-1,0 1 1,0 0-1,-1 0 0,1 0 1,0 1-1,0-1 0,-1 1 1,1 0-1,-1 0 1,1 0-1,-1 0 0,0 1 1,0-1-1,0 1 1,0 0-1,5 6 0,-3-3-21,0 1-1,0-1 1,-1 1-1,1 0 1,-1 1-1,-1-1 1,0 1 0,0-1-1,0 1 1,-1 0-1,0 0 1,1 10-1,-3-13 51,-1-1-1,1 1 0,-1-1 1,0 1-1,0-1 1,-1 1-1,1-1 1,-1 0-1,0 1 1,0-1-1,-1 0 0,1-1 1,-1 1-1,0 0 1,0-1-1,-5 5 1,7-6 19,0-1 0,0 0-1,-1 0 1,1 1 0,-1-1 0,1 0 0,-1 0 0,1 0 0,-1 0 0,0-1 0,1 1 0,-1 0 0,0-1 0,0 1 0,0-1 0,0 0 0,1 1 0,-1-1 0,0 0 0,0 0 0,0 0 0,0 0 0,0-1 0,1 1-1,-1 0 1,0-1 0,0 1 0,0-1 0,1 0 0,-1 0 0,0 1 0,1-1 0,-1 0 0,1-1 0,-1 1 0,1 0 0,-1 0 0,1-1 0,0 1 0,0 0 0,-1-1 0,0-1 0,1 0-31,-1-1 0,1 1 1,0-1-1,0 1 0,1-1 1,-1 1-1,1-1 1,0 1-1,-1-1 0,1 1 1,1-1-1,-1 1 0,1-1 1,-1 1-1,1-1 0,0 1 1,0-1-1,2-3 0,2-5-493,0 0-1,0 0 0,13-20 0,21-12-6139,-26 30 3834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3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96 132,'1'-1'113,"-1"-1"-1,1 1 1,1-1 0,-1 1-1,0-1 1,0 1 0,0-1-1,1 1 1,-1 0 0,1 0-1,-1 0 1,1 0 0,0 0-1,-1 0 1,1 0 0,2 0-1,31-13 355,-27 12-256,0 1 1,1 1-1,-1-1 1,14 2-1,2 0 264,-21-2-443,-1 1 1,1-1-1,-1 0 1,0 0-1,0-1 1,1 1-1,-1 0 1,0-1 0,0 1-1,0-1 1,0 0-1,-1 1 1,1-1-1,0 0 1,-1 0-1,1 0 1,1-3-1,-1 2 32,-1 0 0,2 1 0,-1-1 0,0 1 0,0-1 0,1 1 0,0 0 0,-1 0 0,6-3-1,41 3-1639,-39 2 542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6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18 212,'0'0'951,"-2"-17"3071,-1 24-4001,0 0 0,1 0 0,0 1 0,1-1 0,-1 1 0,2-1 0,-1 13-1,3 66 152,0-33-131,-2-42-102,1-1-1,1 0 0,0 0 1,0 0-1,1 0 0,4 10 1,5 16-985,-9-21 150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5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41 20,'0'0'453,"-24"0"808,22-1-1254,0 1 1,0-1-1,-1 0 0,1 1 0,0-1 0,0 0 0,0 0 1,0 0-1,0-1 0,0 1 0,0 0 0,0-1 0,1 1 1,-1-1-1,0 0 0,1 1 0,0-1 0,-3-3 1,-8-9 211,12 14-237,-1 0 1,0 0 0,1 0 0,-1-1 0,1 1 0,-1 0 0,0 0 0,1 0 0,-1 0 0,0 0 0,1 0 0,-1 0 0,0 0 0,1 1 0,-1-1 0,0 0 0,1 0 0,-1 0 0,0 1 0,1-1 0,-1 0 0,1 1 0,-1-1 0,1 1-1,-1-1 1,1 0 0,-1 1 0,1-1 0,-1 1 0,1-1 0,0 1 0,-1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2 100,'0'0'1776,"-1"0"-1768,0-1 0,1 1 0,-1 0 0,0 0 0,0 0 0,0 0 0,0 0 0,0 0 0,0 0 0,0 0 0,0 0 0,0 0 0,0 1 0,1-1 0,-1 0 0,0 1 0,0-1 0,0 0 0,0 1 0,-1 0 0,3 2-58,-1-1 0,0 0 0,0 1-1,0-1 1,0 0 0,-1 0 0,1 1 0,-1-1-1,1 0 1,-1 0 0,0 0 0,1 1 0,-1-1-1,0 0 1,-1 0 0,1 0 0,0-1 0,0 1-1,-1 0 1,-2 2 0,-14 19-281,17-17 387,0 0 0,0 1 0,1-1 0,0 1 1,1 10-1,-1-7 608,0-9 46,0 29-2179,0-28 900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8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15 167 160,'0'0'957,"-8"9"-146,4-83 1823,4 73-2578,0-16 161,0 14-256,-1 1-1,1-1 1,-1 1-1,1-1 1,0 0 0,0 1-1,0-1 1,0 0-1,0 1 1,1-1-1,-1 0 1,1 1 0,0-1-1,1-3 1,25-32-3047,-25 36 2544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4 967 292,'-3'0'3244,"14"-42"-2230,6-46 0,-9 43-577,16-49-1,87-260 394,-92 293-742,-13 38-36,1 1 1,1 0-1,1 0 0,14-25 0,-23 46-46,3-28-25,54-83-4159,-55 107 3301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4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39 160 132,'0'0'441,"0"-4"-19,-4-25 985,-1 1 1,-1-1-1,-15-41 1,19 140-230,2 308-374,1-340-775,12 67 1,-5-47-23,2 23-5,8 58-221,0-48-2740,-16-78 1562,-2-7 365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4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11 96,'-2'-1'152,"1"1"0,-1 0 0,1 0 0,-1 0 0,1 0 0,-1 0 0,1 1 0,0-1 0,-1 0-1,1 1 1,-1-1 0,1 1 0,0-1 0,-1 1 0,1 0 0,0-1 0,-1 1 0,1 0 0,0 0 0,0 0 0,-1 1 0,6 7 1755,17-1-1040,12-2-470,0-1 0,0-2 0,0-1 0,1-2 0,-1-1 0,0-2 0,51-10 1,7-1 253,-74 13-788,0-1-1,0-1 1,-1-1-1,25-8 1,-36 11-458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4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13 140 260,'-2'-3'312,"0"0"1,1 0-1,-1-1 1,1 1-1,0 0 0,0-1 1,0 1-1,0-1 1,1 1-1,-1-1 0,1 0 1,0 1-1,0-1 1,1-6-1,1 7-219,-1 0 0,1 1 1,0-1-1,0 0 0,0 1 0,0-1 1,0 1-1,0 0 0,1-1 0,-1 1 0,1 0 1,-1 1-1,1-1 0,0 0 0,0 1 1,0-1-1,0 1 0,3-1 0,17-6 52,0 0 0,1 1 0,0 2 1,0 0-1,0 2 0,48-1 0,-59 5-222,-1 0 0,1 1 0,-1 1 1,0 0-1,0 1 0,12 5 0,35 21-3110,-48-23 1851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5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42 144 224,'-2'-2'539,"-10"-6"3351,4 27-2509,5-7-1192,0 0 1,2 0 0,-1 0-1,1 1 1,1-1-1,0 0 1,1 1 0,3 13-1,-3-18-164,1 1-1,0-1 0,1 0 1,0 0-1,0 0 0,1-1 1,0 1-1,0-1 0,0 0 1,1 0-1,0 0 0,10 9 1,-12-14-13,0 0 0,-1 0 0,1-1 0,0 1 0,0-1 0,0 0 0,1 1 0,4 0 0,4 2-16,-10-3 20,13-1 14,-11-1-25,0 0 0,0 0 0,0 0 1,0 0-1,0 0 0,0-1 0,-1 0 1,1 0-1,0 0 0,-1 0 0,1 0 0,-1-1 1,0 0-1,0 1 0,0-1 0,0 0 1,0-1-1,-1 1 0,0 0 0,1-1 0,-1 1 1,0-1-1,-1 0 0,1 0 0,1-5 1,0 1 6,1-1 0,-2 0 0,0-1 0,0 1 0,0 0 0,-1-1 0,0 1 0,-1-1 0,0 1 0,-1 0 0,-2-12 0,-2-2 154,-2 1 0,0 0 0,-16-31 0,20 46-77,0 0 0,-1 1-1,0-1 1,0 1 0,-1 0 0,0 0 0,0 0 0,0 0-1,-1 1 1,1 0 0,-2 0 0,1 1 0,0 0 0,-1 0-1,-7-4 1,12 8-64,0 0 0,-1-1 1,1 1-1,0 0 0,0 1 0,-1-1 0,1 0 0,0 0 0,0 1 0,-1 0 0,1-1 0,0 1 0,0 0 0,0 0 0,0 0 0,0 0 0,0 0 0,0 1 1,0-1-1,1 1 0,-1-1 0,0 1 0,1-1 0,-1 1 0,1 0 0,0 0 0,-2 3 0,-3 4-138,0 0 0,1 0 0,1 0 0,-7 18 0,9-20-250,1-1 0,0 0-1,0 1 1,0-1 0,1 1 0,0-1-1,0 1 1,1-1 0,0 1 0,0-1-1,0 1 1,1-1 0,0 0 0,4 10-1,2 1-1392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55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72 28,'-1'1'186,"0"-1"1,0 0-1,-1 0 0,1 0 0,0 0 1,0 0-1,0 0 0,0 0 1,-1 0-1,1 0 0,0-1 0,0 1 1,0 0-1,0-1 0,0 1 1,0-1-1,0 1 0,0-1 1,0 0-1,0 1 0,0-1 0,0 0 1,0 1-1,0-1 0,0 0 1,1 0-1,-1 0 0,0 0 0,1 0 1,-1 0-1,1 0 0,-1 0 1,1 0-1,-1 0 0,1 0 0,0-1 1,0 1-1,-1-1 0,2 0-108,-1 1-1,1-1 0,-1 1 0,1-1 0,0 1 1,0 0-1,-1-1 0,1 1 0,0 0 0,0-1 1,0 1-1,1 0 0,-1 0 0,0 0 0,0 0 1,1 0-1,-1 0 0,0 0 0,1 1 0,-1-1 1,1 0-1,-1 1 0,1-1 0,-1 1 0,1 0 1,-1-1-1,1 1 0,2 0 0,-3 0-43,4 0 18,-1-1 1,1 1-1,-1-1 1,1 0 0,-1 0-1,0-1 1,1 1 0,-1-1-1,0 0 1,0 0-1,0 0 1,4-3 0,-8 4 45,-11 34 458,5-18-434,1 2 1,1-1 0,1 1-1,0-1 1,1 1 0,0 32-1,3-46-122,-1 0-1,1-1 0,0 1 1,0-1-1,1 0 0,-1 1 1,0-1-1,1 0 0,0 0 0,-1 1 1,1-1-1,0-1 0,0 1 1,0 0-1,0 0 0,0-1 1,1 1-1,-1-1 0,0 0 0,5 2 1,-6-3-10,7-2 62,-2-1-67,0-1 0,-1 0 1,1 0-1,-1 0 0,0-1 0,0 0 1,-1 0-1,1 0 0,-1-1 0,0 1 1,-1-1-1,1 0 0,4-12 0,-3 7 45,-1 0-1,0-1 0,-1 1 1,0-1-1,-1 0 1,0 0-1,0-16 0,-2 28 113,-8-4 318,5 11-453,0 1-1,1 0 0,0 0 0,1 0 0,-1 0 0,2 0 0,-1 0 0,1 0 0,0 0 0,1 0 0,0 0 0,0 1 0,1-1 0,0-1 0,0 1 1,1 0-1,0 0 0,0-1 0,1 0 0,4 8 0,-7-14-34,-1 0-1,1-1 1,0 1 0,-1 0 0,1 0 0,0-1 0,0 1-1,-1-1 1,1 1 0,0 0 0,0-1 0,0 1-1,0-1 1,0 0 0,0 1 0,0-1 0,0 0-1,0 0 1,0 1 0,0-1 0,0 0 0,0 0 0,0 0-1,0 0 1,0 0 0,0-1 0,0 1 0,1-1-1,1 0-12,-1 0-1,1-1 1,0 1-1,-1-1 0,0 1 1,1-1-1,-1 0 0,0 0 1,0-1-1,2-1 1,1-3-30,0 0 0,0 0 0,0-1 1,-1 0-1,0 1 0,3-12 1,3-38 143,-7 36 466,-2 17-56,-1 7 174,0 10-654,1-1 0,0 0 0,1 0-1,0 0 1,1 0 0,6 14-1,-7-20-626,1 0 0,-1-1 0,2 1 0,-1 0 0,0-1 0,1 0 0,0 0 0,5 5 0,-3-5-1689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357 113 100,'0'-1'61,"0"1"0,0-1 1,0 1-1,0-1 0,0 1 0,1-1 0,-1 1 1,0-1-1,0 1 0,0 0 0,1-1 1,-1 1-1,0-1 0,0 1 0,1 0 0,-1-1 1,0 1-1,1 0 0,-1-1 0,1 1 0,-1 0 1,0-1-1,1 1 0,-1 0 0,1 0 0,-1 0 1,1-1-1,-1 1 0,1 0 0,-1 0 0,0 0 1,1 0-1,-1 0 0,1 0 0,-1 0 1,1 0-1,-1 0 0,1 0 0,-1 0 0,1 0 1,-1 0-1,1 1 0,0-1 0,7 22 1898,-2-5-1860,4 28 559,-8-38-440,-4-18 38,2 10-229,0 0 1,0 0 0,-1-1 0,1 1 0,0 0-1,0 0 1,0 0 0,-1 0 0,1 0 0,-1 0 0,1-1-1,-1 1 1,1 0 0,-1 0 0,0 0 0,1 1-1,-1-1 1,0 0 0,0 0 0,1 0 0,-1 0 0,0 1-1,0-1 1,0 0 0,0 1 0,0-1 0,0 1-1,0-1 1,-1 1 0,1-1 0,0 1 0,0 0 0,0 0-1,0 0 1,0-1 0,-1 1 0,1 0 0,0 0-1,0 0 1,0 1 0,0-1 0,-1 0 0,1 0 0,0 1-1,-2 0 1,1 0-8,0 0-1,1 0 1,-1 1 0,0-1-1,0 0 1,1 1 0,-1-1-1,1 1 1,0 0 0,-1-1-1,1 1 1,0 0-1,0 0 1,0 0 0,0 0-1,0 0 1,0 0 0,1 0-1,-1 0 1,1 0 0,-1 0-1,1 0 1,0 1-1,0-1 1,0 3 0,1 3 6,0 0 0,1 0 0,0 0 0,1 0 1,2 8-1,-4-14-22,-1-1 0,1 1 0,0-1 0,-1 1 0,1-1 0,0 1 0,0-1 0,0 0 1,0 1-1,0-1 0,0 0 0,0 0 0,1 0 0,-1 0 0,0 0 0,0 0 0,1 0 0,-1 0 0,1 0 1,-1-1-1,1 1 0,-1-1 0,1 1 0,0-1 0,-1 1 0,1-1 0,-1 0 0,1 0 0,0 0 0,-1 0 1,1 0-1,2-1 0,-3 1-4,1-1 1,-1 0 0,0 0 0,1 0-1,-1 0 1,0-1 0,0 1 0,0 0-1,0 0 1,0-1 0,0 1 0,0 0-1,-1-1 1,1 1 0,0-1-1,-1 1 1,1-1 0,-1 0 0,1 1-1,-1-1 1,0 1 0,0-1 0,0 0-1,0 1 1,0-1 0,0 0 0,-1-2-1,-7-52 18,5 44-20,-1 0 1,0 1 0,-1-1 0,0 1-1,0 0 1,-1 1 0,-1-1-1,0 1 1,0 1 0,-12-13-1,13 16 7,-1 0-1,1 1 0,-1-1 0,0 1 0,-1 1 1,1-1-1,-1 1 0,0 1 0,0-1 1,0 2-1,0-1 0,-1 1 0,1 0 0,-1 0 1,1 1-1,-13 0 0,15 2-5,1 0 0,-1 0-1,0 0 1,1 1 0,-1 0 0,1 0-1,-1 0 1,1 1 0,0 0 0,0 0-1,0 0 1,0 0 0,1 1 0,-1 0-1,1 0 1,0 0 0,0 0 0,1 1-1,-1 0 1,1-1 0,-3 8 0,-3 2-2,2 1 1,-1 0 0,2 0 0,0 0-1,1 1 1,-4 23 0,-3 35 108,4 1 0,2 98 0,7-144-65,2 0-1,1-1 0,2 1 0,0-1 0,2 0 0,1 0 1,1-1-1,2 0 0,0-1 0,2 0 0,18 24 0,-25-40-14,0-1-1,1-1 1,1 0-1,0 0 1,0 0-1,0-1 0,15 8 1,-18-12-54,0 0 1,0-1-1,0 1 0,0-1 1,0-1-1,1 1 1,-1-1-1,1 0 0,-1-1 1,1 1-1,0-1 1,-1 0-1,1-1 0,-1 0 1,1 0-1,6-2 0,10-6-618,-1 0-1,0-1 1,-1-1-1,0-2 1,20-14-1,-11 4-945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7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0 468,'0'0'2402,"-6"0"-2048,4 0-332,1 0 0,0 0 1,-1 1-1,1-1 1,0 0-1,-1 1 1,1-1-1,0 0 0,0 1 1,0-1-1,-1 1 1,1 0-1,0-1 0,0 1 1,0 0-1,0 0 1,0 0-1,0 0 0,0 0 1,0 0-1,0 0 1,1 0-1,-1 0 1,0 0-1,1 0 0,-1 1 1,1-1-1,-1 0 1,1 0-1,-1 1 0,1-1 1,0 0-1,0 1 1,0 1-1,-1 8 131,0 0-1,2 0 1,-1 0 0,5 21-1,61 293 1121,-52-261-1095,55 200-232,-59-242-2874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7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1 149 176,'1'-7'107,"0"0"0,0 0 0,0 0 0,1 0 0,0 1 0,1-1 1,0 1-1,0-1 0,0 1 0,0 0 0,1 0 0,0 1 0,1-1 0,-1 1 0,1 0 0,0 0 0,0 0 0,1 1 1,-1-1-1,1 1 0,0 1 0,0-1 0,0 1 0,1 0 0,-1 0 0,1 1 0,-1 0 0,1 0 0,0 1 0,0 0 0,0 0 1,0 0-1,0 1 0,0 0 0,0 0 0,0 1 0,0 0 0,-1 0 0,1 1 0,0 0 0,0 0 0,6 3 0,-8-2-35,0-1-1,0 1 0,0 1 0,0-1 0,-1 1 0,1-1 0,-1 1 0,0 0 1,0 1-1,-1-1 0,1 1 0,-1 0 0,0-1 0,0 1 0,0 1 0,-1-1 1,0 0-1,0 1 0,0-1 0,-1 1 0,0-1 0,0 1 0,0 0 0,-1 0 1,1-1-1,-1 1 0,-1 0 0,1 0 0,-1-1 0,0 1 0,-1 0 0,1-1 1,-1 1-1,0-1 0,0 1 0,-6 9 0,0-4-133,0 1 0,0-1 0,-1 0 0,-1-1 0,0 0 1,-18 15-1,25-23-48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8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88 376,'4'4'264,"0"0"1,0 1-1,0-1 1,0 1-1,-1 0 1,0-1-1,0 1 1,0 1-1,-1-1 0,1 0 1,-1 1-1,1 5 1,11 20 461,-6-16-461,1 0 0,0-2 1,21 24-1,-26-33-205,0 0 0,0 0-1,0-1 1,0 1 0,0-1 0,1 0 0,-1-1 0,1 1 0,0-1-1,0 1 1,0-2 0,0 1 0,0 0 0,0-1 0,0 0 0,8 0 0,-8-1-46,-1-1 0,0 1 0,0-1 0,0 0 0,0-1 0,0 1 0,0-1 0,0 0 1,0 0-1,0 0 0,-1 0 0,1-1 0,-1 1 0,0-1 0,0 0 0,0 0 0,5-6 1,-5 5 29,1-1 0,-1 0 0,0 0 0,0 0 0,0 0 0,-1-1 0,1 1 0,-2-1 0,1 1 0,0-1 0,-1 0 0,0 0 0,0-8 0,-1 6 25,-1 0-1,0-1 0,0 1 1,-1 0-1,0 0 0,0 0 1,-1 0-1,0 0 0,-1 1 0,1-1 1,-2 1-1,1 0 0,-1 0 1,0 1-1,0-1 0,0 1 1,-1 0-1,0 0 0,-1 1 1,1 0-1,-1 0 0,0 0 0,0 1 1,0 0-1,-1 1 0,1-1 1,-1 2-1,0-1 0,0 1 1,0 0-1,0 0 0,-15 0 1,20 3-66,0 0 0,-1 0 1,1 0-1,0 1 1,0-1-1,0 1 1,0 0-1,0 0 1,0 0-1,0 0 1,0 0-1,1 1 1,-1-1-1,1 1 0,0 0 1,0 0-1,-3 4 1,-2 3-215,1 1 0,0-1 0,-7 18 0,12-22 23,0-1 0,1 0-1,0 1 1,0-1 0,0 1-1,1-1 1,-1 1 0,1-1 0,0 0-1,1 1 1,0-1 0,-1 0-1,2 0 1,-1 0 0,0 0 0,5 5-1,-1 2-819,5 7-577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0 210 328,'4'-51'2133,"-4"44"-1923,0-1 0,0 0 0,1 0-1,0 1 1,0-1 0,1 1 0,0-1 0,1 1 0,-1-1 0,1 1 0,5-8 0,-6 11-123,0 0-1,1 0 1,-1 0 0,1 1 0,0-1-1,0 0 1,0 1 0,0 0 0,0 0-1,1 0 1,0 0 0,-1 1 0,1-1-1,0 1 1,0 0 0,1 0 0,-1 0-1,0 1 1,1 0 0,-1-1 0,0 2 0,9-2-1,-10 4-65,0-1-1,0 1 0,0 0 1,-1 0-1,1 0 0,0 0 1,-1 1-1,0-1 0,0 1 1,1 0-1,-1-1 0,-1 1 1,4 5-1,-3-3 10,1 1 0,-1-1 1,0 1-1,0-1 0,-1 1 0,0 0 1,0-1-1,0 1 0,0 0 0,-1 0 0,0 0 1,-1 0-1,1-1 0,-1 1 0,0 0 0,-2 7 1,-1-2 9,0-1 0,0 0 1,0 0-1,-2-1 0,1 1 0,-1-1 1,-12 14-1,14-19-10,0 1 1,-1-1-1,1 0 0,-1-1 1,0 1-1,0-1 0,0 0 1,-8 3-1,2 0 52,10-6-80,3-8 15,-3 7-16,1 1 1,0 0 0,0-1-1,0 1 1,1-1 0,-1 1 0,0 0-1,0-1 1,0 1 0,0-1-1,0 1 1,0 0 0,0-1 0,1 1-1,-1 0 1,0-1 0,0 1-1,1 0 1,-1-1 0,0 1-1,0 0 1,1-1 0,-1 1 0,0 0-1,1 0 1,-1-1 0,0 1-1,1 0 1,-1 0 0,0 0 0,1 0-1,-1-1 1,1 1 0,-1 0-1,0 0 1,1 0 0,-1 0-1,1 0 1,-1 0 0,0 0 0,1 0-1,-1 0 1,1 0 0,-1 0-1,0 1 1,1-1 0,-1 0 0,1 0-1,-1 0 1,0 0 0,1 1-1,-1-1 1,15 2-5,0 0-1,0 1 1,0 1 0,0 0-1,-1 1 1,0 0 0,0 1-1,0 1 1,-1 1 0,0-1-1,0 2 1,-1 0 0,0 0-1,-1 1 1,0 1 0,0 0-1,-1 0 1,-1 1 0,0 0-1,-1 1 1,0 0 0,7 15-1,-4 1 5,-1 0-1,-2 0 0,-1 1 1,-1 0-1,-1 0 0,-2 1 1,-1 51-1,-2-72 4,-1 0-1,0 0 1,0 0-1,-1 0 1,-1-1-1,0 1 1,0-1-1,0 1 1,-2-1 0,1 0-1,-7 10 1,7-14 18,1 0 0,-1 0 1,0-1-1,0 0 0,0 1 1,0-2-1,-1 1 1,1 0-1,-1-1 0,0 0 1,0 0-1,-1 0 0,1-1 1,-1 0-1,1 0 1,-1 0-1,1-1 0,-1 0 1,0 0-1,0 0 0,-6 0 1,6-2-9,0 0 0,0-1 0,0 0 0,0 0 0,0 0 0,1 0 0,-1-1 0,1 0 0,-1 0 0,1-1 0,0 1 0,0-1 0,1 0 1,-1 0-1,1-1 0,0 1 0,0-1 0,-3-6 0,-1 1-6,1 0 0,0-1-1,1 0 1,0 0 0,1-1 0,0 0 0,1 0 0,-4-16 0,6 14-166,1 0-1,0-1 1,1 1 0,1 0-1,0 0 1,1 0 0,0-1-1,8-23 1,-2 15-596,1 1 0,0 0 0,2 1 0,21-33 0,-11 23-634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8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0 188,'-1'33'5006,"19"89"-3931,-13-97-1027,135 609-16,-136-627-2627,-6-15 1661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9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3 191 412,'-1'-7'109,"0"0"0,1 0 0,0-1 0,0 1 0,1 0 0,-1 0-1,2 0 1,-1 0 0,1 0 0,0 0 0,0 0 0,1 0 0,0 1 0,0-1 0,1 1 0,-1 0 0,1 0-1,1 0 1,-1 1 0,1-1 0,0 1 0,0 0 0,1 0 0,-1 1 0,1 0 0,0 0 0,1 0 0,-1 1-1,0-1 1,1 2 0,0-1 0,0 1 0,11-3 0,-14 5-45,0-1 0,0 1-1,1 0 1,-1 1 0,0-1-1,0 1 1,-1 0 0,1 0 0,0 0-1,0 0 1,0 0 0,-1 1 0,1 0-1,0 0 1,-1 0 0,0 0 0,1 1-1,-1-1 1,0 1 0,0-1-1,0 1 1,-1 0 0,1 1 0,-1-1-1,0 0 1,0 1 0,0-1 0,0 1-1,0-1 1,-1 1 0,2 7 0,-1-5 15,-1 0 0,-1 0-1,1 1 1,-1-1 0,0 0 0,-1 0 0,0 0 0,0 0 0,0 0 0,0 0 0,-1 0 0,0-1 0,-5 12 0,-4 3-6,0 0 1,-18 24-1,-3-10-3696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9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47 380,'7'12'628,"-2"0"-1,1 0 1,-1 1 0,-1-1-1,4 20 1,-4-16-355,0-1 1,1 0-1,10 21 0,-12-30-190,3 6 121,1 0 1,0 0 0,17 20-1,-22-30-169,-1 0 0,1 0 1,0 0-1,1 0 0,-1 0 0,0 0 0,0-1 0,1 1 0,-1-1 0,1 1 0,-1-1 0,1 0 0,0 0 0,-1 0 0,1-1 0,0 1 0,0 0 0,0-1 0,-1 0 0,1 0 0,0 0 0,0 0 0,0 0 0,0-1 0,0 1 0,2-2 0,1 0-22,-1 0 0,0 0 0,0-1 0,0 0 0,0 0 0,-1 0-1,1-1 1,-1 0 0,0 0 0,0 0 0,0 0 0,-1 0 0,1-1 0,-1 0 0,0 1 0,0-1 0,-1 0 0,1-1-1,-1 1 1,-1 0 0,1-1 0,-1 1 0,1-1 0,-1-10 0,0 6 16,0 0 1,-2 1-1,1-1 0,-1 0 1,-1 0-1,1 1 0,-2-1 1,1 1-1,-1-1 0,-1 1 0,0 0 1,0 0-1,-1 1 0,-6-11 1,8 15-11,1 1 0,-1-1 0,0 0 0,0 1 0,-1-1 0,1 1 0,-1 0 0,1 0 0,-1 0 0,0 1 0,0-1 0,0 1 0,-1 0 0,1 0 0,0 1 0,-1-1 0,1 1 0,-1 0 0,0 0 0,1 0 0,-1 1 0,0 0 0,1 0 0,-1 0 0,0 0 1,1 1-1,-1-1 0,0 1 0,1 1 0,-1-1 0,1 1 0,-1-1 0,1 1 0,0 0 0,0 1 0,0-1 0,0 1 0,0 0 0,0 0 0,1 0 0,0 0 0,-1 1 0,1-1 0,0 1 0,-4 8 0,4-9-137,0 1 1,0 0-1,1 1 0,0-1 1,0 0-1,0 1 0,0-1 1,1 1-1,-1-1 0,1 1 0,0 0 1,1 0-1,-1-1 0,1 1 1,0 0-1,0 0 0,1 0 1,-1 0-1,1-1 0,0 1 1,0 0-1,1-1 0,-1 1 0,1-1 1,0 1-1,0-1 0,1 0 1,-1 0-1,1 0 0,0 0 1,0 0-1,0-1 0,1 1 1,-1-1-1,1 0 0,0 0 0,0 0 1,0 0-1,7 3 0,7 3-1222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39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152 447 148,'-3'-14'3782,"-5"33"-1965,-5 33-892,12-35-762,1-1 1,0 1-1,1 0 0,1 0 1,0-1-1,7 24 0,-7-30-117,1-1 0,1 0 0,-1 1 0,2-2 0,-1 1 0,1 0 0,0-1 0,1 0 0,0 0 0,0-1 0,1 1 0,12 9 0,-17-15-42,0 0 1,0-1-1,0 1 0,0-1 1,0 1-1,1-1 1,-1 0-1,0 0 1,1 0-1,-1 0 1,1 0-1,0-1 0,-1 1 1,1-1-1,-1 0 1,1 0-1,0 0 1,-1 0-1,1 0 0,-1 0 1,1-1-1,-1 1 1,1-1-1,0 0 1,-1 1-1,0-1 0,1-1 1,-1 1-1,0 0 1,1 0-1,-1-1 1,0 1-1,0-1 0,0 0 1,0 0-1,0 0 1,-1 0-1,1 0 1,-1 0-1,2-3 0,2-2-7,-1-1 0,1 0 0,-2 0 0,1 0 0,-1 0-1,-1 0 1,0-1 0,0 1 0,0-1 0,0-17-1,-3 11 7,-1 0 0,-1 0 0,0 0 0,-1 0 0,-1 1-1,0-1 1,-1 1 0,0 1 0,-12-18 0,2 4 29,-2 0 1,-1 1 0,-32-34-1,-119-127 1728,168 185-1714,1 0 0,-1 0 0,1 0-1,-1 0 1,1 0 0,0 0 0,0 0-1,0 0 1,0-1 0,0 1 0,0 0-1,1-1 1,-1 1 0,1-1 0,0 1-1,0 0 1,0-1 0,0 1 0,0-1-1,0 1 1,1-4 0,1 2-22,-1 0 0,1 1 0,0 0 0,0-1 0,0 1 0,1 0-1,-1 0 1,1 0 0,-1 0 0,1 1 0,0-1 0,5-2 0,4-3-114,0 1 0,1 0 0,0 1 0,0 0 0,0 1 0,20-5 0,-20 8-371,0-1 0,1 2 0,-1 0-1,0 0 1,0 1 0,0 1 0,1 0-1,-1 1 1,0 0 0,16 5 0,-8 3-1572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40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0 472,'-3'17'867,"0"1"1,1-1-1,1 0 0,1 1 1,3 31-1,-1 5-195,-2 7-150,-1 30-278,21 179 0,-19-256-583,4 17-376,-5-30 586,1 0-1,-1 0 1,0 0 0,1 0 0,-1 0 0,1 0 0,-1 0 0,1 0 0,-1 0 0,1 0-1,0 0 1,-1-1 0,1 1 0,0 0 0,0 0 0,0-1 0,-1 1 0,1 0 0,0-1-1,0 1 1,0-1 0,0 1 0,2-1 0,2-1-940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56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5 151 652,'-1'1'5131,"-2"11"-3316,3-10-1761,-1 0 1,1 1-1,0-1 1,0 1-1,1-1 0,-1 0 1,0 1-1,1-1 1,-1 0-1,1 1 1,1 3-1,-1-5-24,0 1-1,-1-1 0,1 1 1,0-1-1,0 0 1,0 0-1,0 1 0,0-1 1,0 0-1,0 0 0,0 0 1,0 0-1,0 0 0,1 0 1,-1-1-1,0 1 0,1 0 1,-1-1-1,1 1 0,-1-1 1,1 1-1,-1-1 0,1 1 1,-1-1-1,3 0 0,-1-1-16,-1 1 0,0-1 0,1 0 0,-1 0 0,0 0 0,0 0 0,1 0 0,-1 0 0,0-1 0,0 1 0,0-1 0,-1 0-1,1 1 1,2-4 0,1-1-7,1-1 0,-1 0-1,-1 0 1,0 0 0,0 0-1,0-1 1,-1 0 0,4-10 0,-4-7 650,-1 0-1,-1-31 1,-1 47-73,0 8-434,-1-1 212,-4-3-85,5 19-210,1-11-62,1 14 45,0 0 1,2 0-1,0-1 0,11 28 0,-13-40-64,-1 0-1,1-1 1,0 1-1,1-1 1,-1 1-1,0-1 1,1 0-1,0 0 1,0 0-1,0 0 1,0 0-1,0-1 1,1 1-1,-1-1 1,1 0 0,-1 0-1,1 0 1,0-1-1,0 1 1,0-1-1,0 0 1,0 0-1,0 0 1,0-1-1,8 1 1,-9-1-9,-1-1 0,1 0 0,0 1-1,-1-1 1,1 0 0,-1 0 0,1 0 0,-1-1 0,1 1 0,-1 0 0,0-1 0,0 0 0,0 0 0,1 1-1,-2-1 1,1 0 0,0-1 0,0 1 0,-1 0 0,1 0 0,-1-1 0,0 1 0,0-1 0,0 1 0,0-1-1,0 1 1,0-1 0,-1 0 0,1-2 0,2-10 202,0 1-1,-1-1 1,0-28 0,-8 12 896,3 27-393,4 22-424,23 105-2793,-12-70-3889,-9-37 3648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40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1 156,'-2'-1'132,"1"1"0,-1 0-1,0 0 1,1 0 0,-1 0 0,0 0 0,0 1-1,1-1 1,-1 0 0,0 1 0,1 0-1,-1-1 1,0 1 0,1 0 0,-1 0 0,1-1-1,-2 3 1,-29 21 539,19-14-148,-10 8 70,0 0 1,2 2-1,-25 28 0,37-39-449,1 1 1,1 0 0,0 1-1,0-1 1,1 1-1,1 0 1,0 1-1,0-1 1,1 1-1,-3 14 1,7-22-118,-1 0 1,1 0 0,1 0 0,-1 0-1,0 0 1,1 0 0,0-1-1,0 1 1,0 0 0,1 0-1,-1-1 1,1 1 0,0 0 0,0-1-1,0 0 1,0 1 0,1-1-1,-1 0 1,1 0 0,0 0-1,0-1 1,0 1 0,0-1 0,0 1-1,0-1 1,1 0 0,4 2-1,-1-1-140,0 0-1,0 0 1,0 0-1,0-1 0,1 0 1,-1-1-1,0 0 0,1 0 1,-1 0-1,1-1 0,-1 0 1,1 0-1,-1-1 1,15-3-1,-3-2-157,0 0 0,0-1-1,0-1 1,-1-1 0,-1 0 0,0-2 0,0 0 0,-1 0 0,0-2-1,-1 0 1,0-1 0,25-30 0,-35 36 530,0 1-1,1 0 1,-1 0-1,2 0 1,-1 1 0,1 0-1,11-7 1,-17 13-205,-1 0-1,1 0 1,0 0 0,-1 1 0,1-1-1,-1 0 1,1 1 0,0-1 0,-1 0-1,1 1 1,-1-1 0,1 1 0,-1-1-1,0 1 1,1-1 0,-1 1 0,1-1-1,-1 1 1,0-1 0,1 1 0,-1 0-1,0-1 1,0 1 0,0-1 0,1 1-1,-1 0 1,0 0 0,10 28 64,-7-20 99,-3-7-199,1 0 1,0 0-1,0 0 0,0-1 0,0 1 1,1 0-1,-1-1 0,0 1 0,1-1 1,-1 1-1,1-1 0,-1 0 1,1 0-1,0 0 0,-1 0 0,1 0 1,0 0-1,0 0 0,0 0 0,0-1 1,2 1-1,-3-1-44,1-3-6,0 0 26,-1 0-1,0 0 1,1-1-1,-1 1 1,-1 0-1,1-1 1,0 1-1,-1-1 1,0 1-1,0-1 1,0 1-1,0-1 1,0 1 0,-1 0-1,0-1 1,1 1-1,-1-1 1,-1 1-1,1 0 1,0 0-1,-1-1 1,1 1-1,-1 0 1,0 1-1,-3-5 1,1 1 39,0 1 0,0 0 0,-1 0 0,0 0 0,0 0 0,0 1 0,-1-1-1,1 1 1,-1 1 0,0-1 0,-8-3 0,10 5 10,1 1-1,0 0 1,-1 0-1,1 0 0,-1 0 1,1 1-1,-1-1 1,1 1-1,-1 0 1,1 0-1,-1 0 1,1 1-1,-1-1 0,1 1 1,-1 0-1,1 0 1,-1 0-1,1 0 1,0 1-1,0-1 1,-1 1-1,-2 2 0,-1 1 13,0 0-1,1 0 0,0 1 0,0-1 1,0 1-1,1 1 0,0-1 0,0 1 1,-6 11-1,7-8-2,1 1-1,0 0 1,0-1 0,1 1-1,0 0 1,1 0 0,0 0-1,1 15 1,1-19-53,1-1 0,0 1 0,0 0 0,0-1 0,1 1 0,0-1 0,0 0 0,1 0 0,-1 0 0,1 0 0,1 0 0,-1-1 0,1 0 0,0 0 0,0 0 0,0-1 1,9 6-1,-12-9-48,0 0 1,-1-1-1,1 1 1,0 0-1,0-1 1,0 0-1,0 1 1,0-1-1,0 0 1,0 0-1,0 0 1,1 0-1,-1 0 1,0-1-1,0 1 1,-1-1-1,1 1 1,0-1-1,0 0 1,0 0-1,0 0 1,0 0-1,-1 0 1,4-2-1,-1-2 8,1 0-1,-1 0 0,-1 0 1,1-1-1,-1 1 1,4-9-1,6-10 404,-12 23-341,-1 1 0,1-1 0,0 1 0,-1 0 0,1-1 0,0 1 0,0 0-1,-1-1 1,1 1 0,0 0 0,0 0 0,-1 0 0,1 0 0,0-1 0,0 1 0,-1 0 0,1 0 0,0 1 0,0-1 0,0 0-1,-1 0 1,1 0 0,0 0 0,0 1 0,-1-1 0,1 0 0,0 1 0,-1-1 0,1 1 0,0-1 0,-1 0 0,1 1-1,0 1 1,25 18 6,-24-18 15,131 92-394,-41-45-3292,-62-35 1868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2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301 261 40,'0'-1'46,"0"1"0,-1-1 0,1 1 0,0-1 0,0 0-1,0 1 1,0-1 0,0 0 0,-1 1 0,1-1 0,1 1 0,-1-1 0,0 0 0,0 1-1,0-1 1,0 0 0,0 1 0,0-1 0,1 1 0,-1-1 0,0 0 0,1 1 0,-1-1 0,0 1-1,1-1 1,-1 1 0,0-1 0,1 1 0,-1-1 0,1 1 0,-1 0 0,1-1 0,-1 1 0,1 0-1,0-1 1,-1 1 0,1 0 0,-1-1 0,1 1 0,-1 0 0,1 0 0,0 0 0,-1 0 0,1 0-1,0 0 1,-1 0 0,1 0 0,0 0 0,-1 0 0,2 0 0,-2 0-38,0 0 0,1-1 0,-1 1 0,0 0 0,1 0-1,-1-1 1,0 1 0,0 0 0,1-1 0,-1 1 0,0 0 0,0 0 0,0-1 0,0 1 0,1-1 0,-1 1 0,0 0 0,0-1-1,0 1 1,0 0 0,0-1 0,0 1 0,0-1 0,0 1 0,0 0 0,0-1 0,0 1 0,0 0 0,0-1 0,0 1 0,-1-1-1,1 1 1,0-1 17,0 1 0,0 0 0,0-1 0,-1 1 0,1-1 0,0 1-1,0 0 1,0-1 0,0 1 0,0 0 0,0-1 0,0 1 0,0-1 0,0 1-1,0 0 1,0-1 0,1 1 0,-1 0 0,0-1 0,0 1 0,0 0-1,0-1 1,1 1 0,-1 0 0,0-1 0,0 1 0,1 0 0,-1-1 0,0 1-1,0 0 1,1 0 0,-1-1 0,2 1-9,0 0 1,0-1-1,0 1 1,0 0-1,0-1 1,0 0-1,0 0 1,0 1-1,0-1 0,-1 0 1,1 0-1,2-2 1,-3 2 9,0 0 1,0 0-1,0 0 1,1 1-1,-1-1 1,0 0-1,1 1 0,-1-1 1,0 1-1,1-1 1,-1 1-1,1-1 1,-1 1-1,1 0 1,-1 0-1,0 0 1,1 0-1,-1 0 1,1 0-1,-1 0 0,1 1 1,-1-1-1,1 0 1,-1 1-1,0-1 1,1 1-1,1 1 1,-2-2 15,0 1 0,-1-1 0,1 1 0,0-1 0,0 1 0,0-1 0,0 1 0,-1-1 0,1 0 0,0 1 0,0-1 0,0 0 1,0 0-1,0 0 0,0 0 0,0 0 0,0 0 0,0 0 0,0 0 0,0 0 0,0 0 0,0 0 0,0-1 0,0 1 0,-1 0 0,1-1 0,0 1 0,0 0 0,0-1 1,0 1-1,-1-1 0,1 0 0,0 1 0,0-1 0,-1 0 0,1 1 0,0-1 0,-1 0 0,1 0 0,-1 1 0,1-1 0,-1 0 0,1-2 0,0 1-8,-1-1-1,1 0 0,-1 0 1,0 0-1,0 0 0,0 1 1,0-1-1,0 0 0,-1 0 0,1 0 1,-1 1-1,0-1 0,0 0 1,0 1-1,-1-4 0,-2-3 6,-1-1-1,0 1 0,0 1 1,-1-1-1,0 1 0,0 0 1,-1 0-1,0 1 0,-1-1 1,1 2-1,-1-1 0,0 1 1,-1 0-1,0 1 1,0 0-1,0 0 0,0 1 1,-1 1-1,0-1 0,0 1 1,1 1-1,-2 0 0,1 0 1,0 1-1,0 0 0,-12 1 1,14 1-24,1 0 1,-1 1-1,1 0 1,0 0-1,0 0 1,0 1-1,0 0 1,0 0-1,0 1 1,1-1 0,-1 2-1,1-1 1,-10 10-1,6-5 18,0 1 0,1-1 0,0 2 0,1 0-1,0 0 1,-13 23 0,19-29-25,1-1-1,-1 1 1,1-1 0,-1 1-1,1 0 1,0-1-1,1 1 1,-1 0 0,1 0-1,0-1 1,1 1-1,-1 0 1,1 0 0,1 8-1,1-5-9,0 0-1,1 0 1,-1 0-1,2 0 1,-1-1-1,1 1 1,8 9-1,5 2-19,-1-1-1,2-1 1,1 0-1,33 21 1,30 9-85,-61-36 76,-1 1-1,0 1 0,0 0 1,-2 2-1,22 19 0,-39-31 32,0 0 0,1 0 0,-1 1-1,-1-1 1,1 1 0,0-1 0,-1 1-1,0 0 1,0-1 0,0 1-1,0 0 1,-1 0 0,1 0 0,-1 5-1,0-8 35,0 3-24,0 2 5,-1-1 0,0 1 0,0 0 0,0 0 0,-1-1-1,1 1 1,-1-1 0,-1 1 0,1-1 0,-1 0-1,0 0 1,0 0 0,0 0 0,-1-1 0,-8 9 0,6-8 46,0 1 0,0-1 0,-1 0 0,0-1 0,0 1 1,0-1-1,-1-1 0,1 1 0,-1-1 0,0 0 1,-9 1-1,-3-1 371,0-1 0,-38-1 0,38-1-571,18 0 46,1-1 1,-1 0-1,1 1 0,-1-1 0,1 0 0,0 0 0,-1 0 0,1 0 0,0 0 1,0 0-1,0 0 0,0-1 0,0 1 0,0 0 0,0-1 0,0 1 1,0 0-1,0-1 0,1 1 0,-1-1 0,1 1 0,-1-1 0,1 0 0,0 1 1,-1-1-1,1 1 0,0-1 0,0 0 0,0 1 0,0-1 0,0 1 1,1-1-1,-1 0 0,1-1 0,9-15-2971,-4 12 1788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3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96,'1'-2'162,"-1"1"0,0 0 0,1 0 0,0-1 0,-1 1 0,1 0 0,0 0 0,0 0 0,0-1 0,0 1 0,0 0 0,0 0 0,0 1 0,0-1 0,0 0 0,0 0 0,0 0 0,1 1 0,0-2-1,-1 3-92,0-1-1,0 0 1,0 0-1,-1 0 0,1 0 1,0 1-1,0-1 0,-1 0 1,1 1-1,0-1 0,0 0 1,-1 1-1,1-1 0,0 1 1,-1-1-1,1 1 0,-1 0 1,1-1-1,-1 1 0,1-1 1,-1 1-1,1 0 0,0 1 1,3 7 128,1 0 0,-1 0-1,5 20 1,73 247 1061,-14-50-1044,-67-222-683,-3-5 145,-6-12-4,-9-21 154,-33-76-86,31 71 409,1-1 0,1 0 0,3-2-1,1 1 1,-10-63 0,22 91-49,0-1-1,1 1 1,1 0 0,0-1-1,1 1 1,0 0 0,5-16-1,-4 21-53,-1 0-1,1 0 1,1 0 0,0 0-1,0 1 1,0-1 0,1 1-1,0 0 1,0 1-1,1-1 1,0 1 0,10-9-1,-12 13-30,-1 0 1,1 0-1,0 1 0,-1-1 0,1 1 0,0 0 0,0 0 0,0 0 0,0 1 0,0-1 0,0 1 1,0 0-1,0 0 0,0 0 0,0 1 0,0-1 0,6 2 0,-4 0-6,0 0 1,0 0-1,0 0 0,0 0 1,-1 1-1,1 0 0,-1 0 1,0 1-1,0 0 0,8 7 0,-8-5 29,-1 1 0,1 0 0,-2 1 0,1-1-1,-1 1 1,0-1 0,0 1 0,-1 0-1,0 0 1,-1 0 0,0 1 0,0-1 0,-1 0-1,0 9 1,-1-12-5,0 0 0,0 0 0,-1-1 0,1 1 0,-1-1 0,0 1 0,-1-1 0,1 0 1,-1 0-1,1 0 0,-1 0 0,-1 0 0,-4 4 0,3-3-374,0 0 0,0 0 0,0-1 0,0 0 1,-1 0-1,1 0 0,-1-1 0,0 0 0,-9 3 1,11-5-1075,0-1-101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3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0 166 332,'0'0'77,"0"0"-1,0-1 1,1 1 0,-1 0-1,0-1 1,0 1 0,0 0-1,0-1 1,1 1 0,-1 0-1,0-1 1,0 1 0,1 0-1,-1-1 1,0 1 0,1 0-1,-1 0 1,0-1 0,1 1-1,-1 0 1,0 0 0,1 0-1,-1 0 1,0 0 0,1-1-1,-1 1 1,1 0 0,-1 0-1,0 0 1,1 0 0,-1 0-1,1 0 1,-1 0 0,0 0-1,1 0 1,-1 0 0,1 1-1,-1-1 1,0 0 0,1 0-1,-1 0 1,1 1 0,16 18 1146,12 37-727,-27-51-245,0-1-212,11 24 396,-1 1 1,11 38-1,-23-65-355,0 48 1091,-3-43-1037,-3-15 60,-5-24 95,6 3-139,2-1-1,1 1 1,1-1-1,2 0 1,0 0-1,12-55 1,-8 66-222,16-44 491,-20 60-552,1-1-1,-1 1 0,1 0 1,0 0-1,0 0 0,0 0 1,1 0-1,-1 0 0,1 0 1,0 1-1,0-1 0,-1 1 0,5-3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1 520,'2'0'269,"-1"1"0,0-1-1,1 1 1,-1-1 0,1 1 0,-1-1 0,0 1 0,0 0-1,1 0 1,-1 0 0,0 0 0,0 0 0,0 0-1,0 0 1,0 0 0,0 0 0,0 0 0,0 1-1,-1-1 1,1 0 0,0 0 0,-1 1 0,1 2-1,15 45 754,-8-22-558,4 8-225,4 12-1057,0-22-3339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4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44 102 268,'-16'-31'1210,"12"24"-652,0 0 0,0-1 0,1 1 0,0-1 0,0 0 0,0 0 0,-1-10 0,25 42-920,17 30-1625,-23-34 1082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5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67 44,'5'2'617,"-1"1"1,1 0-1,-1 0 0,0 1 0,0-1 1,-1 1-1,7 7 0,-1 2-374,-1-1-1,-1 1 0,7 18 1,-5-13-542,-12-24 71,-5-12 566,8 18-327,0 0 0,0 0 0,0 0 0,-1-1 0,1 1 0,0 0 0,0 0 1,0-1-1,0 1 0,0 0 0,0 0 0,0 0 0,0-1 0,0 1 0,0 0 1,0 0-1,0-1 0,0 1 0,0 0 0,0 0 0,0-1 0,0 1 0,0 0 0,0 0 1,0 0-1,0-1 0,0 1 0,0 0 0,0 0 0,0 0 0,1-1 0,-1 1 1,0 0-1,0 0 0,0 0 0,0-1 0,1 1 0,-1 0 0,0 0 0,0 0 1,0 0-1,1 0 0,-1 0 0,0-1 0,0 1 0,1 0 0,-1 0 14,-68-74 646,50 51 631,16 28-668,6 14-514,37 111 117,8 30-703,-50-154 340,-6-16 77,-7-24 15,7-10 32,4 30 2,0 0 0,1-1 1,1 1-1,0-1 0,1 1 1,1-1-1,0 1 0,4-18 0,0 14 29,1 0-1,16-30 0,-20 44-20,-1 1-1,1-1 0,0 1 1,0-1-1,1 1 0,-1 0 0,1-1 1,-1 1-1,1 1 0,0-1 0,0 0 1,0 1-1,1-1 0,-1 1 0,0 0 1,1 0-1,0 1 0,-1-1 0,1 1 1,0-1-1,6 0 0,-9 2 46,14 4 73,-4 3-104,0 1 0,0 0-1,-1 1 1,0 0 0,-1 0 0,0 1 0,0 1 0,-1-1 0,10 18 0,-6-5-301,0-1 1,-2 1-1,0 1 0,7 31 1,-17-53 51,1 0 0,-1-1 0,1 1 0,-1 0 0,1-1 1,0 1-1,0-1 0,-1 1 0,1-1 0,0 1 0,0-1 0,1 1 1,-1-1-1,0 0 0,0 0 0,1 1 0,-1-1 0,0 0 0,3 1 1,-1-2-614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5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51 176,'2'-1'107,"-1"1"1,1-1-1,0 0 0,-1 1 0,1-1 0,0 1 1,-1 0-1,1-1 0,0 1 0,-1 0 1,1 0-1,0 0 0,0 0 0,-1 0 1,1 1-1,0-1 0,0 1 0,-1-1 1,1 1-1,-1-1 0,1 1 0,0 0 1,-1 0-1,1 0 0,-1-1 0,0 2 1,1-1-1,-1 0 0,0 0 0,0 0 1,1 1-1,-1-1 0,0 0 0,0 1 1,0-1-1,1 4 0,0-2-9,1 1 1,0-1-1,0 0 0,0 0 0,0 0 0,0 0 1,6 3-1,-8-6-91,-1 0-1,0 0 1,1-1 0,-1 1 0,0 0 0,1 0 0,-1 0-1,0 0 1,1-1 0,-1 1 0,0 0 0,1 0-1,-1-1 1,0 1 0,1 0 0,-1 0 0,0-1 0,0 1-1,0 0 1,1-1 0,-1 1 0,0 0 0,0-1-1,0 1 1,0-1 0,1 1 0,-1 0 0,0-1 0,0 1-1,0 0 1,0-1 0,0 1 0,0-1 0,0 1 0,0 0-1,0-1 1,0 1 0,-1-1 0,1 1 0,0 0-1,0-1 1,0 1 0,0 0 0,0-1 0,-1 1 0,1 0-1,-1-1 1,-4-22 116,-1 11-42,-17-25 638,22 36-681,0 0-1,0 0 1,-1 0-1,1 0 1,0 0 0,0 0-1,0 1 1,-1-1 0,1 0-1,0 1 1,-1-1 0,1 1-1,-1 0 1,1-1-1,0 1 1,-1 0 0,1 0-1,-1 0 1,1 0 0,-1 0-1,1 0 1,0 0-1,-1 0 1,1 0 0,-1 1-1,-1 0 1,2-1 124,-23 35 196,20-31-324,0 1 1,0 0-1,0 0 0,1 0 0,0 1 1,0-1-1,-2 8 0,1 3-3,1 0-1,0 1 1,2-1-1,0 31 1,1-47-32,0 2-9,0 0-1,0 0 1,0 0-1,1 0 1,-1 0-1,1 0 1,-1 0-1,1-1 1,-1 1 0,1 0-1,0 0 1,0-1-1,0 1 1,0 0-1,0-1 1,0 1-1,0-1 1,1 0-1,-1 1 1,1-1 0,-1 0-1,1 0 1,-1 0-1,3 2 1,-3-3 5,0 0 0,0 0 1,0 1-1,1-1 1,-1 0-1,0 0 0,0 0 1,1 0-1,-1 0 0,0-1 1,0 1-1,0 0 0,1 0 1,-1-1-1,0 1 1,0-1-1,0 1 0,0-1 1,0 0-1,0 1 0,0-1 1,0 0-1,0 0 1,0 1-1,0-1 0,-1 0 1,1 0-1,0 0 0,0 0 1,-1 0-1,1 0 0,-1 0 1,1 0-1,-1-1 1,1 1-1,-1 0 0,0 0 1,1-2-1,9-24 31,13-42 874,-23 69-891,0-1 0,0 1 0,0 0 0,0-1-1,0 1 1,1-1 0,-1 1 0,0 0 0,0-1 0,1 1 0,-1 0-1,0-1 1,0 1 0,1 0 0,-1-1 0,0 1 0,1 0-1,-1 0 1,1-1 0,-1 1 0,0 0 0,1 0 0,-1 0 0,1 0-1,-1-1 1,0 1 0,1 0 0,-1 0 0,1 0 0,-1 0 0,1 0-1,-1 0 1,0 0 0,1 0 0,-1 0 0,1 0 0,-1 0 0,1 1-1,-1-1 1,0 0 0,1 0 0,-1 0 0,1 1 0,-1-1 0,0 0-1,1 0 1,-1 1 0,0-1 0,1 0 0,-1 0 0,0 1-1,1-1 1,-1 1 0,0-1 0,0 0 0,0 1 0,1-1 0,-1 0-1,0 2 1,19 19 96,-18-20-118,10 15 27,-1 0 0,0 0 0,-1 1 0,-1 1 0,-1-1 0,6 20 0,24 114 113,-32-127-109,11 62-146,-4 2 1,2 162 0,-14-239 121,-1-1 0,0 0 0,-1 0 0,0 0 0,-1-1 0,0 1 1,-6 12-1,8-18 30,-1 0 1,0 0 0,0 0 0,-1 0-1,1 0 1,-1 0 0,0-1-1,0 1 1,0-1 0,0 0 0,0 0-1,-1 0 1,0 0 0,1-1-1,-1 1 1,0-1 0,-8 3 0,10-4 199,-3-5 28,1 1-210,-1 0-1,1 0 1,1-1 0,-1 1 0,0-1 0,1 0 0,0 0 0,0 0 0,0-1 0,0 1 0,1-1 0,0 1 0,-3-10 0,2 5 8,1-1-1,0 0 1,0 0 0,1 0 0,1 0-1,0-17 1,5-9-147,0-1 0,22-68 0,-24 95 22,57-152-3677,-37 109 1483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7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19 395 488,'-8'-59'1880,"0"3"937,8 54-2699,-1 0 0,1 0 1,-1 0-1,1-1 0,0 1 0,0 0 0,0 0 0,0 0 0,0 0 1,1 0-1,-1 0 0,2-4 0,3 7 322,1 17-336,8 65 113,-3 0 1,-2 150-1,-19-202-237,0-6-100,8-19 123,2-3-6,0 0 1,-1 0-1,0 0 1,0 0-1,0 0 1,0 0-1,0 0 1,-1-1-1,-1 4 1,2-6 24,12-36 249,-4 23-282,1 0 0,0 1-1,1-1 1,0 1 0,1 1 0,1 0-1,-1 0 1,24-16 0,-12 12 20,0 1 0,48-21 0,-20 11-19,-27 14 58,1 1 0,0 1-1,44-8 1,-14 4-55,78-16 138,209-17 0,-121 20-76,-76 13 61,150 5-1,-255 7-65,26-9 0,-50 6-5,-1 1 0,1 0 0,14 0 0,91 2 216,-113-1-246,-1 0-1,1 0 1,-1 0 0,0-1 0,1 1 0,5-4 0,27-7-1,-25 11 29,-1-1 0,0-1 0,-1-1 0,1 0 0,0 0 0,-1-1 0,0-1 0,0 0 0,-1 0 0,0-1 0,0-1 0,0 0 0,-1 0 0,0-1 0,-1-1 0,0 1 0,0-1 1,-1-1-1,12-20 0,-9 12-215,1 1 1,0 1-1,19-22 1,-25 33-91,18-21-367,-11 6-3230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9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111 501 444,'0'0'601,"-3"-3"-62,-8-10-19,13 9 1117,26 8 2249,8 2-3818,-31-6-47,1-1 0,-1 1 0,0-1 0,0 0 0,0 0-1,0 0 1,0-1 0,0 0 0,0 0 0,0 0 0,0 0-1,-1-1 1,1 0 0,-1 0 0,0 0 0,0 0 0,0-1 0,0 0-1,-1 1 1,0-1 0,1-1 0,-1 1 0,4-8 0,-2 0-15,0 1 0,-1 0 0,0-1 0,0 0 0,-2 0 0,1 0 0,-2 0 1,1 0-1,-2-17 0,-1 15-4,0-1 1,-1 1-1,-1-1 1,-1 1-1,0 0 1,0 0-1,-1 0 1,-1 1-1,-1-1 1,-12-19-1,13 24 3,0 0 0,0 0 0,-1 1 0,-1 0 0,1 0 0,-1 0-1,0 1 1,-1 0 0,0 1 0,0 0 0,0 0 0,-1 1 0,0 0-1,0 1 1,-11-4 0,-8 6 30,3 2-35,23 1-3,1 0 1,-1 0-1,1 1 1,0-1-1,-1 1 1,1-1-1,0 1 1,0 0-1,0 0 1,0 0-1,0 0 1,1 0-1,-1 0 1,1 0-1,-1 1 1,1-1-1,0 1 1,0-1-1,0 1 1,0-1-1,0 1 1,0 0-1,0 4 1,-1 0-7,1-1 1,-1 0 0,1 1 0,0-1-1,1 1 1,0-1 0,0 1 0,0-1 0,1 1-1,2 11 1,0-11-17,0-1 0,0 0 0,0 0 0,1 0 1,0 0-1,1-1 0,-1 1 0,1-1 0,0 0 0,0 0 0,1-1 0,-1 0 0,1 0 0,0 0 0,0-1 0,0 1 1,1-1-1,-1-1 0,1 1 0,0-1 0,-1-1 0,1 1 0,0-1 0,0 0 0,0 0 0,12-1 0,-18-1 13,0 1-1,0 0 1,1-1-1,-1 1 1,0-1-1,0 1 1,0-1-1,0 1 1,1-1-1,-1 0 1,0 0 0,0 1-1,0-1 1,-1 0-1,1 0 1,0 0-1,0 0 1,0 0-1,-1 0 1,1 0-1,0-1 1,-1 1-1,1 0 1,-1 0-1,1 0 1,-1-1-1,0 1 1,1-2-1,6-43-382,-6 33 310,3-56 417,-1 68-183,3 8 3,3 6 83,0 7-158,-1-1 0,-1 1 0,-1 0 0,5 29 0,-6-25-25,1 0 1,16 39-1,-18-53-19,1-1 0,-1 1 0,1-1 0,1-1 1,11 14-1,-15-19-281,1 0 1,1-1 0,-1 1 0,0-1-1,1 0 1,-1 0 0,1-1 0,-1 1-1,1-1 1,0 1 0,0-1 0,-1 0-1,1-1 1,0 1 0,0-1 0,0 1-1,6-2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56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43 172,'-3'-27'1743,"4"14"-1192,-1 13-561,0-1-1,0 1 0,1 0 0,-1 0 0,0 0 0,0 0 0,0 0 0,0-1 0,0 1 0,0 0 0,0 0 0,0 0 0,0 0 0,1 0 0,-1 0 0,0 0 0,0 0 0,0 0 0,0 0 0,0-1 0,0 1 0,1 0 0,-1 0 0,0 0 0,0 0 0,0 0 0,0 0 0,0 0 0,1 0 0,-1 0 0,0 0 0,0 0 0,0 0 0,0 0 0,0 0 0,1 0 0,-1 0 0,0 1 0,0-1 0,0 0 0,0 0 0,0 0 0,1 0 0,-1 0 0,0 0 0,0 0 0,0 0 0,0 0 0,0 1 0,0-1 0,0 0 0,0 0 0,0 0 0,1 0 0,-1 0 0,0 0 0,0 1 0,1 1-572,0 0-175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1 372,'5'-1'3646,"-5"1"-3561,11 26 1167,11 35-832,-9-23-234,-7-23-311,0 1 1,-2-1 0,1 1-1,-2 0 1,2 23-1,-19-36-2421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0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57 147 456,'-7'-6'338,"-29"-28"1688,35 33-1875,0-1 0,-1 1 0,1-1 0,0 1 0,0-1 0,0 0 0,0 1 0,0-1 0,0 0 0,1 0 0,-1 0 0,1 1 0,-1-1 0,1 0 0,0 0 0,-1 0 0,1 0 0,0 0 0,0 0 0,1-3 0,-1 4 154,35-27 520,-26 24-773,1 0 1,1 1-1,-1 0 1,0 0-1,1 1 1,16-1-1,10-3-262,0 1-1374,-1 2-1,70 2 1,-56 2 148,-49-1 1541,22 2 987,-20 0-944,-1 1-1,1-1 1,-1 1-1,1-1 1,-1 1-1,0 0 1,0 0 0,0 0-1,0 0 1,-1 0-1,1 0 1,0 5-1,16 50 926,-8-22-805,-7-27-193,0 0 0,1 0-1,1-1 1,-1 1 0,2-1 0,9 13-1,-12-18-79,0 0 0,-1 0-1,1 0 1,1-1 0,-1 1 0,0-1-1,1 0 1,-1 1 0,1-2-1,-1 1 1,1 0 0,0-1 0,0 1-1,0-1 1,0 0 0,0-1-1,7 1 1,-10-1-31,22-3-26,-19 0 63,0-1-1,-1 0 1,1 0-1,-1 0 1,0 0 0,0 0-1,0-1 1,-1 1-1,4-10 1,-4 11 30,-1 0 0,0 0 0,0 0 0,0 0 0,0 0 0,-1-1 0,1 1 0,-1 0 0,0 0 0,0-1 0,0 1 0,-1 0 0,1-1 0,-1 1 0,1 0 0,-1 0 0,0 0 0,0 0 0,-2-4 0,-3-1 69,0-1-1,-1 1 1,0 0-1,-14-12 1,17 17-74,0 0 0,0 0 0,0 0 1,0 0-1,0 1 0,-1-1 0,1 1 1,-1 0-1,1 1 0,-1-1 0,0 1 1,0 0-1,-7-1 0,11 3-55,-1-1-1,1 1 1,0 0 0,-1-1 0,1 1-1,0 0 1,-1 0 0,1 0 0,0 0-1,0 0 1,0 0 0,0 0 0,0 1-1,0-1 1,-1 2 0,1-1-38,0-1-89,-1 1-1,1-1 0,0 1 0,-1 0 1,1 0-1,0-1 0,0 1 0,0 0 1,1 0-1,-1 0 0,0 0 0,1 0 1,-1 0-1,1 0 0,0 0 0,0 1 1,0-1-1,0 3 0,1 2-804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0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110 238 276,'0'0'93,"0"-1"0,0 1 1,0-1-1,1 1 0,-1-1 0,0 0 0,0 1 0,0-1 1,0 1-1,1-1 0,-1 1 0,0-1 0,1 1 0,-1-1 1,0 1-1,1 0 0,-1-1 0,0 1 0,1-1 0,-1 1 0,1 0 1,-1-1-1,1 1 0,-1 0 0,1 0 0,-1-1 0,1 1 1,-1 0-1,1 0 0,0-1 0,4 19 1915,-3-2-1856,3 4 215,0 0-1,17 38 1,-19-51-315,0 0 1,1 0-1,0-1 0,0 1 0,0-1 1,1 0-1,0 0 0,0-1 0,1 1 1,0-1-1,8 6 0,-13-10-43,1 0-1,0 0 0,0 0 1,0 0-1,-1 0 1,1-1-1,0 1 0,0-1 1,0 1-1,0-1 0,0 1 1,0-1-1,1 0 1,-1 0-1,0 0 0,0 0 1,0-1-1,0 1 1,0 0-1,0-1 0,0 0 1,0 1-1,0-1 0,-1 0 1,1 0-1,0 0 1,0 0-1,0 0 0,-1 0 1,1-1-1,-1 1 0,1 0 1,-1-1-1,0 0 1,1 1-1,-1-1 0,1-2 1,1 0 20,-1 0 0,0-1 1,0 1-1,-1-1 0,1 1 1,-1-1-1,0 1 1,-1-1-1,1 0 0,-1 1 1,1-1-1,-2 0 0,1 0 1,0 1-1,-1-1 0,-2-8 1,-3-2 63,-1 0 0,0 1 0,-1 0 1,0 0-1,-1 1 0,-1 0 0,0 0 0,-1 1 1,0 1-1,-1-1 0,0 2 0,0 0 1,-1 0-1,-1 2 0,-26-14 0,4 3 674,-40-27 0,76 46-753,-1-1 0,1 1 0,0-1-1,0 1 1,0-1 0,0 0 0,0 1-1,0-1 1,0 1 0,1-1 0,-1 1-1,0-1 1,0 1 0,0-1 0,1 1 0,-1-1-1,0 1 1,0-1 0,1 1 0,-1-1-1,0 1 1,1-1 0,-1 1 0,1 0-1,-1-1 1,0 1 0,1 0 0,-1-1-1,1 1 1,-1 0 0,1-1 0,-1 1 0,1 0-1,0 0 1,24-14-184,118-11-1812,7 17-4586,-139 12 6201,-10-3 371,0-1 0,1 1 0,-1 0 0,0-1 0,1 1 0,-1 0 0,1-1-1,-1 0 1,1 1 0,-1-1 0,0 0 0,1 0 0,-1 0 0,3 0 0,1 2 95,0-1 0,0 1 0,-1 0 0,1 0 0,-1 0 0,1 1 1,-1-1-1,0 1 0,4 4 0,13 7 923,-18-12-902,0 1 0,-1-1 0,1 1 0,-1 0 0,1-1 0,-1 1 0,0 0 0,0 1 0,-1-1 0,1 0 0,0 1 0,0 4 0,15 49 685,-13-40-588,2 13 47,9 27-203,3-26-2885,-15-29 1752,1 0-52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1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74 516,'-2'-15'668,"-2"5"-72,2 3 36,-2-1-92,4 0-28,0 2-60,0 1-80,0 1-20,0 0-148,0 2-124,2 0-224,2 2-44,0-2-380,0 4-540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83 436,'0'-23'2520,"-27"22"463,36 30-2754,-6-22-162,0 0 0,1 1 0,0-1 0,0 0 1,8 10-1,-10-14-64,1-1 0,-1 0 0,0 0 0,1 0 0,-1 0 1,1 0-1,-1-1 0,1 1 0,0-1 0,0 0 0,0 0 1,0 0-1,0 0 0,0 0 0,0-1 0,0 1 0,0-1 0,4 0 1,-5 0-1,1-1 1,-1 0 0,0 1 0,0-1 0,0 0 0,0 0 0,0-1 0,-1 1-1,1 0 1,0-1 0,0 1 0,-1-1 0,1 1 0,-1-1 0,1 0 0,-1 1-1,0-1 1,0 0 0,0 0 0,0 0 0,0 0 0,0 0 0,0-1 0,-1 1-1,1-3 1,2-5 104,0 1 0,-1 0-1,-1-1 1,1-14-1,2-26 1466,-1 39-1438,4 13-39,7 19 67,15 32 4,-7-17-211,-3 0 1,-1 2 0,22 64 0,-37-87-47,-1 0 0,-1 0 1,-1 23-1,0-30 99,0-5-8,-1-1 0,1 0 0,-1 0 0,0 0 0,0 0 0,0 0 0,0 0 0,0 0 0,0 0 0,-1 0 0,1 0 0,0 0 0,-1-1 0,0 1 0,1-1 0,-1 1 0,0-1 0,0 0 0,0 1 0,-2 0 0,0 0 30,0 1-1,0-1 1,0-1-1,0 1 1,-1 0 0,1-1-1,0 0 1,-1 0-1,-4 0 1,7-1 69,-12-3 33,9 0-232,1 0 1,0 0 0,0-1 0,0 1 0,0-1 0,0 0 0,1-1 0,-1 1 0,1 0 0,1-1 0,-1 0 0,0 0 0,1 0 0,0 0-1,0 0 1,1 0 0,-1 0 0,1 0 0,0-1 0,1 1 0,-1-1 0,1 1 0,0-1 0,1 1 0,-1 0 0,1-1 0,0 1-1,0 0 1,1-1 0,3-7 0,19-25-2112,-14 28 813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3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0 201 428,'7'-3'947,"0"0"0,0-1 1,-1 0-1,1 0 0,10-9 0,-9 6-903,-1 1 1,1-2-1,-1 1 0,-1-1 0,0-1 0,0 1 0,5-10 1,-8 11 15,-1 1 0,0-1 0,0 0 0,-1 0 0,0 1 0,0-1 0,-1 0 0,0-10 0,0 15 44,0 2-95,-1 0 0,1-1 0,-1 1 0,0 0 0,1 0 0,-1-1 0,1 1 0,-1 0 0,1-1 0,-1 1 0,1 0 0,0-1 0,-1 1 0,1-1 0,-1 1 0,1-1 0,0 1 0,-1-1-1,1 1 1,0-1 0,0 1 0,-1-1 0,1 0 0,0 0 0,-1 0 0,1 0 1,-1 0-1,1 0 0,-1 0 0,0 0 0,1 0 0,-1 0 0,0 0 0,0 1 0,1-1 0,-1 0 1,0 1-1,0-1 0,0 0 0,0 1 0,-1-1 0,1 1 15,-1 0 0,1 0 0,-1 0 0,1 0-1,-1 0 1,1 0 0,0 0 0,-1 1 0,1-1 0,-1 1 0,1-1 0,0 1 0,-1-1-1,1 1 1,0 0 0,0-1 0,0 1 0,-1 0 0,1 0 0,0 0 0,0 0 0,0 0-1,0 0 1,1 1 0,-1-1 0,0 0 0,0 0 0,1 0 0,-2 3 0,-18 45 245,17-40-196,2-5-52,-1 1 0,1-1 0,-1 1 1,1-1-1,1 1 0,-1-1 0,1 1 1,-1 0-1,1-1 0,1 1 0,-1-1 1,1 1-1,-1 0 0,1-1 0,1 1 0,-1-1 1,1 0-1,-1 1 0,1-1 0,0 0 1,1 0-1,-1 0 0,1 0 0,0-1 1,0 1-1,0-1 0,0 0 0,1 1 0,-1-1 1,1-1-1,0 1 0,-1-1 0,1 1 1,1-1-1,-1 0 0,0 0 0,6 1 1,0 1-322,0-1 0,1 0 1,0-1-1,-1 0 1,1 0-1,0-1 1,0-1-1,0 0 1,0 0-1,0-1 1,0 0-1,-1-1 1,1 0-1,14-6 0,2-3-1320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4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35 239 460,'-33'-105'7778,"32"104"-7397,1-9 176,0 10-533,0-1 0,0 0-1,-1 0 1,1 1 0,0-1 0,0 0-1,0 0 1,0 0 0,0 1 0,0-1-1,0 0 1,0 0 0,1 1 0,-1-1-1,0 0 1,0 0 0,1 0 0,-1 1-1,0-1 1,1 0 0,-1 1-1,1-2 1,6-8 94,0 0 1,0 0-1,1 1 0,1-1 0,-1 2 0,1-1 1,1 2-1,0-1 0,0 1 0,11-6 0,-19 12-104,0 1 0,0-1 0,0 1 0,0-1 1,0 1-1,-1 0 0,1 0 0,0 0 0,0 0 0,0 0 0,0 0 0,0 0 0,0 1 0,0-1 0,0 1 0,0-1 0,0 1 0,0 0 0,-1 0 0,1 0 0,0 0 0,-1 0 0,3 2 0,32 30 24,-24-17-80,-2 0 0,1 0 0,-2 1-1,0 0 1,-1 0 0,-1 1 0,-1 0 0,0 1-1,-1-1 1,3 33 0,0 17-432,-3 108 0,-5-169 447,0-4 28,0-1 1,0 0-1,0 1 1,-1-1 0,1 0-1,-1 1 1,0-1 0,1 0-1,-1 0 1,0 0-1,0 1 1,-1-1 0,1 0-1,0-1 1,-1 1-1,1 0 1,-1 0 0,1 0-1,-1-1 1,0 1 0,0-1-1,0 0 1,0 1-1,0-1 1,0 0 0,0 0-1,0 0 1,-1 0-1,1-1 1,0 1 0,0-1-1,-1 1 1,1-1 0,0 0-1,-1 0 1,1 0-1,0 0 1,-1 0 0,1 0-1,0-1 1,-1 1-1,1-1 1,0 0 0,0 1-1,-1-1 1,1 0 0,0 0-1,0-1 1,0 1-1,0 0 1,0-1 0,1 1-1,-3-3 1,0-2-4,0 0 1,1 0 0,-1 0-1,1 0 1,1 0-1,-1-1 1,1 1 0,0-1-1,1 0 1,-1-7-1,-1-72-1205,3 57 308,0 27 827,0 1-1,0-1 1,1 1-1,-1-1 1,0 1-1,0-1 1,1 1-1,-1-1 1,1 1-1,-1-1 1,1 1-1,0 0 1,-1 0-1,1-1 1,0 1-1,0 0 1,0 0 0,0 0-1,0 0 1,2-2-1,7-8-1636,-6 5 145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5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90 272,'6'0'584,"0"1"0,-1-1 0,1 1-1,-1 0 1,0 0 0,1 0 0,-1 1 0,0 0 0,10 5 0,-14-6-545,-1-1 1,1 1 0,0-1-1,-1 0 1,1 1 0,-1-1-1,1 0 1,0 1 0,-1-1-1,1 0 1,0 0 0,-1 0-1,1 1 1,0-1 0,0 0-1,-1 0 1,1 0 0,0 0-1,-1 0 1,1 0 0,0-1-1,-1 1 1,1 0 0,0 0-1,-1 0 1,1-1 0,0 1-1,-1 0 1,1-1 0,0 1-1,-1 0 1,2-2 0,-2 1-19,1-1 0,0 1 0,-1-1 0,0 1 0,1-1 0,-1 0 0,0 1 0,0-1 0,0 0 0,0 1 0,0-1 0,0 1 0,-1-3 0,-14-50 446,15 52-414,-1 1-1,1-1 1,-1 1 0,1 0 0,-1-1-1,0 1 1,0 0 0,1-1 0,-1 1 0,0 0-1,0 0 1,0 0 0,-1 0 0,1 0-1,0 0 1,0 0 0,0 0 0,-1 0 0,1 0-1,0 1 1,-1-1 0,1 1 0,-1-1-1,1 1 1,-1-1 0,-1 1 0,1 0-17,1 1-1,-1 0 1,0 0 0,0-1 0,1 1 0,-1 0 0,1 0 0,-1 1 0,0-1 0,1 0-1,0 0 1,-1 1 0,1-1 0,0 1 0,0-1 0,0 1 0,-1 2 0,-4 5 27,1 1 0,0 0 0,1 1 0,0-1 0,1 0 0,-3 15 0,4 46 298,3-68-371,0 0 0,0 0-1,0 0 1,0 0 0,1 0 0,-1 0-1,1-1 1,0 1 0,0-1-1,0 1 1,2 2 0,4 5-86,-7-9 75,-1 0 0,1 0 0,-1 1 0,1-1-1,0 0 1,-1 0 0,1 0 0,0 0 0,0 0 0,0-1 0,0 1 0,0 0 0,0 0-1,0-1 1,0 1 0,0 0 0,0-1 0,0 1 0,1-1 0,-1 1 0,0-1 0,0 0-1,1 0 1,-1 1 0,0-1 0,0 0 0,1 0 0,-1 0 0,1 0 0,0-2-10,0 1 1,0 0 0,0 0 0,0-1 0,-1 1-1,1-1 1,-1 1 0,1-1 0,-1 0 0,0 0-1,1 0 1,-1 1 0,0-1 0,1-4-1,4-8-21,-2 1 0,1-1 0,3-28 0,-6 17 114,-2 19 45,0 0-1,0 0 0,0-1 1,1 1-1,0 0 1,0 0-1,1 0 0,0 0 1,3-8 258,12 60-118,-10-24-575,1 0 1,19 36 0,-22-49-473,1 0 0,0-1 0,0 0-1,0 0 1,10 7 0,-10-9-997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6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0 171 612,'7'-48'6451,"-7"48"-6407,0 0 0,0 0-1,0 0 1,0-1 0,0 1 0,0 0 0,0 0-1,0 0 1,7 26 1054,-2 9-847,-3-1 1,0 1-1,-5 36 1,1-2-717,2-67 343,-2-210-787,3 202 947,0 0 0,0 1 0,0-1 0,0 0 0,1 1 0,0-1 0,4-8 0,6-18 557,-12 31-573,0 1 0,0-1 0,0 0 0,1 0 0,-1 1 0,0-1 1,0 0-1,1 0 0,-1 1 0,0-1 0,1 0 0,-1 1 0,0-1 0,1 1 0,-1-1 0,1 0 0,-1 1 0,1-1 0,0 1 0,-1-1 0,1 1 0,-1 0 0,1-1 1,0 1-1,-1 0 0,1-1 0,0 1 0,1-1 0,-1 2 0,0-1-1,1 0 1,-1 1 0,0-1 0,0 1-1,0-1 1,0 1 0,1 0 0,-1-1-1,0 1 1,0 0 0,0 0 0,0 0-1,-1 0 1,2 1 0,30 45 137,-29-42-168,17 37-168,-17-34-46,0-1 1,0 0-1,0 0 0,1 0 1,0 0-1,1-1 1,-1 0-1,1 0 0,8 8 1,-12-14 154,-1 0 0,1 0 0,0-1 0,0 1 0,-1 0 0,1 0 0,0 0 1,-1-1-1,1 1 0,0 0 0,0 0 0,-1-1 0,1 1 0,-1-1 0,1 1 0,0-1 0,-1 1 1,1-1-1,-1 1 0,1-1 0,-1 0 0,1 1 0,-1-1 0,0 1 0,1-2 0,13-20-283,6-23 486,23-86 1,-43 130 125,3-15 341,0 8-341,-5 12-47,-7 23-171,1 1 0,1 0 0,2 1 0,-4 45 0,9-73-125,18-12-383,-11-5 417,-2 0 0,0 0 0,4-23 0,-6 24 196,0 1 0,1 0 1,1 0-1,0 0 0,8-15 1,-13 28-96,1 0 0,-1-1 0,1 1 0,-1 0 0,1 0-1,0 0 1,-1-1 0,1 1 0,0 0 0,0 0 0,0 0 0,0 1 0,0-1 0,0 0 0,0 0 0,0 0 0,0 1 0,1-1 0,-1 0 0,0 1 0,0-1 0,0 1 0,1 0 0,-1-1 0,0 1 0,1 0 0,-1 0 0,0 0 0,3 0 0,-2 1-26,0 0 1,0 0-1,0 1 1,0-1-1,0 1 1,0-1 0,-1 1-1,1 0 1,0-1-1,-1 1 1,1 0-1,-1 0 1,0 0 0,2 4-1,5 10 50,-1 0-1,-1 1 0,5 20 1,8 55-634,-16-29-3270,-3-46 1998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48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1634 144,'-20'0'4302,"17"0"-4000,-41 10 887,41-12-1113,0 1 1,1-1 0,-1 0-1,1 0 1,0 0 0,0 0-1,0 0 1,0-1 0,0 1-1,0 0 1,0-1 0,1 0-1,0 1 1,-3-6 0,1 2 109,-24-41 127,2 0 1,3-2-1,1 0 1,-17-67-1,25 74-159,-9-33 179,-20-132 0,35 146 13,1-104 0,9 154-330,0 1 0,0-1 1,1 1-1,10-18 0,-10 21-18,1-4-1,2 1 0,-1 1 0,1-1-1,1 1 1,0 0 0,0 0 0,0 1 0,1 1 0,1-1 0,-1 1-1,1 1 1,0 0 0,17-8 0,15-4 75,1 3 0,54-14 0,-12 4-27,-13 5-61,117-18 0,1 2 80,85-41 39,-182 56-144,-60 15 79,57-19 1,-7-1 37,143-25 0,-114 27 6,108-40 1,-185 55 38,58-8 0,-24 6 127,30-3 176,-1 4 0,151 4 1,-244 7-428,-1-1 1,1 1 0,0 0 0,0 1 0,-1-1 0,1 1 0,-1 0 0,5 2 0,27 10 53,1-6-16,-1 2 0,1 2 1,-2 2-1,0 0 1,0 3-1,-2 1 1,0 1-1,50 39 1,-68-46-77,0 1-1,-1 0 1,-1 1 0,0 0 0,-1 1 0,0 0-1,-1 1 1,-1 1 0,0-1 0,-2 1-1,13 34 1,-8-13-62,-1 0 0,-2 0-1,-2 1 1,-1 0 0,1 53 0,-8-91 95,0 43-89,-2-20 80,-1-2-1,-1 1 0,-2 0 1,0-1-1,-1 0 1,-1 0-1,-1-1 1,-1 0-1,-15 22 1,3-12-5,-1-1 0,-2-1 1,-2-1-1,0-1 0,-45 33 1,-132 90 111,143-110-132,-3-4 1,-67 30-1,-16 7-258,63-30-3914,65-32 1821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28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62 44,'0'0'207,"1"1"1,-1-1-1,1 0 1,-1 1-1,1-1 1,-1 0-1,1 1 1,0-1-1,-1 0 1,1 0-1,0 0 1,-1 1-1,1-1 0,0 0 1,-1 0-1,1 0 1,-1 0-1,1 0 1,0 0-1,-1 0 1,1-1-1,0 1 1,-1 0-1,1 0 0,0 0 1,-1-1-1,1 1 1,-1 0-1,1 0 1,0-1-1,-1 1 1,1-1-1,-1 1 1,1-1-1,0 0 1,-1-1-143,-1 1 1,1-1 0,-1 0 0,1 1-1,-1-1 1,0 0 0,1 1 0,-1-1-1,0 1 1,0-1 0,0 1 0,0 0-1,0-1 1,-1 1 0,0-2 0,1 2-40,0-1 0,0 1 0,0 0 1,-1-1-1,1 1 0,0 0 0,-1 0 0,1 0 0,0 0 1,-1 0-1,1 0 0,-1 0 0,0 0 0,1 1 0,-1-1 1,0 0-1,1 1 0,-1 0 0,0-1 0,0 1 1,1 0-1,-1 0 0,0 0 0,0 0 0,1 0 0,-1 0 1,0 1-1,0-1 0,1 0 0,-1 1 0,0 0 1,1-1-1,-1 1 0,0 0 0,1 0 0,-1 0 0,1 0 1,-1 0-1,1 0 0,0 0 0,0 0 0,-1 1 1,1-1-1,0 0 0,0 1 0,0-1 0,-1 3 0,0 0 20,-1 0-1,1 0 0,0 1 0,0-1 1,0 1-1,1-1 0,0 1 1,0 0-1,0 0 0,0-1 0,1 1 1,-1 0-1,1 0 0,1 0 0,-1 0 1,1 0-1,1 5 0,-2-7-32,1-1 0,0 1-1,0-1 1,0 0 0,0 1 0,0-1-1,1 0 1,-1 0 0,1 0-1,-1 0 1,1 0 0,0 0-1,0 0 1,0 0 0,0-1 0,0 1-1,0-1 1,0 1 0,4 1-1,-6-3 25,25-15-112,-20 9 77,-1 0 0,0 0 0,0 0 0,-1-1 0,1 1 0,-2-1 0,1 0 0,-1 0 0,0 0 0,0 0 0,-1 0 0,1-1 0,-2 1 1,1 0-1,-1-1 0,0 1 0,-1 0 0,0-1 0,0 1 0,-3-8 0,78 271 485,-72-248-504,5 14-90,-1 1 0,5 32 0,-11-52 107,1 1-1,0-1 1,-1 1-1,0-1 1,0 1-1,0 0 1,0-1 0,0 1-1,-1-1 1,1 1-1,-1-1 1,0 0-1,0 1 1,0-1-1,-1 0 1,1 1-1,-1-1 1,0 0-1,0 0 1,0 0-1,0-1 1,0 1-1,-1 0 1,-3 3-1,3-5 37,1 0-1,0 1 0,0-1 0,-1 0 0,1 0 1,0 0-1,-1-1 0,1 1 0,-1 0 0,1-1 0,-1 0 1,1 0-1,-1 1 0,0-1 0,1-1 0,-1 1 1,1 0-1,-1-1 0,1 1 0,-1-1 0,1 0 1,0 0-1,-1 0 0,1 0 0,0 0 0,-1 0 1,1-1-1,0 1 0,0-1 0,0 1 0,0-1 1,1 0-1,-1 0 0,0 0 0,1 0 0,-1 0 1,-1-4-1,0 0-47,0 1 1,1 0 0,0-1-1,0 0 1,0 1 0,1-1-1,0 0 1,0 0 0,0 0-1,1 0 1,0 0 0,0 0-1,1 0 1,1-10 0,7-16-2883,23-52 1,-26 71 752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3:57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92 336,'-6'-22'4614,"9"35"-1820,35 203-880,-38-216-1900,0 0-1,1 1 1,-1-1-1,0 0 1,0 0-1,0 1 1,0-1-1,0 0 1,0 1-1,1-1 1,-1 0 0,0 1-1,0-1 1,0 0-1,0 0 1,0 1-1,0-1 1,0 0-1,0 1 1,0-1-1,-1 0 1,1 1-1,0-1 1,0 0-1,0 0 1,0 1-1,0-1 1,0 0-1,-1 0 1,1 1 0,0-1-1,0 0 1,0 0-1,-1 1 1,1-1-1,0 0 1,0 0-1,-1 0 1,1 1-1,0-1 1,-1 0-1,-9-10 280,-8-21-37,14 20-166,1-1 0,0 0-1,1 0 1,0 0 0,1 0 0,0-17 0,1 26-82,0-1 0,0 1 0,0 0 0,0 0 0,1-1 0,-1 1 0,1 0 1,0 0-1,0 0 0,0 0 0,1 0 0,-1 0 0,0 0 0,1 0 0,0 0 0,0 1 0,0-1 0,0 1 0,0-1 1,1 1-1,-1 0 0,1 0 0,-1 0 0,1 0 0,0 0 0,-1 1 0,1-1 0,5-1 0,-6 3 6,1-1 0,-1 1 0,1 0 0,-1 0 0,1 0 0,-1 1 0,1-1 0,-1 1 0,0-1 0,1 1-1,-1 0 1,0 0 0,1 0 0,-1 0 0,0 0 0,0 0 0,0 1 0,0-1 0,0 1 0,0-1 0,0 1 0,-1 0-1,1-1 1,0 1 0,-1 0 0,0 0 0,1 1 0,-1-1 0,1 2 0,6 11 42,-1 1 0,0-1 0,5 21 0,-5-14-43,-3-10-208,7 22 409,-10-33-401,-1 0 0,1 0 0,-1 0 0,1 0 0,-1 0 0,1 0 0,0 0 0,0 0 0,-1 0 0,1 0 0,0-1-1,0 1 1,0 0 0,0 0 0,0-1 0,0 1 0,0-1 0,0 1 0,0-1 0,0 1 0,0-1 0,0 0 0,2 1 0,-2-2 124,0 1 1,0-1-1,0 1 1,0-1-1,0 0 0,0 0 1,0 0-1,0 1 1,0-1-1,-1 0 1,1 0-1,0 0 1,0 0-1,-1-1 1,1 1-1,-1 0 0,1 0 1,-1 0-1,1 0 1,-1 0-1,0-1 1,0 1-1,0 0 1,1-3-1,5-40-485,-5 33 425,1-16 436,-1-1 1,-1 0-1,-1 1 1,-7-41-1,4 35 1149,45 202 2558,-4-27-3639,-2 5-1026,-20-88-2115,-15-58 2153,-26-39-2146,9 12 2817,2-1 0,1 0-1,1-2 1,1 1 0,2-1-1,1-1 1,1 0 0,1 0 0,2-1-1,-2-43 1,7 67-11,1 1 1,0 0-1,1-1 1,-1 1-1,1 0 1,1 0-1,-1 0 0,1 0 1,6-10-1,-7 13-15,-1 0-1,1 0 1,0 1-1,0-1 1,0 1-1,1-1 1,-1 1-1,0-1 1,1 1-1,0 0 1,0 0-1,-1 1 1,1-1-1,0 0 1,0 1-1,0 0 0,1 0 1,-1 0-1,0 0 1,5-1-1,-7 2 90,14 9 434,-12-5-465,-1 0 0,1 0-1,-1 0 1,-1 0-1,1 0 1,0 0-1,-1 1 1,0-1-1,0 1 1,0-1-1,-1 1 1,1-1-1,-1 1 1,0-1-1,0 1 1,-1-1-1,1 1 1,-1-1-1,-2 7 1,1-3-16,-1 1-1,0-1 1,0 0 0,-1-1 0,0 1 0,-1-1-1,1 0 1,-1 0 0,-8 9 0,7-13-3044,7-11 1319,5-11-578,1 10 607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5:44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1 374 40,'0'0'2991,"42"15"-2163,131 65-32,-47-16-584,37 2 371,-131-52-468,1-1 0,59 16 0,-89-29-121,-3 0 19,2 0 1,1 0-17,0-1 1,0 1-1,1 0 1,-1 0-1,0 1 0,0-1 1,1 1-1,-1-1 1,0 1-1,0 0 1,0 0-1,0 1 0,0-1 1,4 3-1,-4-2-1,84-2-32,-72 7 142,-14-7-137,32 0 94,20 0 55,-52 0-105,32 0-32,-21 1 36,0-2 1,0 0 0,-1 0-1,1-1 1,21-6 0,-16-1 98,0-1 0,-1-1 0,0 0 1,0-1-1,-1-1 0,15-17 1,21-16 119,41-41-113,32-20-50,-100 86-121,7-7 63,57-38 0,40-12 40,90-17 106,-184 81-24,4-3-287,-12 9-3350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5:4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0 866 60,'0'0'2865,"7"-10"-2686,29 16 309,0-2 1,44 0 0,-44-26-415,-22 11-190,-4 5 111,-1-2-1,-1 1 1,1-1 0,-1 0 0,-1-1 0,1 0 0,8-14-1,8-10-24,-10 13 42,-1 0 1,17-35-1,6-10-215,47-79 408,38-69-161,-21 60-92,-71 110-1311,-20 30 287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53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72 116,'0'0'300,"0"-1"-210,1 0-1,-1 0 1,0 0-1,0 0 1,0 0 0,0 1-1,0-1 1,0 0 0,0 0-1,0 0 1,0 0-1,0 0 1,-1 0 0,1 0-1,0 0 1,-1 0-1,1 0 1,-1 0 0,1 1-1,-1-1 1,0-1 0,1 2-69,-1 1 0,0-1 1,1 0-1,-1 0 0,0 0 1,1 0-1,-1 0 0,1 0 1,-1 0-1,0 0 0,1-1 1,-1 1-1,0 0 0,1 0 1,-1 0-1,1-1 0,-1 1 1,0 0-1,1-1 0,-1 1 1,1 0-1,-1-1 0,1 1 1,-1-1-1,1 1 0,0-1 1,-1 1-1,1-1 0,-1 1 1,1-1-1,0 1 0,-1-1 1,1 0-1,0 1 0,0-1 1,0 0-1,0 1 0,-1-1 1,1 1-1,0-1 0,0 0 1,0 1-1,0-1 0,0 0 1,0 1-1,1-1 0,-1-1 1,-4-6 298,-1 3-169,-18-13 1025,23 18-1149,0 0 0,-1 0-1,1 0 1,0 0 0,0 0-1,0 0 1,0 0 0,-1 0 0,1 0-1,0 0 1,0 0 0,0 0-1,0 0 1,-1 0 0,1 0 0,0 0-1,0 0 1,0 0 0,0 0-1,-1 0 1,1 0 0,0 0 0,0 0-1,0 0 1,0 1 0,-1-1-1,1 0 1,0 0 0,0 0 0,0 0-1,0 0 1,0 1 0,0-1-1,0 0 1,0 0 0,-1 0 0,1 0-1,0 0 1,0 1 0,0-1-1,0 0 1,0 0 0,0 0 0,0 1-1,0-1 1,0 0 0,0 0-1,0 0 1,0 0 0,0 1 0,0-1-1,1 20 491,10 30-69,-9-39-400,2 0-1,-1-1 0,1 1 0,1-1 0,0 0 1,0 0-1,1 0 0,0-1 0,1 0 1,0 0-1,0-1 0,1 0 0,0 0 0,1-1 1,-1 0-1,2 0 0,-1-1 0,1 0 0,-1 0 1,1-2-1,18 7 0,-2-3-210,1-2-1,-1-2 1,1 0 0,0-1-1,0-2 1,29-2-1,-34 1-635,-20 0 585,38 0-5105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54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12,'0'-2'4263,"37"48"-2223,-23-25-1865,1-1 0,1 0 0,32 31 0,-30-34-17,0 0-1,32 22 0,-43-35-136,1 1 0,-1-1 0,1-1-1,0 1 1,-1-1 0,1-1 0,1 1 0,-1-2-1,0 1 1,0-1 0,12 1 0,30-1-438,6 0-3507,-44-1 2792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5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66 4,'-4'-4'4624,"4"5"-4534,1 0 1,-1 0 0,1 0-1,-1 0 1,1-1 0,0 1 0,-1 0-1,1-1 1,0 1 0,-1 0-1,1-1 1,0 1 0,0-1-1,-1 1 1,1-1 0,0 1-1,0-1 1,0 1 0,0-1-1,0 0 1,0 0 0,0 1-1,0-1 1,0 0 0,0 0-1,32 5 458,-26-5-280,53 19 783,-21-5-838,-19-8-27,1-1 0,-1-1 0,1-1 0,31 0 1,-42-6-220,0-1 0,0 0 0,-1-1 1,0 0-1,0-1 0,15-12 0,-12 8-439,-1 0-1,0-1 1,-1 0-1,0-1 1,9-15-1,-16 22-205,1 1-795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06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98 144,'0'0'3525,"-1"0"-3467,0 1 1,0-1-1,0 0 0,0 0 1,0 0-1,0 0 0,0 0 1,0 0-1,0 0 0,0 0 1,0 0-1,0 0 0,0 0 1,0-1-1,0 1 0,0 0 1,0-1-1,0 1 0,0-1 1,0 1-1,0-1 0,0 1 0,0-1 1,-1-1-1,-2-4 12,3 4-37,-1 0 0,1 0 0,-1 0-1,1 0 1,-1 0 0,0 0 0,0 1-1,0-1 1,0 1 0,0-1 0,0 1-1,0 0 1,-5-2 0,-41-4 1428,46 7-1415,-1 1-36,-1-1 0,1 0 0,-1 0 0,1 0 0,-1-1 0,1 1 0,-8-3 0,11 3-11,-8-6 94,-1 0 1,0 0-1,-1 1 0,1 0 1,-1 0-1,-20-5 0,-18 2 126,46 8-192,-32 0-2334,24 0 683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07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264 248 300,'0'0'3928,"23"0"-3368,-21 0-534,-1 0 0,0-1 0,0 1-1,0-1 1,0 1 0,0-1 0,0 1 0,0-1 0,0 0 0,0 1 0,0-1 0,-1 0 0,1 0 0,0 1-1,0-1 1,-1 0 0,1 0 0,0 0 0,-1 0 0,1 0 0,-1 0 0,1 0 0,-1 0 0,0-1 0,1 0-1,7-32 373,-7 28-477,-2 3 117,1 0 0,-1 0 0,0 0 0,0 0 1,0 0-1,-1 0 0,1 0 0,-1 0 0,1 1 0,-1-1 0,0 1 0,0-1 1,0 1-1,0 0 0,-1 0 0,-2-3 0,1 2 58,-17-19 404,-1 1-1,-36-26 1,50 42-405,0-1 1,0 1-1,-1 0 0,1 1 1,-1 0-1,0 0 0,-1 1 1,1 1-1,0-1 0,-1 1 1,-15-1-1,24 3-158,-35 0-2972,27 3 1599,-6 11-109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09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218 261 284,'0'0'2592,"0"-16"-2086,0 8 2065,2-21-1931,-1 26-533,-1-1 1,1 1-1,-1-1 1,0 1-1,0-1 0,0 1 1,-1-1-1,1 0 1,-1 1-1,0 0 1,0-1-1,0 1 1,0-1-1,-1 1 0,1 0 1,-1 0-1,0 0 1,-3-4-1,0 0 58,-2-5 38,-1 0 0,0 0 1,-1 1-1,0 0 0,-1 0 0,-1 1 1,1 0-1,-1 1 0,-1 0 1,-14-8-1,20 15-757,0 0 0,0 1 1,0 0-1,0 0 0,-1 0 0,1 0 0,-9 1 1,-5 0-1652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0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0 155 176,'0'0'3417,"16"-9"-3086,88-107 345,-102 113-899,0 1 0,0 0-1,0-1 1,1 1 0,-1 0 0,1 0 0,-1 0 0,1 1 0,0-1 0,0 1 0,0-1 0,0 1 0,0 0-1,0 0 1,0 0 0,0 0 0,4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1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0 168,'0'0'408,"2"14"226,-1-13-575,0 1 1,0 0-1,0 0 0,-1 0 1,1 0-1,-1 0 0,1 0 0,-1 0 1,0 0-1,1 0 0,-1 0 1,0 0-1,-1 0 0,1 0 1,0 0-1,-1 0 0,0 3 0,-15 48 397,-2 9-1262,18-50 178,-2-1-167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00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18 102 2212,'2'-1'90,"1"-1"-1,0 1 0,-1 0 1,1 0-1,0 0 0,-1 0 1,1 1-1,0-1 1,0 1-1,0 0 0,0 0 1,-1 0-1,1 0 0,0 0 1,0 0-1,0 1 1,0-1-1,-1 1 0,1 0 1,0 0-1,-1 0 0,4 2 1,2 2 260,-1 1 0,0 0 0,0 0 1,0 0-1,8 11 0,1 0 268,-17-19 270,-20-41 1264,20 41-2095,0 1 0,0-1 1,0 0-1,0 1 1,0 0-1,-1-1 0,1 1 1,0 0-1,-1-1 1,1 1-1,-1 0 1,1 0-1,-1 0 0,1 0 1,-1 1-1,0-1 1,0 0-1,1 1 0,-1-1 1,0 1-1,0-1 1,0 1-1,1 0 1,-1 0-1,0 0 0,0 0 1,0 0-1,0 0 1,-3 1-1,-1 3-5,1-1 0,0 1 0,0-1 1,0 1-1,1 1 0,-1-1 0,1 1 0,0 0 0,0 0 0,0 0 0,1 0 1,0 0-1,0 1 0,0 0 0,-3 10 0,5-12-45,-1-1-1,1 0 1,0 1 0,0-1-1,0 1 1,0-1 0,0 1-1,1-1 1,0 1 0,0 0-1,0-1 1,0 1-1,0 0 1,1-1 0,0 1-1,0-1 1,0 1 0,0-1-1,0 0 1,1 1 0,-1-1-1,1 0 1,0 0 0,0 0-1,0 0 1,0 0 0,1 0-1,-1-1 1,4 4 0,-4-6-27,-1 1 1,1 0-1,0-1 1,0 1-1,0-1 1,0 0-1,-1 0 1,1 0 0,0 0-1,0 0 1,0 0-1,0 0 1,0 0-1,-1-1 1,1 1-1,0-1 1,0 1 0,0-1-1,-1 0 1,1 0-1,0 0 1,-1 0-1,1 0 1,-1 0-1,1 0 1,-1 0 0,0-1-1,1 1 1,-1-1-1,0 1 1,0-1-1,0 1 1,1-3-1,2-1-16,0-1 0,0 0 0,0 0 0,-1-1 0,0 1 0,0-1 0,3-10-1,-3-3 534,-1 1 0,-1-26 0,-1 44-346,-3-4 385,0 2-305,2 14-9,1 2-115,1 0 0,0-1 0,1 1 0,6 21 0,-7-30-200,0-1 1,0 0-1,0 0 1,0 0-1,0 1 0,1-1 1,0-1-1,-1 1 1,1 0-1,0 0 0,1-1 1,-1 1-1,0-1 1,1 1-1,-1-1 1,1 0-1,0 0 0,0 0 1,0-1-1,0 1 1,0-1-1,4 2 1,-6-2-308,1-2 323,0 0 0,0 1 0,0-1 0,0 0 0,0 0 0,0 0 0,0 0 0,0 0 0,0 0 0,0-1 0,-1 1 0,1-1 0,0 1 0,-1-1 0,1 0 0,-1 1 0,0-1 0,0 0 0,0 0 0,0 0 0,0 0 0,1-3 0,15-47-765,-14 32 1131,-2 0 0,-1-27-1,0 22 1104,0 25-1244,-3-4 379,1 3-125,3 13-192,0 0-158,1 0 0,1 0 0,-1 0-1,2 0 1,7 19 0,-9-28-99,-1 0 0,0 0 0,1 0 0,0 0 0,0 0 0,0 0 0,0 0 0,0-1 0,1 1 0,-1-1 0,1 1 0,-1-1 0,1 0 0,0 0 0,0 0 0,0-1 0,0 1 0,0-1 0,1 1 0,-1-1 0,0 0 0,1 0 0,-1-1 0,7 2-1,-7-3 9,1 1 0,-1-1 0,0 0 0,0 0 0,1 0 0,-1 0-1,0-1 1,0 1 0,0-1 0,0 0 0,0 0 0,-1 0 0,1 0-1,0 0 1,-1-1 0,0 1 0,1-1 0,-1 0 0,0 1-1,-1-1 1,1 0 0,0 0 0,-1 0 0,1-1 0,-1 1 0,0 0-1,0 0 1,-1-1 0,2-2 0,2-12 186,-1 1-1,-1-1 1,0 1-1,-1-20 1,-4 12 900,-1 11-533,4 14-508,0 0 1,0 0-1,0 0 0,0-1 0,0 1 1,0 0-1,0 0 0,0 0 0,0 0 1,0 0-1,0 0 0,0 0 0,-1 0 1,1-1-1,0 1 0,0 0 1,0 0-1,0 0 0,0 0 0,0 0 1,0 0-1,0 0 0,0 0 0,0 0 1,0 0-1,-1 0 0,1-1 1,0 1-1,0 0 0,0 0 0,0 0 1,0 0-1,0 0 0,0 0 0,0 0 1,-1 0-1,1 0 0,0 0 1,0 0-1,0 0 0,0 0 0,0 0 1,0 0-1,0 0 0,-1 0 0,1 0 1,0 0-1,0 0 0,0 1 0,0-1 1,0 0-1,0 0 0,0 0 1,0 0-1,0 0 0,-1 0 0,1 0 1,0 0-1,0 0 0,0 0 0,0 0 1,0 1-1,0-1 0,-2 3 28,1 1 0,0 0-1,0-1 1,0 1 0,0 0-1,0 0 1,1-1 0,0 1-1,0 6 1,0-9 17,2 29-81,18 7 38,-1 0-1,-2 2 1,-2 0-1,-1 1 1,-2 1-1,6 42 1,-17-78-13,0 1 1,-1-1-1,1 1 0,-1-1 0,-1 1 1,1-1-1,-1 0 0,0 1 0,0-1 1,-1 0-1,1 1 0,-1-1 0,0 0 1,-1 0-1,-4 8 0,5-11 11,1-1-1,0 1 0,-1-1 1,1 1-1,-1-1 1,0 0-1,1 1 0,-1-1 1,0 0-1,0 0 1,0 0-1,0 0 0,0-1 1,0 1-1,0 0 1,0-1-1,-3 1 1,2-1 11,0 0 1,0-1 0,0 1-1,-1-1 1,1 1 0,0-1 0,0 0-1,0 0 1,0-1 0,1 1-1,-1-1 1,0 1 0,0-1 0,-4-4-1,3 4-5,1-1-1,-1 0 1,1-1-1,0 1 0,0 0 1,0-1-1,0 0 1,1 0-1,-1 0 0,1 0 1,0 0-1,0 0 1,1 0-1,-1-1 0,1 1 1,-1-6-1,1 3-1,1 0-1,0 0 0,0 0 0,1 0 1,0 0-1,0 0 0,0 1 0,1-1 1,5-12-1,6-7-261,1 0 0,1 0 0,1 2-1,23-27 1,-19 25-464,-10 12 126,-1 0 1,0-1-1,-1 0 1,-1-1 0,9-24-1,-8 22 1235,-4 19-28,-4 30 254,0-7-792,21 129 210,-14-115-994,-21-73-1736,10 24 2782,0-1 0,1 1 0,-2-22 0,8 32-318,-1 0 0,1 1 0,0-1 0,-1 1 0,1 0 0,0 0 0,0 0 0,-1 0 0,1 0 0,3 1 0,2 0-290,-5-2 239,0 1 0,0-1 0,1 1 0,-1-1 0,0 0 1,0 0-1,0 0 0,0-1 0,0 1 0,-1-1 0,1 0 0,0 1 0,-1-1 0,1 0 1,-1-1-1,1 1 0,-1 0 0,0-1 0,0 1 0,0-1 0,2-4 0,-1 2 47,0-1 0,0 0-1,-1 0 1,1 0 0,-1 0-1,-1 0 1,1 0 0,-1 0 0,0-1-1,0-7 1,-1 13 88,-3-18 929,1 27-990,0-1 1,1 0-1,0 0 1,0 1 0,1-1-1,0 1 1,0-1-1,1 0 1,0 1-1,0-1 1,0 0-1,1 0 1,1 0 0,-1 0-1,7 13 1,-7-15-42,0 0 0,1-1 1,0 1-1,-1-1 0,1 0 1,1 0-1,-1 0 0,0 0 1,1 0-1,0-1 0,0 1 1,0-1-1,0 0 0,1-1 1,-1 1-1,1-1 0,-1 0 1,1 0-1,0 0 0,0-1 0,0 1 1,0-1-1,7 0 0,-10 0-3,1-1-1,-1 0 0,0-1 1,0 1-1,0 0 0,0-1 0,1 1 1,-1-1-1,0 1 0,0-1 0,0 0 1,0 0-1,0 0 0,0 0 0,-1-1 1,1 1-1,0 0 0,0-1 1,-1 1-1,1-1 0,-1 0 0,3-3 1,-2 2 11,-1-1 0,1 1 0,-1-1 0,0 0 1,0 1-1,0-1 0,-1 0 0,1 0 0,-1 0 1,0 0-1,0 0 0,-1-4 0,0 0 90,0-1 0,-1 1 0,0-1 0,0 1 0,-1 0 0,0 0 0,-1 0 0,1 0 0,-1 1 0,-1-1 0,-6-8 0,9 14-56,0-1-1,-1 1 0,1 0 1,-1 0-1,1 0 0,-1 0 1,0 0-1,1 0 0,-1 1 1,0-1-1,0 1 0,0 0 1,0 0-1,-1 0 0,1 0 1,0 0-1,0 1 0,0-1 1,-1 1-1,1 0 0,0 0 1,-1 1-1,-4 0 0,5 0-62,0 1-1,0-1 0,0 1 1,0 0-1,0 0 0,1 0 1,-1 0-1,1 0 1,-1 0-1,1 1 0,0-1 1,0 1-1,0 0 0,0 0 1,0 0-1,1 0 0,0 0 1,-1 0-1,1 0 1,0 0-1,0 0 0,0 6 1,-3 13-396,4-19-115,-1 0 1,1 0-1,0 0 1,0-1-1,0 1 1,1 0-1,-1 0 1,1-1-1,-1 1 1,1 0-1,0-1 1,0 1-1,0-1 1,3 5-1,3 2-2322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2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0 142 280,'0'0'1103,"4"1"-881,-1-1-142,0-1 0,0 1 0,0-1 0,0 1 0,0-1 0,0 0 0,0 0 0,0 0 1,0 0-1,0-1 0,-1 1 0,1-1 0,3-2 0,38-33 613,-10 8-548,-12 7 83,-19 19-452,0-1-1,0 1 1,0 0-1,0 0 1,0 0-1,0 0 1,1 1-1,0 0 0,-1-1 1,1 1-1,0 0 1,0 1-1,8-3 1,-10 4-133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2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76,'8'1'3182,"-8"13"-3148,8 23-2081,-8-28 1174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3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14 192 148,'0'0'921,"-3"-29"2076,-7-2-2657,10 27-256,0 1 0,0-1 0,0 1 0,0-1 0,1 1 0,-1-1 0,1 1 0,0 0 1,0-1-1,0 1 0,0 0 0,3-5 0,1-4-107,15-49-2345,-16 51 1528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1 492,'14'8'3370,"12"55"-5287,-24-58 1067,0 0 27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9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36,'0'0'1500,"0"19"-2042,0-9 486,0-7 58,0-2-40,1-1 32,-1 1 1,0 0-1,0 0 1,1-1-1,-1 1 1,0 0-1,1 0 1,-1-1-1,1 1 1,-1 0-1,1-1 1,-1 1-1,1 0 1,0-1-1,-1 1 1,1-1-1,0 1 1,1 0-1,10 11-314,-12-10 176,3-2-89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41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1064 76,'0'0'1323,"7"-18"-457,162-185 2085,183-290-502,-239 324-2162,-90 135-391,5-6-929,35-66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5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16 60,'0'0'522,"0"-1"-454,1 0-1,-1 1 1,0-1 0,0 0-1,0 0 1,0 1 0,0-1-1,0 0 1,0 0 0,0 1-1,0-1 1,-1 0 0,1 0-1,0 1 1,0-1 0,-1 0-1,1 0 1,0 1 0,-1-2 0,-12 2-1102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52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1 104 36,'0'0'185,"0"-1"-151,0 0 1,-1 0-1,1 0 1,0 0 0,0 0-1,0 0 1,0 0-1,0-1 1,1 1-1,-1 0 1,0 0-1,0 0 1,1 0 0,-1 0-1,0 0 1,1 0-1,-1 0 1,2-2-1,1 0 31,-1 0-1,0-1 1,1 1 0,-2 0-1,1-1 1,0 0-1,-1 1 1,1-1-1,-1 0 1,0 0-1,0 0 1,-1 0-1,1-6 1,-4-15 1494,-3 43-930,-3 42-508,8-30-29,0-19-55,1 0 0,0 1 0,1-1 0,0 0 0,0 0 1,5 14-1,12 36 188,-15-48-194,1 0 0,0-1-1,0 0 1,1 0 0,0 0 0,1 0 0,1-1 0,12 17-1,-3-10 81,2 0-1,0 0 0,0-2 0,2-1 0,0 0 0,0-1 0,36 17 0,-52-29-109,9 6-43,0-1-1,1 0 0,0-1 1,1-1-1,-1 0 0,1 0 1,0-2-1,29 4 0,-43-7-36,41 0-654,-33-2 436,-1-1 0,0 0 0,0 0 0,14-8 0,-6 3-2055,-10 7 1619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53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44,'28'-19'3756,"24"3"-2324,2-2-1045,3-1-814,-19 14-3820,-33 5 3390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13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130 129 148,'-3'-16'405,"-34"-15"236,27 19-18,-1 2-1,-22-19 1,-2-2 1077,53 66-1401,10 2-225,2-1-1,2-1 0,1-1 1,1-2-1,2-1 1,1-2-1,42 24 1,-14-12 1,2-2 1,99 40-1,-85-53-87,2-3 0,117 16 0,-118-25 32,-11-5 12,0-3 1,103-4-1,-94-3-79,-1-5 28,0-2 1,0-5-1,140-41 0,-168 43-733,72-6 1,-15 2-1433,-83 8 1038,-14 4 397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00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48 392,'16'-9'3151,"-8"17"-343,-8-8-2719,1 1 1,-1 0-1,1-1 0,-1 1 0,1 0 0,-1-1 0,1 1 1,-1 0-1,1-1 0,-1 1 0,1-1 0,0 1 0,-1-1 1,1 0-1,0 1 0,0-1 0,-1 1 0,1-1 0,0 0 1,0 0-1,-1 1 0,3-1 275,-3-2-313,1 0 1,-1 0-1,0-1 0,0 1 1,0 0-1,0 0 1,0 0-1,-1 0 0,1 0 1,-1 0-1,1 0 1,-1 0-1,0 0 0,0 0 1,0 0-1,0 0 1,0 0-1,0 0 0,0 1 1,-1-1-1,1 1 1,0-1-1,-1 1 0,0-1 1,1 1-1,-1 0 1,0-1-1,0 1 0,1 0 1,-1 0-1,0 1 0,0-1 1,-3 0-1,1 0 31,0 2 1,1-1-1,-1 0 0,0 1 0,0 0 0,0-1 0,1 2 0,-1-1 0,0 0 0,1 1 1,-1 0-1,1-1 0,-1 1 0,1 1 0,0-1 0,0 0 0,-4 5 0,2-3 14,0 1 0,0 0-1,1 0 1,0 1 0,0 0-1,0-1 1,1 1 0,-1 0-1,1 1 1,1-1 0,-1 1-1,1-1 1,0 1 0,1 0-1,0-1 1,0 1-1,0 0 1,1 0 0,0 0-1,0 0 1,0 0 0,1 0-1,0-1 1,1 1 0,0 0-1,0-1 1,5 13 0,-4-14-243,0 1 0,1-1 0,-1 1 0,1-1 0,1 0 0,-1 0 0,1-1 1,-1 1-1,1-1 0,0 0 0,1 0 0,-1-1 0,1 1 0,0-1 0,0-1 1,0 1-1,0-1 0,0 0 0,7 1 0,6 1-5499,-12-4 2645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14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60 174 124,'0'0'1161,"-17"-1"-705,6-4-279,-15-5 1224,21 9-649,13 6-252,14 3-415,0 0 1,0-2-1,1 0 0,0-1 1,0-2-1,33 1 0,-39-2-55,129 0 415,-83-2-242,-29-2-129,56-11 0,-5 1 13,301-13 161,-30-22-301,-21-4 184,-319 48-114,329-43 632,-301 40-1504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15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219 113 240,'20'-5'2218,"-18"-6"-1171,-3 7-995,-1 0 1,0 0-1,-1 1 1,1 0-1,-1-1 1,1 1-1,-6-5 0,4 4-26,0 0-1,0 1 1,-1-1-1,1 1 0,-1 0 1,0 0-1,0 0 1,0 1-1,0 0 1,-1 0-1,-10-3 0,1 3 140,-1 0 0,-32 1 0,45 2-147,0 0 0,1 0 0,-1 0 0,0 1-1,1-1 1,-1 1 0,1 0 0,0 0-1,0 0 1,-1 0 0,1 0 0,0 0 0,-1 3-1,-25 33 195,27-38-209,0 1 0,1 0 0,-1 0 0,1 0 0,-1 0 0,0 0 0,1 0 0,0 0 0,-1 0 1,1 0-1,0 0 0,-1 0 0,1 0 0,0 1 0,0-1 0,0 0 0,0 0 0,0 0 0,0 0 0,0 0 0,0 0 0,0 1 0,1-1 0,-1 0 0,0 0 0,1 0 0,-1 0 0,1 0 0,-1 0 0,1 0 0,0 0 0,-1 0 0,1-1 0,0 1 0,0 0 0,-1 0 1,1 0-1,0-1 0,0 1 0,0 0 0,0-1 0,0 1 0,0-1 0,0 1 0,0-1 0,0 0 0,0 1 0,0-1 0,1 0 0,-1 0 0,0 0 0,0 0 0,2 0 0,0 1 1,1-1 0,-1 0 0,0 0 1,1-1-1,-1 1 0,0 0 0,1-1 0,-1 0 0,0 0 0,0 0 0,0 0 0,0-1 1,0 1-1,0-1 0,0 1 0,0-1 0,4-4 0,-3-1 12,0 0-1,0 1 1,0-1-1,-1-1 1,0 1-1,3-15 1,10-23 417,-14 47-417,1 0 0,-1 1 1,0-1-1,0 0 0,0 0 1,0 1-1,0 0 1,-1-1-1,1 1 0,-1 0 1,2 4-1,23 46-8,-3 1-1,-3 0 1,-1 2-1,-3 1 1,-3 0-1,-2 0 1,-3 1-1,1 73 1,-9-125-12,0-1 0,-1 1 0,0-1 0,0 1 0,-1-1 0,1 0 0,-1 0 0,0 0 0,-5 7 0,6-9 6,0-1 0,0 0 1,-1 0-1,0 1 1,1-1-1,-1 0 0,0-1 1,0 1-1,0 0 1,0-1-1,0 1 0,0-1 1,0 1-1,-1-1 1,1 0-1,0 0 0,-1 0 1,1 0-1,-1 0 1,1-1-1,-1 1 0,-3-1 1,2-1 12,1 0 0,-1 0 0,0-1 0,1 0-1,-1 1 1,1-1 0,0 0 0,0-1 0,-1 1 0,1-1 0,1 1 0,-1-1 0,0 0 0,1 0-1,-1 0 1,-1-4 0,-5-5 43,1 0-1,0 0 0,-6-15 1,8 15-55,1 0 1,1 0-1,0-1 1,1 0-1,0 1 1,1-1-1,0 0 1,1-1-1,0 1 1,1 0-1,1 0 1,0 0-1,5-23 1,-2 22-438,1 0 0,1 0 0,0 0 0,1 1 1,0-1-1,1 2 0,12-17 0,-7 12-403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19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18 200,'0'0'3589,"-1"19"-2808,-8-7-514,0-21 247,-17-16-353,24 23-145,0 1 1,-1-1 0,1 1-1,-1-1 1,1 1-1,-1 0 1,1 0-1,-1 0 1,0 0 0,0 1-1,1-1 1,-1 1-1,0 0 1,0-1 0,0 1-1,1 1 1,-1-1-1,0 0 1,0 1-1,0-1 1,1 1 0,-1 0-1,0 0 1,1 0-1,-1 0 1,1 0-1,-1 0 1,1 1 0,-1 0-1,1-1 1,0 1-1,0 0 1,0 0-1,0 0 1,0 0 0,0 0-1,1 1 1,-1-1-1,-1 3 1,-1 4 13,-1 1 0,1-1-1,1 1 1,0 0 0,0-1 0,1 1 0,0 1 0,1-1-1,-1 17 1,3-23-32,0-1 0,0 1 1,0-1-1,0 0 0,0 1 0,0-1 0,1 0 0,0 0 0,0 1 0,0-2 0,0 1 0,0 0 0,0 0 1,1-1-1,-1 1 0,1-1 0,0 1 0,0-1 0,0 0 0,0 0 0,0-1 0,0 1 0,1-1 1,-1 1-1,0-1 0,1 0 0,3 0 0,-6-1 34,11-2-14,-7-1-20,0 0 0,-1 0 0,1 0 0,-1 0 0,1-1 0,-1 0 0,0 0 0,-1 0 0,1-1 0,-1 1 0,0-1 0,0 1 0,0-1 0,-1 0 0,1-1 0,-1 1 0,0 0 0,-1 0 0,0-1 0,1 1 0,-2-1 0,1 1 0,-1-1 0,1-6 0,-1 11 161,-2-19 31,4 30-331,1 0 0,0-1-1,0 1 1,1-1 0,0 0 0,1 0-1,0-1 1,0 1 0,1-1 0,0 0-1,1 0 1,-1-1 0,2 0 0,-1 0-1,12 8 1,-8-13-1334,-5 0 529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19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56,'-1'-12'2607,"11"34"-1436,-8-12-1109,1 0 1,0 1-1,1-1 0,1-1 0,-1 1 0,2 0 0,-1-1 0,1 0 0,0-1 0,1 1 0,0-1 1,1 0-1,11 9 0,-17-16-86,-1 0 1,1 0-1,0 0 0,-1 0 1,1 0-1,0-1 1,0 1-1,-1-1 0,1 1 1,0-1-1,0 0 1,0 0-1,0 0 1,0 0-1,-1 0 0,1 0 1,0 0-1,0 0 1,0-1-1,0 1 0,-1-1 1,1 0-1,2-1 1,-1 0-4,0 0 1,0 0-1,0-1 1,-1 1-1,1-1 1,-1 0 0,1 1-1,-1-1 1,0 0-1,0-1 1,1-3-1,2-3 27,-1-1 0,0 1 0,-1 0 0,-1-1 0,1 0-1,-2 0 1,2-13 0,-3 19 86,0-1 0,0 1 1,0-1-1,-1 1 0,0-1 0,0 1 0,0 0 1,-1-1-1,1 1 0,-5-9 0,-2-5 542,3 5 375,3 26-361,2-4-589,1 1-1,0-1 1,0 0-1,1 0 1,0 0-1,1 0 1,0-1 0,0 1-1,6 9 1,44 63-528,-19-32-2928,-30-43 2171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20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14 100 372,'-2'-1'107,"1"0"1,0 0-1,0 0 1,0 0-1,0 0 1,0 0-1,1 0 0,-1 0 1,0-1-1,0 1 1,1 0-1,-1-1 0,1 1 1,-1 0-1,1-1 1,0 1-1,-1-1 1,1 1-1,0-1 0,0 1 1,0-1-1,0 1 1,0 0-1,1-1 1,-1 1-1,0-1 0,1 1 1,0-3-1,1 2-1,0-1-1,0 0 0,0 1 0,0-1 1,1 1-1,-1 0 0,1 0 1,0 0-1,-1 0 0,1 0 1,0 1-1,3-2 0,10-4 87,0 2-1,0-1 1,32-5 0,35 9-2579,-66 2 1547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20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71 8,'-2'-1'150,"1"0"0,0 0 1,-1 0-1,1-1 0,0 1 0,0 0 0,0-1 1,0 1-1,0 0 0,0-1 0,1 1 0,-1-1 1,0 0-1,1 1 0,-1-1 0,1 1 0,0-1 1,-1 0-1,1 1 0,0-1 0,0 0 0,0 1 1,0-1-1,1-2 0,0 2-47,0 0-1,0 1 1,0-1 0,1 1 0,-1-1-1,0 1 1,1 0 0,-1 0-1,1-1 1,0 1 0,-1 0-1,1 1 1,0-1 0,0 0-1,0 0 1,0 1 0,2-1 0,11-3 68,0 2 1,0 0 0,1 0-1,15 2 1,-12 0-112,0 2 1,1 0-1,-1 2 0,0 0 0,-1 1 1,1 1-1,-1 0 0,0 2 1,18 9-1,-26-12-47,-1 1 0,0-1 0,0 1-1,0 1 1,-1 0 0,0 0 0,-1 0 0,1 1 0,-1 0 0,-1 1-1,1-1 1,-1 1 0,-1 1 0,0-1 0,0 1 0,-1 0 0,0 0-1,2 11 1,-5-11-9,0 0 0,-1 0 0,0 0-1,-1 0 1,0 0 0,0 0 0,-1 0-1,0-1 1,-1 1 0,0-1 0,-1 0-1,0 1 1,0-1 0,-1-1 0,0 1-1,-1-1 1,0 0 0,0 0-1,-8 7 1,-5 5 9,-2 0 0,0-1 0,-1-1 1,-1-1-1,-35 19 0,21-17-62,-3 2-3339,35-18 2386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5:00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50 108 296,'-1'0'129,"0"0"0,0-1 0,0 1 0,0 0 0,0 0 0,0-1 0,0 1 0,0-1 0,0 1 0,0-1 0,0 0 0,0 1 0,1-1 0,-1 0 0,0 1 0,0-1 0,1 0 0,-1 0 0,0 0 0,1 0 0,-1 0 0,1 0 0,-1 0 0,0-1 0,-15-16 1633,14 22-1540,0 1 0,0 0 0,1 0 0,0 0 0,0 0 0,0 0 0,0 0 0,1 6 0,-1-7-168,0 1 0,1-1 0,0 1 0,0-1 0,1 1 0,-1-1 0,1 1 0,0-1 0,0 0 0,0 1 0,1-1 0,0 0 0,-1 0 0,1 0 0,1 0 0,3 5 0,-3-6-26,0 0 1,0-1-1,0 1 1,1-1-1,-1 0 1,1 0-1,0 0 1,-1-1-1,1 1 1,0-1-1,0 0 0,0 0 1,0 0-1,0-1 1,0 1-1,0-1 1,8 0-1,-10 0-3,0 0-1,1 0 0,-1 0 0,0-1 0,0 1 0,0-1 0,0 1 0,0-1 0,0 0 0,0 0 1,0 0-1,0 0 0,0 0 0,0 0 0,-1 0 0,1 0 0,0-1 0,-1 1 0,1-1 0,-1 0 1,1 1-1,-1-1 0,0 0 0,0 0 0,0 1 0,0-1 0,0 0 0,0 0 0,0 0 0,-1 0 1,1-1-1,-1 1 0,0 0 0,1 0 0,-1 0 0,0 0 0,0 0 0,0-1 0,-1 1 0,1-3 1,-1-5 139,-1 0 0,1 0 0,-2 1 1,1-1-1,-1 0 0,-1 1 0,-5-12 1,-22-26 540,30 44-668,-1 1 0,0 0-1,0-1 1,0 1 0,0 0 0,0 0 0,-1 0 0,1 1-1,-1-1 1,1 0 0,-1 1 0,1 0 0,-1-1 0,0 1-1,0 0 1,-3 0 0,5 1-75,-19 18-656,18-14 194,0 0-1,0 0 1,0 0-1,0 0 1,1 0-1,-1 0 1,1 1-1,0 6 1,0-1-1873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5:00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48,'0'-1'52,"1"0"-132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5:01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9 168,'-11'-8'2592,"5"12"-1182,3 24-605,3-18-750,-2 111 931,2-120-981,0 0-1,0 0 1,0 0 0,0 1-1,0-1 1,0 0 0,0 0-1,0 0 1,1 0 0,-1 1 0,0-1-1,1 0 1,-1 0 0,1 0-1,-1 0 1,1 0 0,-1 0-1,1 0 1,0 0 0,0 0 0,-1 0-1,1-1 1,0 1 0,0 0-1,0 0 1,0-1 0,0 1-1,0-1 1,0 1 0,0 0-1,0-1 1,0 0 0,0 1 0,0-1-1,1 0 1,0 1 0,0-1-6,0-1 1,1 1-1,-1 0 1,0-1-1,0 1 1,0-1-1,0 1 1,0-1-1,1 0 1,-1 0-1,-1 0 1,1 0-1,0 0 1,0-1-1,0 1 1,-1 0-1,4-4 1,0-3 59,0 1-1,-1-1 1,0 0 0,0-1 0,-1 1 0,0 0 0,0-1 0,-1 0 0,2-17 0,11 112 104,-3 135-183,-12-218 45,-1 0 0,1 0-1,-1 0 1,0 0 0,0-1-1,0 1 1,0 0 0,0-1-1,-1 1 1,1 0 0,-1-1-1,0 0 1,0 1 0,0-1-1,0 0 1,0 0 0,0 0-1,0 0 1,-1-1 0,1 1-1,-1-1 1,1 1 0,-1-1-1,0 0 1,1 0 0,-1 0-1,0 0 1,-4 0 0,6-1-27,-1-1 0,1 0-1,0 1 1,-1-1 0,1 0 0,0 0 0,0 0 0,-1 0 0,1 0 0,0 0 0,0 0 0,0-1 0,0 1-1,1 0 1,-1 0 0,0-1 0,0 1 0,1 0 0,-1-1 0,1 1 0,-1-1 0,1 1 0,0-1 0,0 1 0,-1-3-1,-5-41-296,6 42 257,0-4-212,0-1-1,1 0 1,0 0-1,0 1 1,1-1 0,0 1-1,0-1 1,1 1-1,0 0 1,0 0-1,1 0 1,0 0-1,0 0 1,9-10-1,-5 6-597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5:02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22 101 348,'3'0'251,"-1"-1"0,1 1 0,-1-1 1,1 0-1,-1 0 0,1 0 0,-1 0 0,0 0 0,1 0 0,-1 0 0,0-1 1,0 1-1,0-1 0,0 0 0,0 0 0,0 1 0,2-5 0,-1 2-176,1 0 0,-2-1-1,1 1 1,0-1-1,-1 0 1,0 0 0,3-9-1,-5 13-36,-4-11 284,4 12-312,0-1 0,0 0-1,0 1 1,0-1 0,0 0 0,0 1-1,-1-1 1,1 0 0,0 1 0,0-1-1,0 0 1,-1 1 0,1-1 0,0 1-1,-1-1 1,1 1 0,-1-1 0,1 0 0,-1 1-1,1 0 1,-1-1 0,1 1 0,-1-1-1,1 1 1,-1-1 0,1 1 0,-1 0-1,0 0 1,1-1 0,-1 1 0,0 0-1,1 0 1,-1 0 0,0-1 0,1 1-1,-1 0 1,0 0 0,1 0 0,-1 0-1,-1 1 1,-1-1 13,0 1-1,1 0 0,-1-1 1,0 1-1,0 1 1,1-1-1,-1 0 1,0 1-1,1-1 0,0 1 1,-1 0-1,1 0 1,0 0-1,0 0 0,0 0 1,0 0-1,0 1 1,0-1-1,1 1 0,-3 3 1,2 0 73,-1-1 0,1 1 1,0 0-1,1 0 0,-1 0 0,1 0 1,0 0-1,0 11 0,2-15-80,-1 0 0,0 0-1,1 0 1,0 0 0,-1-1 0,1 1 0,0 0-1,0 0 1,0-1 0,0 1 0,0 0-1,1-1 1,-1 1 0,0-1 0,1 1 0,-1-1-1,1 0 1,0 0 0,-1 0 0,1 0-1,0 0 1,0 0 0,-1 0 0,1 0 0,0-1-1,4 2 1,-1-1-78,1 1 0,-1-1 0,1 0 0,0 0 0,0-1 1,-1 1-1,1-1 0,10-2 0,50-16-2916,-47 11 1493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00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28 404,'-21'-12'1604,"-12"-4"3981,96 28-3255,-51-11-3193,1 0-1,0-2 0,0 1 0,0-2 0,22-4 0,-24 3-716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6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428 14 196,'0'0'1052,"-5"-14"2229,1 16-3246,1 0-1,-1 0 1,1 0-1,0 1 1,-1-1 0,1 1-1,0 0 1,0 0 0,1 0-1,-1 0 1,1 0-1,-1 1 1,1-1 0,0 1-1,0 0 1,1-1-1,-3 7 1,-4 7-18,-133 258 643,120-236-522,6-13-112,1 0 1,2 0-1,-11 34 1,16-41-20,-1-1 0,0 0 0,-1 0 0,-13 18 0,-4 7-60,-7 44 27,27-66 57,6-21-30,0 0 0,0 0 0,0 1 0,0-1 0,1 0 0,-1 1 0,0-1 0,0 0 0,0 0-1,0 1 1,0-1 0,1 0 0,-1 0 0,0 0 0,0 1 0,0-1 0,1 0 0,-1 0 0,0 0 0,0 0-1,1 0 1,-1 1 0,0-1 0,1 0 0,-1 0 0,0 0 0,0 0 0,1 0 0,-1 0 0,0 0-1,0 0 1,1 0 0,-1 0 0,1 0 0,33-12 35,-19 5-45,13-4 14,-1 0 1,-1-2-1,43-27 1,-121 88 80,30-25-90,-34 27 0,42-39 45,12-8-17,-1-1 0,0 1 0,0-1 0,-1 1-1,1-1 1,0 0 0,-1 0 0,1-1 0,-1 1-1,0-1 1,1 1 0,-8 0 241,9-5-221,-2-2-14,1 0 0,-1 0 0,1-1 0,1 1-1,-1-1 1,1 0 0,0 0 0,0 0 0,1 0-1,-1 0 1,1-1 0,0-11 0,2-92 113,0 60-62,3 19-552,-4 30 410,0 0 0,1 0 0,-1 0 0,0 0 0,0 0 0,1 0-1,-1 0 1,1 0 0,-1 1 0,1-1 0,-1 0 0,1 0 0,-1 0 0,1 1-1,0-1 1,-1 0 0,1 0 0,0 1 0,0-1 0,-1 1 0,1-1 0,0 1 0,0-1-1,0 1 1,0-1 0,0 1 0,0 0 0,1-1 0,5 6-1767,-2 0 932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7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94 140,'-1'-2'73,"1"-1"0,0 0 1,0 0-1,0 1 0,1-1 0,-1 0 0,1 1 0,-1-1 1,1 1-1,0-1 0,0 0 0,0 1 0,1 0 0,-1-1 1,0 1-1,1 0 0,3-4 0,-2 2-50,-2 2 144,0 0 0,0-1 0,1 1 0,-2-1 0,1 1-1,0-1 1,0 0 0,-1 1 0,1-1 0,-1 0 0,0 1 0,0-1 0,0-4 259,5 28-408,-3-3-5,1 1-1,-2-1 1,-1 0 0,-1 20-1,0 3 42,1 267 453,0-307-474,5 18 43,3-16-45,14-26 0,-15 14-6,35-47 42,-20 25-41,32-34 0,-53 65-70,-3 5-19,0 0 51,-1 1 0,1-1 0,-1 0-1,0-1 1,0 1 0,0 0 0,-5 4 0,-3 5-1,-6 16 6,8-15 35,0 0 1,0 0 0,-2-1-1,0 0 1,-24 24-1,33-37-7,1 0 0,0 0 0,0-1 0,-1 1 0,1 0 0,0-1 0,-1 1 0,1-1 0,0 0 0,-1 1 0,1-1-1,-1 0 1,1 0 0,0 0 0,-1 0 0,1 0 0,-1 0 0,1 0 0,-1 0 0,1-1 0,0 1 0,-1-1 0,1 1 0,0-1-1,-1 1 1,1-1 0,0 0 0,0 1 0,-1-1 0,1 0 0,-2-2 0,-33-39 274,24 26-181,5 6-4,0 0-1,1-1 1,-10-21-1,-8-14-650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5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60 408,'-3'-3'343,"-38"-53"2174,36 63-508,2 21-1223,-1 31-226,5-12-141,12 78-1,-6-67-75,-2 1-1,-4 91 1,-2-68-52,3-31-149,15 80-1,-8-65 27,-1-46-5221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6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44 328 388,'-4'-3'186,"1"0"-1,-1 0 1,1 0-1,0 0 1,0 0-1,0-1 1,1 1-1,-1-1 1,1 0-1,0 0 1,0 0 0,0 0-1,1 0 1,-1 0-1,1 0 1,0-1-1,0 1 1,1-1-1,-1 1 1,1 0-1,0-1 1,0 1-1,0-1 1,1 1 0,-1 0-1,1-1 1,0 1-1,1 0 1,-1 0-1,1-1 1,3-6-1,1-1-106,0 0 0,1 0 0,1 0 0,-1 1-1,2 0 1,0 1 0,0 0 0,1 0 0,13-10-1,-5 9-42,0 1 0,0 1 0,1 1 0,0 1 0,0 0 0,0 2 0,1 0 0,0 1 0,0 1 0,1 0 0,-1 2 0,24 1 0,-35 1-27,-1 0-1,1 1 1,0 0 0,0 1 0,-1 0 0,0 0 0,1 1 0,-1 0 0,0 0 0,-1 1-1,1 0 1,12 12 0,-6-6 11,-2 1 0,1 1 0,-2-1 0,1 2 0,17 28 0,-20-25-7,-1-1-1,-1 1 1,0 0 0,-1 1-1,-1-1 1,-1 1 0,-1 1-1,0-1 1,-1 0 0,-1 1-1,0-1 1,-2 0 0,0 1-1,-1-1 1,-8 31 0,2-19 10,-2-1 0,-1 0 0,-1-1 0,-1-1 0,-2 1 0,-24 33 0,31-50 10,0-1 0,-1-1 0,-1 1 0,1-1 0,-1-1 0,-1 0 0,1 0 0,-2-1 0,1-1-1,-1 0 1,1 0 0,-2-1 0,1-1 0,0 0 0,-1 0 0,0-1 0,-14 1 0,26-4-28,-9 2 56,1-1 0,-1 1 0,0-2 1,0 0-1,1 0 0,-1 0 0,0-1 0,1-1 0,-1 0 0,1 0 0,-13-5 1,12 1-322,-18-13-817,27 19 873,1-1 0,-1 0 1,1 1-1,-1-1 0,1 0 0,-1 0 1,1 0-1,0 1 0,-1-1 1,1 0-1,0 0 0,0 0 0,-1 0 1,1 1-1,0-1 0,0 0 1,0 0-1,0 0 0,0-2 0,2-1-1164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7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1 181 308,'1'-10'1961,"4"12"-736,9 25-287,11 43-516,26 165 900,-3-14-724,-42-198-566,-2-11-129,-1-1 0,0 1 0,-1 0 0,1 14 0,-7-26-629,-3-12 372,-5-12 153,-12-49 299,3 0-1,3-2 1,4 0-1,3 0 1,-3-111-1,15 175-72,0 0-1,1-1 1,0 1 0,1 0-1,0 1 1,1-1-1,0 0 1,1 1 0,0 0-1,0 0 1,1 0-1,11-13 1,-13 17-11,1 0 1,1 0-1,-1 0 1,1 0-1,0 1 1,0 0-1,0 0 1,1 1-1,0 0 1,0 0-1,0 0 1,0 1 0,0 0-1,1 0 1,0 1-1,-1 0 1,1 1-1,12-2 1,-16 3-6,0 1-1,0 0 1,0 0 0,0 0 0,-1 1 0,1-1 0,0 1 0,-1 0 0,1-1 0,-1 2 0,0-1 0,1 0 0,-1 1 0,0 0 0,0-1 0,-1 1 0,1 0 0,-1 0-1,1 1 1,-1-1 0,0 1 0,0-1 0,-1 1 0,1-1 0,-1 1 0,1 0 0,0 5 0,3 7 4,-1 0 0,-1 1 0,0-1 1,-1 1-1,-1 20 0,-1-19 27,-1 0 0,-1-1 0,-1 1 0,0-1 0,-1 1 0,-1-1 0,-1 0 0,0-1 0,-1 1 0,-11 17 0,12-24 23,-1 0 0,0 0-1,0-1 1,-1 1 0,0-2 0,-1 1 0,0-1 0,0-1 0,-1 0 0,0 0-1,0-1 1,-1 0 0,1 0 0,-1-2 0,-1 1 0,-11 2 0,22-6 3,0-1-60,-1 0 1,1 0 0,0 0-1,0 0 1,0-1-1,0 1 1,-1 0 0,1 0-1,0-1 1,0 1 0,0-1-1,0 1 1,0-1-1,0 1 1,0-1 0,0 0-1,0 1 1,0-1-1,1 0 1,-3-1 0,1 0 16,2 0-17,-1 0-1,0 0 1,1 0-1,-1 0 1,1-1-1,0 1 1,0 0-1,0 0 1,0-1-1,0 1 1,0 0-1,1 0 1,-1 0-1,1-1 1,-1 1-1,1 0 1,0 0-1,0 0 1,0 0-1,0 0 1,2-2-1,28-39-44,-28 40 48,4-5-22,0 1 1,1-1-1,0 1 1,0 1-1,1-1 0,-1 1 1,2 1-1,-1 0 1,0 0-1,1 1 0,0 0 1,0 0-1,0 1 0,1 1 1,-1 0-1,1 0 1,-1 1-1,1 0 0,0 1 1,-1 0-1,1 1 1,-1 0-1,1 0 0,-1 2 1,1-1-1,-1 1 0,0 0 1,0 1-1,0 1 1,-1-1-1,1 1 0,-1 1 1,0 0-1,-1 0 0,1 1 1,-1 0-1,-1 0 1,1 1-1,7 10 0,-7-8 5,0 1 0,-1 0 0,-1 1 0,0 0 0,0 0 0,-1 0 0,0 0 0,-1 1 0,-1 0 0,0 0 0,-1 0 0,0 0 0,-1 0 0,-1 21 0,-1-27 25,0-1 0,0 1 1,-1-1-1,0 1 0,0-1 1,0 0-1,-1 1 0,0-1 1,0 0-1,-1-1 0,0 1 1,0-1-1,0 0 0,0 1 1,-1-2-1,-9 8 0,0 1 43,-1-2 0,-1 0 0,0 0 0,-30 14 0,27-18-146,1 0-1,-1 0 0,0-2 1,0-1-1,-1 0 0,0-1 1,-39 0-1,57-4-64,0 1 0,0-1-1,0 1 1,0-1 0,0 0 0,1 0 0,-1 0-1,0 0 1,0 0 0,0 0 0,1-1 0,-1 1-1,1-1 1,-1 1 0,1-1 0,0 1 0,-1-1-1,1 0 1,0 0 0,0 0 0,0 1 0,-1-5-1,-1-7-1240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8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322 175 248,'18'-24'3853,"-18"23"-3807,0-1 0,1 0 0,-1 0 0,0 1-1,0-1 1,0 0 0,0 0 0,0 1 0,-1-1 0,1 0-1,0 1 1,-1-1 0,1 0 0,-1 1 0,0-1 0,0 1-1,1-1 1,-1 0 0,0 1 0,0 0 0,0-1 0,-1 1-1,1 0 1,-2-2 0,-5-7 50,-1 0 0,-1 1 1,0 0-1,0 1 0,0 0 0,-1 1 0,-1 0 0,1 0 0,-1 1 0,0 1 0,0 0 1,-1 1-1,1 0 0,-1 1 0,0 0 0,0 1 0,-17-1 0,25 4-78,1-1-1,0 1 0,0 0 1,0 0-1,0 1 0,0-1 1,0 1-1,0 0 0,0 0 1,1 0-1,-1 1 0,1-1 1,0 1-1,-1 0 0,1 0 1,1 0-1,-6 6 0,4-4 4,1 0-1,-1 0 0,1 0 1,0 1-1,0-1 1,0 1-1,1 0 0,0 0 1,0 0-1,0 0 1,0 7-1,2-5-10,1 0 0,0-1 0,0 1-1,0 0 1,1-1 0,1 0 0,-1 1 0,1-1-1,0 0 1,0 0 0,1-1 0,0 1 0,1-1 0,4 7-1,13 13 13,47 45 0,-39-43 15,-4-2-29,6 5-11,-1 2 0,39 53 0,-62-74 3,0 0-1,-1 1 0,-1 0 1,0 0-1,0 0 0,-2 0 1,1 1-1,-2 0 0,0 0 1,-1 0-1,0 0 0,0 15 1,-3-24 3,1 1 1,-1 0-1,0-1 0,0 1 1,-1-1-1,0 0 1,0 1-1,0-1 0,0 0 1,-1 0-1,0 0 1,0 0-1,-1-1 0,1 1 1,-1-1-1,0 0 1,0 0-1,0 0 0,0-1 1,-9 6-1,4-3 50,1-1 0,-1-1 0,0 0-1,0 0 1,-1 0 0,1-1 0,-1-1 0,1 0 0,-1 0-1,0-1 1,-11 1 0,16-3-35,0 0-1,0 0 1,1 0-1,-1-1 1,0 1-1,1-1 1,-1 0-1,1-1 1,0 1-1,0-1 1,0 1 0,0-1-1,0-1 1,1 1-1,-1 0 1,1-1-1,0 0 1,0 0-1,-4-6 1,2 2-27,0 1-1,1-1 1,-1-1 0,2 1-1,-1-1 1,1 1 0,1-1 0,-1 0-1,-1-16 1,4 18-220,0 1 0,0-1 0,1 1 0,0-1 0,0 1 0,1 0 0,-1 0-1,1-1 1,1 1 0,-1 0 0,1 1 0,0-1 0,0 0 0,1 1 0,0 0 0,0-1 0,0 2 0,0-1 0,1 0-1,0 1 1,6-5 0,4 1-999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9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1 377 272,'3'0'221,"0"1"0,-1-1 0,1 1 0,0-1 0,0 0 0,0 0 0,0-1 0,0 1 0,0-1 0,0 1-1,0-1 1,-1 0 0,1 0 0,0 0 0,-1 0 0,1-1 0,0 1 0,-1-1 0,4-2 0,49-38 416,-52 40-478,0-1-109,1-1 1,0 0-1,-1 0 1,0 0-1,0 0 1,0 0 0,0 0-1,0-1 1,-1 0-1,0 1 1,0-1 0,-1 0-1,1 0 1,-1 0-1,0 0 1,1-10 0,-2 14-11,0 1-38,0 0 1,0-1 0,1 1 0,-1 0 0,0 0-1,0-1 1,0 1 0,1 0 0,-1 0-1,0-1 1,0 1 0,0 0 0,0-1 0,0 1-1,0 0 1,0 0 0,0-1 0,1 1 0,-1 0-1,0-1 1,0 1 0,0 0 0,-1-1 0,1 1-1,0 0 1,0-1 0,0 1 0,0 0-1,0 0 1,0-1 0,0 1 0,0 0 0,-1-1-1,1 1 1,0 0 0,0 0 0,0 0 0,-1-1-1,1 1 1,0 0 0,0 0 0,-1-1 0,-10-17 41,8 14-33,2 3 9,-1-1 0,1 1-1,-1 0 1,1 0 0,-1 0 0,0 0-1,0 0 1,1 0 0,-1 0 0,0 1 0,0-1-1,0 1 1,0-1 0,0 1 0,0 0 0,0 0-1,0 0 1,0 0 0,0 0 0,0 0 0,0 0-1,0 1 1,0-1 0,1 1 0,-1-1-1,0 1 1,0 0 0,0 0 0,0 0 0,1 0-1,-1 0 1,0 0 0,1 0 0,-1 0 0,1 1-1,0-1 1,-1 1 0,1-1 0,0 1 0,0-1-1,0 1 1,-2 2 0,-2 5 46,-1 0 1,2 0 0,-1 0-1,1 1 1,0-1-1,-3 17 1,5-19-40,0 0-1,1 0 1,1 0 0,-1 0 0,1 0 0,0 0 0,1 0 0,-1 1 0,1-1-1,1-1 1,-1 1 0,1 0 0,1 0 0,-1-1 0,1 1 0,0-1 0,1 0-1,-1 1 1,1-2 0,5 7 0,-3-6-17,0 0 1,1-1-1,-1 0 0,1 0 1,0 0-1,1-1 0,-1 0 0,1 0 1,-1-1-1,1 0 0,0-1 1,1 1-1,-1-1 0,0-1 1,0 0-1,13 0 0,-13 0-59,0 0 0,-1-1 0,1-1 0,0 1 0,0-1 0,-1 0 1,1-1-1,-1 0 0,1 0 0,-1-1 0,0 0 0,0 0 0,0 0 0,0-1 0,0 0 0,-1-1 0,0 1 0,0-1 0,0 0 0,-1-1 0,1 1 0,-1-1 0,-1 0 1,1-1-1,-1 1 0,0-1 0,0 0 0,-1 0 0,0 0 0,0 0 0,2-12 0,3-14-133,-3-1 1,0 0-1,-2 0 1,-3-53-1,0 73 218,-1 6 137,-1 0 0,-1 0-1,1 0 1,-8-14 0,7 62 382,10 29-394,4 0 0,32 116 1,-19-89-215,-22-81-27,-6-19-47,-6-23 53,5 1 71,2 0-1,1 0 1,1 0-1,1 0 0,1 0 1,1 0-1,2 0 0,11-42 1,-10 50-40,0 1 0,2 0 0,0 0 0,1 0 0,1 1-1,0 1 1,1-1 0,1 2 0,0-1 0,1 1 0,0 1 0,1 0 0,20-14 0,-32 26-185,1 0 0,0-1 0,0 1 1,0 0-1,0 0 0,0 0 0,0 0 0,0 1 0,0-1 1,0 0-1,1 1 0,-1 0 0,0-1 0,3 1 0,2 0-708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9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32 340,'-8'-19'2073,"5"26"-545,3 37 1,1-31-1485,3 18 166,1 1 0,2-1 0,1 0 1,20 50-1,-16-45-46,50 123 398,-62-159-556,0 0 0,0 0 1,0 1-1,0-1 0,0 0 0,0 1 1,0-1-1,0 0 0,0 1 0,0-1 1,0 0-1,0 0 0,0 1 1,1-1-1,-1 0 0,0 0 0,0 1 1,0-1-1,0 0 0,1 0 1,-1 1-1,0-1 0,0 0 0,1 0 1,-1 0-1,0 1 0,0-1 0,1 0 1,-1 0-1,0 0 0,0 0 1,1 0-1,-1 0 0,0 0 0,0 0 1,1 1-1,-1-1 0,0 0 1,1 0-1,-1 0 0,0 0 0,1 0 1,-1-1-1,0 1 0,0 0 1,1 0-1,-1 0 0,0 0 0,1 0 1,-1 0-1,11-19 40,1-28-98,-1-19 57,-3 3-110,4 2 1,2-1-1,34-90 0,-33 137-3424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9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5 480,'2'-4'2460,"1"10"-1110,1 14-133,1 43 24,-1-16-454,14 78 0,-13-97-677,8 29 168,-13-54-389,1 0 0,0 0 0,1 0 0,-1 0 0,0 0 0,1 0 0,0 0 0,-1-1 0,1 1 0,0-1 0,1 1 0,-1-1 0,4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9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58 196,'-3'-11'636,"0"2"-76,0 1-52,2 2 0,-1 1-76,1 0-24,-1 0-60,1 2-60,1 0-68,1 0-176,1 3-156,1 3-240,0 0-296,0 0-412,1 4 188,1-3 128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01.4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13 195 372,'0'0'1200,"-4"12"3461,-4 15-2769,8-25-1873,0 0-1,-1 0 0,1 0 0,0 0 1,1 0-1,-1 0 0,0 0 0,0-1 0,1 1 1,0 0-1,-1 0 0,1 0 0,0 0 1,0 0-1,0-1 0,0 1 0,0 0 0,0-1 1,0 1-1,1 0 0,-1-1 0,0 0 1,1 1-1,-1-1 0,1 0 0,0 0 1,-1 0-1,1 0 0,0 0 0,0 0 0,0 0 1,0-1-1,0 1 0,-1-1 0,1 1 1,0-1-1,0 0 0,0 0 0,0 0 0,0 0 1,0 0-1,3-1 0,-2 1-42,0-1 0,1 0 0,-1 0 0,0 0 0,0 0 0,0 0 0,0-1 0,0 0 0,0 1 0,0-1 0,-1 0 0,1 0 0,-1-1 0,1 1 0,-1-1 0,0 1-1,0-1 1,0 1 0,0-1 0,0 0 0,-1 0 0,1 0 0,-1 0 0,0 0 0,1-5 0,0 0-59,9-63 321,-11 68-154,1 0-1,-1 0 1,0 1-1,0-1 1,0 0-1,0 0 0,-1 0 1,1 0-1,-1 0 1,0 1-1,0-1 1,0 0-1,0 0 1,0 1-1,-1-1 0,1 1 1,-1-1-1,1 1 1,-5-4-1,6 6-59,-1 0-1,0 0 0,1 0 0,-1 1 1,1-1-1,-1 0 0,1 1 0,-1-1 1,1 0-1,-1 1 0,1-1 0,-1 0 1,1 1-1,-1-1 0,1 1 0,0-1 1,-1 1-1,1-1 0,0 1 0,-1 0 1,1-1-1,0 1 0,0-1 0,0 1 1,0 0-1,-1-1 0,1 1 0,0-1 1,0 1-1,0 0 0,0-1 0,0 1 1,1 1-1,-5 24 185,5-18-205,-1 0 0,2 0 1,-1 0-1,1 0 0,0 0 0,1 0 1,0-1-1,0 1 0,0-1 0,1 0 0,0 0 1,1 0-1,0-1 0,6 8 0,-9-12-35,0 1-1,0-1 0,0 0 1,1-1-1,-1 1 1,0 0-1,1-1 0,0 1 1,-1-1-1,1 0 0,0 0 1,-1 0-1,1 0 1,0 0-1,0-1 0,0 1 1,0-1-1,0 0 0,0 0 1,-1 0-1,1 0 1,0 0-1,0-1 0,0 1 1,0-1-1,0 0 0,0 1 1,-1-2-1,1 1 0,0 0 1,-1 0-1,1-1 1,-1 0-1,1 1 0,-1-1 1,0 0-1,0 0 0,0 0 1,0 0-1,0-1 1,3-4-1,-1 0 29,0 1-1,0-2 1,0 1 0,-1 0-1,0-1 1,-1 1 0,0-1-1,0 0 1,-1 0 0,1 0 0,-2 0-1,1 0 1,-1 0 0,-2-15-1,2 7 493,0 14-413,0 1 0,0-1 1,-1 1-1,1-1 1,0 1-1,-1-1 0,1 1 1,-1-1-1,1 1 1,-1 0-1,0-1 0,0 1 1,0 0-1,1-1 1,-3 0-1,-4 1 726,1 17-411,5-9-357,0 1 0,1 0-1,0 0 1,0 0 0,0-1-1,1 1 1,1 0 0,-1 0-1,1-1 1,1 1 0,-1-1-1,1 0 1,6 11 0,-7-14-101,1 0 1,0 0 0,0 0 0,0 0 0,1-1 0,-1 1 0,1-1-1,0 0 1,0 0 0,0 0 0,0-1 0,0 1 0,1-1 0,-1 0 0,1 0-1,0-1 1,-1 1 0,1-1 0,0 0 0,0 0 0,0-1 0,7 0-1,-9 0 7,0-1 0,0 0 0,0 0 0,0 0 0,0-1 0,0 1 0,0-1 0,0 1 0,-1-1 0,1 0 0,-1 0 0,1 0 0,-1 0 0,0-1 0,0 1 0,0-1 0,0 1 0,0-1 0,0 0 0,-1 0 0,1 0 0,1-5 0,-1 3 80,0 1 0,0-1 1,0 0-1,-1 0 0,1 0 0,-1 0 0,-1-1 0,1 1 0,-1 0 0,0 0 0,0 0 0,0-1 0,-2-9 0,-13-10 1245,7 25-250,5 19-663,3-13-334,1 0-1,0 0 1,0 0-1,1-1 1,-1 1 0,1 0-1,0-1 1,1 1-1,-1-1 1,1 0-1,0 0 1,1 0-1,-1 0 1,1 0 0,0-1-1,0 0 1,0 0-1,1 0 1,-1 0-1,1 0 1,10 5-1,-12-7-31,1-1 0,-1 1-1,0-1 1,1 1 0,-1-1-1,1 0 1,0 0 0,-1-1-1,1 1 1,0-1 0,-1 0 0,1 0-1,0 0 1,0 0 0,-1 0-1,1-1 1,0 0 0,-1 0-1,1 0 1,-1 0 0,1-1-1,-1 1 1,0-1 0,1 0-1,-1 0 1,0 0 0,0 0-1,0 0 1,0-1 0,-1 1-1,1-1 1,-1 0 0,0 0-1,1 0 1,1-4 0,-1 0 97,0 0-1,0 0 1,-1 0 0,1 0 0,-2 0-1,1-1 1,-1 1 0,0 0 0,-1-1-1,1 1 1,-1-1 0,-2-12 0,1 15 23,1-1 1,-1 0-1,-1 1 1,1-1-1,-1 1 1,1 0-1,-2-1 1,1 1-1,0 0 1,-1 0-1,0 1 1,0-1-1,-1 0 1,1 1-1,-1 0 0,0 0 1,-4-4-1,5 7-107,0-1-1,0 1 0,0 0 1,-1 0-1,1 0 0,0 1 1,0-1-1,0 1 0,-1 0 1,1 0-1,0 0 0,0 0 0,-1 0 1,1 1-1,0-1 0,0 1 1,0 0-1,-1 0 0,1 0 1,0 0-1,0 1 0,1-1 0,-1 1 1,0 0-1,0 0 0,1 0 1,-5 4-1,-3 3-1374,-1 1 0,1 0 1,1 1-1,0 0 0,-8 13 0,-1 6-2348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20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49 364,'84'36'5223,"-69"-39"-4897,-14 3-313,-1-1 0,1 1-1,0-1 1,-1 1-1,1-1 1,-1 1 0,1-1-1,-1 1 1,1-1 0,-1 0-1,1 1 1,-1-1 0,1 0-1,-1 0 1,0 1 0,0-1-1,1 0 1,-1 0 0,0 1-1,0-1 1,0 0 0,0 0-1,0 1 1,0-1 0,0 0-1,0 0 1,0 0 0,0 1-1,0-1 1,-1 0 0,1-1-1,-19-18 748,6 6-538,11 12-204,1 0 0,0 1 0,-1-1 0,1 0 0,-1 1 0,0-1 0,1 1 0,-1-1 0,0 1 0,0 0 0,0 0 0,0-1 0,0 1 0,0 1 0,-1-1 0,1 0 0,0 1 0,0-1 0,-1 1 0,1-1 0,0 1 0,0 0 0,-1 0 0,1 0 0,0 0 0,-1 1 0,1-1 0,0 1 0,0-1 0,0 1 0,-1 0 0,1 0 0,0 0 0,0 0 0,-2 1 0,-2 2 53,1-1 1,0 1-1,0 0 1,0 1-1,1-1 1,-1 1-1,1 0 1,0 0-1,1 0 1,-1 0-1,-3 9 0,2-2 4,1 0 0,1 1-1,0-1 1,0 1-1,2 0 1,-1 0-1,2-1 1,-1 1-1,2 0 1,0 0-1,4 21 1,-3-22-38,1-1 0,0 1 0,1-1 0,0 1 0,1-1 0,0-1 0,1 1 0,0-1 0,0 0 0,1 0 1,0 0-1,16 15 0,-19-23-93,-1 1 1,1-1-1,0 0 1,0 0-1,0 0 1,0-1-1,0 1 1,0-1-1,0 0 1,1 0-1,-1 0 1,0-1-1,1 1 1,-1-1-1,0 0 1,1-1-1,-1 1 1,0-1-1,0 0 1,1 0-1,5-2 1,8-3-834,0-1 0,0-1 0,23-14 0,-33 17 280,15-8-991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21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78 212 116,'-6'2'3876,"11"-9"-2005,27-16-1068,-19 14-633,0-1-1,0 0 1,12-12 0,-22 19-148,0-1 1,0 1-1,-1-1 1,1 0 0,-1 0-1,0 0 1,0 0-1,0 0 1,0 0-1,-1 0 1,0-1-1,0 1 1,0 0-1,0-1 1,0-7-1,-1 11 9,-2-12 48,1 10-66,0 1 1,0-1-1,0 1 0,0-1 1,0 1-1,-1 0 1,1-1-1,-1 1 0,0 0 1,1 0-1,-1 0 1,0 0-1,0 0 1,0 0-1,0 1 0,-1-1 1,1 1-1,0-1 1,-1 1-1,1 0 1,-1 0-1,1 0 0,-1 0 1,0 1-1,1-1 1,-1 1-1,0-1 0,0 1 1,-4 0-1,1 1 25,1 0-1,-1 1 0,0-1 1,1 1-1,-1 0 0,1 1 1,0-1-1,0 1 0,0 0 1,0 0-1,0 1 0,1-1 1,-8 8-1,7-5 19,0-1-1,0 1 1,1 0-1,-1 1 1,1-1 0,1 1-1,0-1 1,-1 1-1,2 0 1,-1 0 0,-1 9-1,1 3 118,0 0 1,1-1-1,1 26 0,2-37-134,0-1-1,0 0 0,0 1 1,1-1-1,-1 0 0,2 0 1,-1 0-1,1 0 1,-1 0-1,2 0 0,-1-1 1,1 1-1,0-1 0,0 0 1,0 0-1,1 0 0,-1-1 1,1 0-1,0 0 0,10 7 1,-7-7-43,-1 0 1,1 0-1,-1 0 0,1-1 1,0 0-1,0-1 1,0 1-1,1-2 0,-1 1 1,0-1-1,1 0 0,-1-1 1,1 0-1,-1 0 1,1-1-1,12-3 0,7-3-1056,-1-2-1,0-1 0,49-26 0,-51 21-1140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26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82 102 24,'-4'-4'609,"-13"-12"-33,13 12 523,-3-4-551,0 0-303,-1 0 215,2 0 1,-1 0 0,1-1-1,-8-13 1,14 21-434,0 1-1,0 0 1,0 0 0,0 0 0,-1 0 0,1 0 0,0 0-1,0 0 1,0-1 0,0 1 0,0 0 0,0 0 0,0 0-1,0 0 1,0 0 0,0-1 0,0 1 0,0 0 0,0 0-1,0 0 1,0 0 0,0-1 0,0 1 0,0 0 0,0 0-1,0 0 1,0 0 0,0 0 0,0-1 0,0 1-1,0 0 1,0 0 0,0 0 0,0 0 0,0 0 0,0-1-1,1 1 1,-1 0 0,0 0 0,0 0 0,0 0 0,0 0-1,0 0 1,0 0 0,1 0 0,-1-1 0,0 1 0,0 0-1,0 0 1,0 0 0,0 0 0,1 0 0,-1 0 0,0 0-1,0 0 1,0 0 0,0 0 0,0 0 0,1 0-1,14 5 693,15 11-264,-14 0-264,0 0 1,-1 1 0,-1 1 0,-1 0-1,0 1 1,15 31 0,50 132 515,-54-120-500,259 753 1098,-255-708-1094,-16-58-188,26 70-1,-32-102 122,0-4-297,2-30 56,19-100 95,-5 0-1,12-200 1,-23 151-24,8 334 119,4 488-717,-23-654 631,-1-1-8,0 0 1,1 1-1,-1-1 1,0 0-1,0 0 0,0 0 1,0 0-1,0 0 1,0 0-1,0 0 0,0 0 1,0 0-1,-1 0 1,1 0-1,0-1 1,-1 1-1,1 0 0,0-1 1,-1 1-1,1-1 1,-1 0-1,1 1 0,0-1 1,-1 0-1,1 0 1,-1 0-1,1 0 0,-1 0 1,1 0-1,-1 0 1,1-1-1,-1 1 0,1 0 1,0-1-1,-1 0 1,1 1-1,-2-2 0,-8-3 8,1-1-1,-1-1 0,2 0 0,-10-8 0,-3-2-7,-142-110 205,16 10-10,128 101-416,-20-14-328,15 21-4075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29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62 151 388,'0'0'7115,"-5"0"-6511,3 0-483,-1 0 0,1 0 0,-1-1 0,1 1 0,0-1 1,-1 1-1,1-1 0,0 0 0,-1 0 0,1 0 0,0 0 1,0 0-1,0-1 0,0 1 0,0 0 0,0-1 0,0 0 0,1 1 1,-1-1-1,1 0 0,-1 0 0,1 0 0,-1 0 0,1 0 0,0 0 1,0 0-1,0-1 0,0 1 0,1 0 0,-1-1 0,1 1 1,-1 0-1,1-1 0,0 1 0,0-1 0,0 1 0,0-1 0,0 1 1,0 0-1,2-5 0,0 0-32,0 0 0,1 0 0,0 0-1,0 1 1,0-1 0,8-9 0,-10 14-99,0 1 1,1-1-1,-1 0 0,0 1 0,1-1 1,0 1-1,-1 0 0,1-1 0,0 1 0,-1 0 1,1 0-1,0 0 0,0 0 0,0 0 0,0 0 1,0 1-1,0-1 0,0 1 0,0 0 1,1-1-1,-1 1 0,0 0 0,0 0 0,0 0 1,4 1-1,-4-1-119,4 4 53,0-1 69,0 1-1,0 0 0,-1 0 1,0 1-1,0-1 1,0 1-1,0 0 0,-1 0 1,0 1-1,0-1 0,0 1 1,-1 0-1,4 8 1,-2-2-8,-1 0 0,-1 0 0,0 0 0,-1 0 0,0 1 0,-1-1 0,0 19 0,-1-15-2,-1 1 0,-1 0 1,-1 0-1,-4 17 0,5-27 26,0 0 1,0 0-1,-1 0 1,0-1-1,0 1 1,-1-1-1,0 0 1,0 1-1,0-2 1,-1 1-1,0 0 1,-7 6 0,10-11 1,0 1 1,0-1 0,0 0-1,0 0 1,0 0 0,0 0 0,-1 0-1,1 0 1,0 0 0,0-1 0,-1 1-1,1-1 1,-3 1 0,29-2-478,-10 4 394,0 0 1,0 0 0,0 2 0,0-1 0,-1 2 0,1 0 0,-1 0 0,-1 1 0,1 1 0,-2 0 0,1 1 0,-1 0 0,0 1-1,-1 0 1,10 12 0,-8-8-5,-1 1-1,0 0 0,-1 1 0,-1 0 1,-1 0-1,0 1 0,-1 0 0,-1 1 1,0-1-1,-2 1 0,4 24 0,-7-34 109,0 1 0,-1-1-1,0 1 1,-1 0-1,0-1 1,0 1 0,-1-1-1,0 0 1,0 1-1,-1-1 1,0 0 0,0 0-1,-1-1 1,0 1-1,0-1 1,-1 0 0,0 0-1,-1 0 1,1 0-1,-1-1 1,0 0 0,-1-1-1,1 1 1,-1-1-1,0 0 1,-1-1 0,1 0-1,-1 0 1,-11 4-1,16-7-40,-1 0-1,1 0 1,-1-1-1,1 0 0,-1 0 1,1 1-1,-1-2 0,1 1 1,-1 0-1,1-1 1,-1 0-1,1 0 0,-1 0 1,1 0-1,0 0 0,-1-1 1,1 1-1,0-1 1,0 0-1,0 0 0,0 0 1,1 0-1,-1-1 0,1 1 1,-1-1-1,1 1 1,0-1-1,0 0 0,0 0 1,0 0-1,0 0 0,1-1 1,-2-3-1,-1-1-203,1-1 0,0 0 0,0 1 0,1-1 0,0 0 0,1 0 0,0 0 0,0 0 0,1 0 0,0-1 0,1 1 0,3-17-1,5-6-539,2 1 0,2 1 0,0 0 0,25-39 0,-8 21-772,67-81-1,34-6 1839,-130 134-251,0-1-1,0 1 1,0 0 0,0 0-1,0 0 1,1 0 0,-1 0-1,0 0 1,1 1 0,-1-1-1,1 0 1,-1 1 0,1-1-1,-1 1 1,1-1 0,-1 1-1,1 0 1,-1-1 0,1 1-1,-1 0 1,1 0 0,0 0-1,-1 0 1,1 1 0,-1-1-1,1 0 1,-1 1 0,1-1-1,-1 1 1,1-1-1,-1 1 1,2 1 0,2 2 174,-1 0 0,1 1 1,-1 0-1,-1-1 0,1 2 1,-1-1-1,3 6 0,17 22 302,-23-33-536,0 0-1,0 0 1,0 0 0,0 0-1,0 0 1,0 0-1,0 1 1,1-1 0,-1 0-1,0 0 1,0 0-1,0 0 1,0 0-1,0 0 1,0 0 0,0 0-1,0 0 1,1 0-1,-1 0 1,0 0 0,0 1-1,0-1 1,0 0-1,0 0 1,0 0 0,1 0-1,-1 0 1,0 0-1,0 0 1,0 0-1,0 0 1,0 0 0,0 0-1,1-1 1,-1 1-1,0 0 1,0 0 0,0 0-1,0 0 1,0 0-1,0 0 1,1 0-1,-1 0 1,0 0 0,0 0-1,0 0 1,0 0-1,0-1 1,0 1 0,0 0-1,0 0 1,0 0-1,0 0 1,0 0 0,1 0-1,-1 0 1,0-1-1,1-12 54,-4-16 61,0 21-82,0 0 0,-1 1-1,0 0 1,0-1 0,-1 1 0,-10-12 0,13 16 7,-1 0 0,0 0 0,0 0 0,0 1 0,0-1 0,0 1 0,0-1 0,-1 1 0,1 0 0,-1 1 0,0-1 1,1 0-1,-1 1 0,0 0 0,0 0 0,0 0 0,-4 0 0,3 2-21,1 0-1,-1 1 1,1-1 0,0 1-1,0 0 1,-1 0 0,1 0-1,1 1 1,-1-1-1,0 1 1,0 0 0,1 0-1,0 0 1,0 1 0,0-1-1,0 1 1,-4 5 0,-4 7 118,0 1 0,-16 33 1,24-44-112,0 0 1,1 0-1,-1 1 0,1-1 1,1 1-1,-1-1 1,1 1-1,0 0 1,0-1-1,1 1 0,0 0 1,0 0-1,1-1 1,0 1-1,2 8 0,-1-9-22,1 0 0,0 0 0,0 0-1,0 0 1,1-1 0,0 1-1,0-1 1,1 0 0,7 7-1,-9-10-21,0 1-1,1-1 1,-1 0-1,1 0 0,-1 0 1,1-1-1,-1 1 1,1-1-1,0 0 1,0 0-1,0 0 0,0-1 1,-1 1-1,1-1 1,0 0-1,0 0 1,0-1-1,0 1 1,0-1-1,7-1 0,-2-1-11,0 0-1,0-1 0,0 0 1,0 0-1,-1-1 0,0 0 1,0 0-1,-1-1 0,9-7 1,-11 8 45,-1 1 1,0-1-1,0 0 1,0 0-1,-1 0 0,0 0 1,0 0-1,0-1 1,-1 0-1,0 1 1,0-1-1,0 0 1,-1 0-1,1 0 1,-2 0-1,2-11 1,-3-10 491,1 4 562,14 48-818,-6-6-347,1 0 1,1-1-1,0 0 0,21 27 0,-27-40-175,0 0 0,0-1-1,1 1 1,0-1 0,-1 0-1,2 0 1,-1 0 0,0-1-1,1 0 1,-1 0-1,1 0 1,0-1 0,0 0-1,0 0 1,0 0 0,0-1-1,1 0 1,9 1-1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2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127 575 320,'-1'-17'1915,"1"14"-1683,0 0 1,0 0 0,0 0 0,0 0-1,0 0 1,1 0 0,-1 0 0,1 0-1,0 0 1,0 0 0,0 0-1,0 0 1,0 0 0,1 1 0,0-1-1,-1 0 1,1 1 0,0-1 0,2-1-1,10-14-144,-1-1 0,0 0 0,-2-1 0,0 0-1,-2 0 1,11-33 0,-16 42-61,-1 0-1,-1-1 1,0 1-1,0-1 1,-1 1-1,-1-1 1,0 0-1,-1 1 1,0-1-1,0 0 1,-1 1-1,-1 0 1,0-1 0,-6-13-1,7 20-10,-6-15 137,-2 1 0,-18-31 0,26 47-93,-1-1 1,1 0-1,-1 1 0,0 0 0,0 0 1,0 0-1,0 0 0,0 0 1,-1 1-1,1-1 0,-1 1 0,0 0 1,0 0-1,0 0 0,0 0 1,0 1-1,0 0 0,0 0 0,0 0 1,-5 0-1,7 1-47,-1 1 0,1 0 0,0 0 1,-1 0-1,1 0 0,0 0 0,0 1 0,0-1 0,0 1 1,0-1-1,0 1 0,0 0 0,1 0 0,-1-1 0,0 1 1,1 0-1,0 1 0,-1-1 0,1 0 0,-1 3 0,-24 53 199,16-23-111,1 1 0,2 0 1,1 0-1,2 0 0,1 1 0,3 37 1,1-49-60,2 0 1,0-1-1,2 0 1,1 0-1,15 43 1,-17-55-47,3 6-25,-1-1 0,2 0 0,0-1 0,20 28 1,-25-39 0,0 0 1,0-1-1,1 0 1,0 1 0,0-1-1,0 0 1,0-1 0,0 1-1,1-1 1,0 0-1,0 0 1,0 0 0,0-1-1,0 1 1,0-1-1,1-1 1,-1 1 0,1-1-1,6 1 1,-10-2-50,-2 0 30,1 1 44,-1-1 0,1 0 0,-1 0 0,1 0 0,-1 0-1,1 0 1,-1 0 0,1 0 0,-1 0 0,0 0 0,1 0 0,-1 0 0,1 0-1,-1 0 1,1 0 0,-1 0 0,1 0 0,-1-1 0,1 1 0,-1 0 0,0 0-1,1-1 1,-1 1 0,1 0 0,-1 0 0,0-1 0,1 1 0,-1-1 0,0 1-1,1-1 1,1-1 9,1-1-1,-1 1 0,0-1 1,0 0-1,0 0 1,-1 0-1,1 0 1,-1 0-1,1 0 0,-1-1 1,0 1-1,0 0 1,0-1-1,-1 1 0,1 0 1,-1-1-1,0 1 1,0-1-1,0 1 0,-1-1 1,1 1-1,-1 0 1,1-1-1,-1 1 1,-2-4-1,0-4 44,-1 0 0,0 1 0,-1 0 0,0 0 0,-1 0 0,-12-16 0,15 22-54,2 2 16,0 0 0,-1 0 0,1 0 0,-1 0 0,1 1 0,-1-1 0,0 0 0,0 1 0,1-1 0,-1 1 0,0 0 0,-1 0 0,1-1 0,0 1 0,0 1 0,0-1 0,-1 0 0,-2 0 0,4 1-113,-5 4-306,1 0 303,0 0 1,1 1 0,-1-1-1,1 1 1,0 0 0,1 0-1,-1 0 1,-2 6 0,4-7-339,0 0 0,1 0 1,-1 0-1,1 0 0,0 1 1,0-1-1,1 0 0,-1 9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0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21 263 44,'-11'-53'3820,"9"47"-3500,0 0-1,1-1 0,-1 1 1,1 0-1,0 0 1,1-1-1,-1 1 0,1 0 1,1-1-1,-1 1 0,1 0 1,2-10-1,1 6-172,0-1 0,0 1 1,12-18-1,-14 24-83,1 1-1,-1-1 1,1 1 0,0 0 0,0 0-1,0 0 1,0 0 0,0 0 0,0 1 0,1-1-1,-1 1 1,1 0 0,0 0 0,5-2 0,-7 4 24,1 1 10,-2-2-96,-1 1 0,1 0 1,-1 0-1,1 0 0,-1 0 0,1-1 0,-1 1 0,1 0 1,0 0-1,-1 0 0,1 0 0,-1 0 0,1 0 0,-1 0 0,1 1 1,-1-1-1,1 0 0,-1 0 0,1 0 0,-1 0 0,1 1 1,-1-1-1,1 0 0,-1 0 0,0 1 0,1-1 0,-1 0 0,1 1 1,-1-1-1,0 1 0,1-1 0,-1 0 0,0 1 0,1 0 1,8 9 29,-1 0 0,0 1 1,0 0-1,-2 0 0,1 1 1,-1 0-1,-1 0 1,0 0-1,-1 1 0,0-1 1,-1 1-1,0 0 1,1 19-1,-1 66 338,-3-96-317,-4 2-87,-9 4-6,7-14-42,9-36-102,-1 24 169,1-3-42,0 0 1,2 0-1,0 0 1,1 0-1,1 1 0,12-24 1,-19 44 58,0-1-1,0 1 1,0-1 0,0 1-1,1 0 1,-1-1 0,0 1-1,0 0 1,0-1 0,1 1-1,-1 0 1,0-1 0,0 1-1,1 0 1,-1 0 0,0-1-1,1 1 1,-1 0 0,0 0-1,1 0 1,-1-1 0,0 1-1,1 0 1,-1 0 0,1 0-1,-1 0 1,0 0 0,1 0-1,-1 0 1,0 0-1,1 0 1,-1 0 0,1 0-1,-1 0 1,0 0 0,1 0-1,0 0 1,9 15 130,4 32 76,-12-39-225,11 48 140,-11-44-137,0 0-1,1-1 0,0 1 1,1-1-1,0 0 0,11 20 1,-14-30-2,0 0 1,0 0 0,0 0-1,0 0 1,1 0 0,-1 0-1,0 0 1,0 0 0,1-1 0,-1 1-1,1 0 1,-1-1 0,1 1-1,-1-1 1,1 0 0,-1 1-1,1-1 1,-1 0 0,1 0-1,-1 0 1,1 0 0,-1 0 0,1 0-1,-1 0 1,1-1 0,-1 1-1,1-1 1,-1 1 0,1-1-1,-1 1 1,0-1 0,1 0-1,-1 0 1,0 1 0,1-1 0,0-2-1,5-1-36,0-1-1,0 0 0,-1-1 1,0 0-1,9-10 1,-6 3 39,-2-1 1,0 1 0,0-1 0,-1 0 0,-1-1 0,0 1 0,-1-1 0,-1 0 0,0 0 0,-1-1 0,-1 1 0,0-21 0,-1 34 170,-1-29 647,1 14-423,0 13-250,-1 6-62,-1 20-54,1-1-1,1 0 1,0 0-1,2 1 0,0-1 1,2 0-1,0 0 1,15 39-1,-15-49-174,0 1-1,1-2 0,1 1 1,0 0-1,0-1 1,1 0-1,9 9 1,-13-15-132,2 0 0,-1 0 1,0-1-1,1 1 0,0-1 0,0 0 0,0-1 1,0 1-1,0-1 0,0 0 0,1 0 0,-1 0 0,1-1 1,-1 0-1,1 0 0,0 0 0,7-1 0,-1 0-1209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1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207 241 4,'12'-37'2359,"-12"36"-2162,0 0-1,1 0 1,-1-1 0,0 1 0,1 0-1,-1 0 1,1 0 0,-1 0 0,1 0-1,0 0 1,-1 0 0,1 0 0,0 0-1,0 0 1,0 0 0,0 0 0,-1 0-1,1 1 1,0-1 0,0 0-1,1 1 1,0-1 0,10 21 1363,-6-8-1084,4-28-493,-9 11 25,0 0 0,-1 0 0,1 0 1,-1 0-1,0 0 0,0 0 0,0 0 0,-1 0 0,0 0 1,0 0-1,0 0 0,-3-7 0,-28-54 182,30 62-139,0 0 0,0 0 1,-1 0-1,1 1 0,-1-1 1,0 1-1,0 0 0,0-1 1,-1 1-1,1 1 0,-1-1 1,0 0-1,1 1 0,-1 0 0,0 0 1,-1 0-1,1 0 0,0 1 1,0 0-1,-1-1 0,1 1 1,-6 0-1,8 1 90,-5 4-35,-1 1-57,-1 0 0,1 1 0,1 0 0,-1 0-1,1 1 1,0 0 0,0 0 0,1 0 0,0 1-1,0 0 1,1 1 0,0-1 0,-8 18 0,7-8 26,0-1 0,1 1 1,1-1-1,0 1 1,2 1-1,0-1 1,1 21-1,2-33-104,0 0 0,1 0 0,0 0-1,0 0 1,0 0 0,1 0 0,0-1 0,0 0-1,0 1 1,1-1 0,-1 0 0,1 0 0,1-1-1,-1 1 1,1-1 0,-1 0 0,1 0 0,0-1-1,1 0 1,-1 1 0,1-2 0,-1 1 0,1-1-1,0 1 1,0-2 0,0 1 0,6 1 0,-7-4 18,-1 0 0,0 0 0,0-1 0,0 1 0,0-1 1,0 0-1,0 0 0,0 0 0,-1-1 0,1 1 0,-1-1 0,0 0 1,1 0-1,-1 0 0,-1 0 0,5-5 0,-2 2-21,0-1-1,-1 1 1,1-1-1,-1 0 1,-1 0-1,1 0 1,-1-1-1,3-12 1,0-12 466,-2 0 0,0-47-1,24 183-115,37 301-1394,-62-275 769,-4-127 326,0 0-1,0 1 1,0-1 0,0 0 0,-1 0-1,1 0 1,-1 0 0,0 0 0,1 0-1,-1 0 1,-1-1 0,1 1 0,-3 2-1,4-4-8,0 0-1,0 0 0,1 0 0,-1-1 1,0 1-1,0 0 0,0-1 1,0 1-1,0 0 0,0-1 0,0 0 1,0 1-1,0-1 0,0 1 1,0-1-1,0 0 0,0 0 0,0 0 1,0 1-1,-1-1 0,1 0 1,0 0-1,0-1 0,0 1 0,0 0 1,0 0-1,0-1 0,0 1 1,0 0-1,0-1 0,0 1 0,0-1 1,0 1-1,0-1 0,0 0 1,0 1-1,0-1 0,0 0 0,0 1 1,1-1-1,-1 0 0,0 0 1,1 0-1,-1 0 0,0 0 0,1 0 1,-1-2-1,-2-4-31,0 0 1,0-1-1,1 1 0,0-1 0,0 0 1,1 1-1,0-1 0,1 0 0,-1 0 1,1 0-1,1 0 0,0 0 0,3-13 1,4-14-104,23-60 0,-14 46-15,26-86-206,68-143 1,-111 277 359,0 1 1,0-1 0,0 1-1,0-1 1,0 1 0,0-1-1,1 1 1,-1-1 0,0 1-1,0-1 1,1 1 0,-1-1 0,0 1-1,1 0 1,-1-1 0,0 1-1,1-1 1,-1 1 0,1 0-1,-1-1 1,1 1 0,-1 0-1,1 0 1,-1-1 0,1 1 0,-1 0-1,1 0 1,-1 0 0,1 0-1,6 14 285,-2 36 43,-5-42-281,5 151 235,-4-148-295,1 0 0,0 0 0,0 0 0,1-1 0,1 1 0,-1-1 0,2 0 0,0 0 0,0 0 0,11 15 0,-15-24-13,0 0 0,0 1-1,0-1 1,0 0 0,1 0 0,-1 0-1,0 0 1,0 0 0,1 0 0,-1 0-1,1 0 1,-1-1 0,1 1 0,-1-1-1,1 1 1,-1-1 0,1 1 0,0-1-1,-1 0 1,1 0 0,0 0 0,-1 0-1,1 0 1,0 0 0,-1 0 0,1 0-1,-1-1 1,1 1 0,0-1 0,-1 1-1,1-1 1,-1 0 0,1 1 0,-1-1-1,0 0 1,1 0 0,-1 0 0,0 0-1,1 0 1,0-2 0,6-4-47,-1-1 0,0 0 0,0 0-1,0 0 1,4-10 0,1-2 124,-2-1-1,0 0 0,-2 0 1,0-1-1,-1 0 0,-2 0 1,0-1-1,-1 0 0,-2 0 1,0 0-1,-1-26 0,-1 47 71,2-12 217,-2 52-278,2 1 1,1-1-1,17 72 0,-16-94-523,1 1-1,1-1 1,0 0 0,1-1-1,1 0 1,0 0-1,1-1 1,1 1 0,0-2-1,1 0 1,13 12-1,7 2-1863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2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51 392,'1'-1'31,"-1"0"0,0 1 0,0-1 0,0 0 0,0 0 0,0 0 0,0 1 0,0-1 0,0 0 0,0 0 0,0 1 0,0-1 0,0 0 0,0 0 0,-1 1 0,1-1 0,0 0 0,0 0 0,-1 1 0,1-1-1,-1 0 1,1 1 0,-1-1 0,1 1 0,-1-1 0,1 1 0,-1-1 0,1 1 0,-1-1 0,0 1 0,1-1 0,-1 1 0,0-1 0,1 1 0,-1 0 0,0 0 0,0-1 0,1 1 0,-1 0 0,0 0 0,0 0 0,1 0 0,-1 0 0,0 0 0,-1 0 0,-2 0 1321,4-4-771,0-18 2608,-5 25-2845,4-3-323,-1 1 1,1-1-1,0 1 0,0 0 0,0 0 0,-1-1 0,1 1 0,0 0 1,0 0-1,0 0 0,0 0 0,0 0 0,0 1 0,1-1 1,-1 0-1,0 0 0,1 1 0,-1-1 0,0 0 0,1 1 0,-1 1 1,7 39 360,88 312 1452,-91-329-1502,-4-16-158,-4-15-77,2-5-122,0-1-1,1 0 1,0 0-1,1 0 1,0 0-1,1 0 0,2-23 1,-1-1 28,0 19-8,1 0 0,0 0 0,2 0 1,-1 1-1,2-1 0,1 1 0,12-28 0,10 0-78,-26 42 85,-1 0 0,1 0 1,0 1-1,0-1 0,0 0 0,0 1 1,0-1-1,0 1 0,0 0 1,1-1-1,-1 1 0,0 0 0,1 0 1,-1 1-1,1-1 0,-1 1 0,4-1 1,-5 1-37,1 0 55,3 1-16,0 0 1,0 0-1,0 0 1,0 1-1,-1 0 1,1 0-1,-1 0 1,1 0-1,-1 1 0,0 0 1,0 0-1,0 0 1,0 0-1,-1 1 1,1-1-1,-1 1 1,0 0-1,0 0 1,0 0-1,-1 1 0,4 6 1,6 11 95,-1 1-1,14 45 1,-10-18-57,-11-32-53,1 0-1,0 0 1,2-1 0,0 0 0,1 0 0,0-1 0,1 0-1,12 15 1,-20-29-8,0-1-1,0 0 0,0 0 1,1 0-1,-1 0 0,0-1 0,0 1 1,1 0-1,-1 0 0,0-1 1,1 1-1,-1-1 0,1 1 1,-1-1-1,1 1 0,-1-1 1,1 0-1,-1 0 0,1 0 0,-1 0 1,1 0-1,-1 0 0,1 0 1,-1-1-1,1 1 0,-1 0 1,1-1-1,-1 1 0,0-1 1,1 0-1,-1 1 0,0-1 0,1 0 1,-1 0-1,0 0 0,0 0 1,0 0-1,0 0 0,0 0 1,0 0-1,0 0 0,1-2 1,4-5-19,-1 1 0,1-1 0,-1-1 0,-1 1 1,6-14-1,0-9 164,-1-1 0,-1 0 1,-2-1-1,-1 0 0,-1 0 1,-2-54-1,-2 75 212,-1 22-32,2 28-22,6 1-129,1-1 0,16 44 0,-19-67-339,0-1 0,1 0 0,1-1 0,0 1 0,1-2 0,1 1 0,0-1 0,20 21 0,-27-31-235,0 0 0,1 0 0,-1 0 0,1 0 0,0-1 0,0 1 0,-1-1 0,1 0 0,5 2 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2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98 652,'-18'-22'748,"4"6"-60,3 4 28,2 0-108,2 2-36,0 3-56,2 3-160,1-1-4,1 0-63,1 0 71,4 8-312,3-1-136,0 0-100,4 6-213,11 8-99,-1-6-244,6 4-368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3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307 305 100,'15'11'4804,"-21"-22"-4288,-36-56 567,25 38-784,-30-40 0,41 62-200,0 1-1,0-1 1,0 1-1,0 1 0,-1-1 1,0 1-1,0 0 0,-1 0 1,1 1-1,-15-6 0,20 10-61,-1 0-1,0 0 0,1 0 0,-1 0 1,0 0-1,1 0 0,-1 1 0,1-1 1,-1 1-1,1 0 0,-1 0 0,1 0 1,-1 0-1,1 0 0,0 0 0,-1 1 1,1-1-1,0 1 0,0-1 0,0 1 0,0 0 1,0 0-1,1 0 0,-1 0 0,0 0 1,1 0-1,0 1 0,-2 2 0,-5 7 37,1 1-1,0 0 0,-9 25 1,11-14 29,0 1 1,1-1-1,1 0 1,1 1-1,3 34 1,-1-40-67,1-10-22,0 0-1,1 0 1,0 0 0,1 0-1,0 0 1,1 0 0,-1-1-1,2 1 1,-1-1 0,1 0-1,0 0 1,1-1 0,10 11-1,-14-15-21,0 0-1,1-1 0,-1 0 0,1 1 1,0-1-1,0 0 0,-1 0 1,1-1-1,1 1 0,-1 0 0,0-1 1,0 0-1,1 0 0,-1 0 1,0 0-1,1-1 0,-1 1 0,1-1 1,-1 0-1,1 0 0,-1 0 1,1 0-1,-1-1 0,0 1 0,1-1 1,-1 0-1,1 0 0,-1 0 1,0 0-1,0-1 0,0 1 0,0-1 1,0 0-1,0 0 0,4-3 1,0-1-12,0 0 0,0 0 1,-1-1-1,0 0 0,0 0 1,0-1-1,-1 1 0,0-1 1,-1 0-1,0 0 0,0-1 1,4-12-1,-2-9 116,-1 1 0,-2-1 0,-1 0 1,-2-37-1,0 45 200,0 21-282,0 0 0,0 0 1,0 0-1,-1-1 0,1 1 0,0 0 1,-1 0-1,1 0 0,-1 0 1,1 0-1,-1 0 0,0-1 1,1 1-1,-1 1 0,0-1 1,0 0-1,0 0 0,-1-1 0,1 1-5,0 0-1,0 0 0,0 0 1,0 0-1,1 0 0,-1 0 1,0 0-1,0 0 0,1 0 1,-1 0-1,1 0 0,-1 0 1,1-1-1,-1 1 0,1 0 1,0 0-1,0-1 0,-1-1 1,5 22 157,0 1-1,11 29 1,-5-18-155,199 564-1469,-203-581 1376,-1 1 0,-1 1 0,0-1 0,-1 1 0,0 0 0,0 23 0,-3-37 84,-1 0 0,1-1 1,-1 1-1,1-1 1,-1 1-1,0 0 1,0-1-1,0 0 1,0 1-1,0-1 0,0 1 1,0-1-1,0 0 1,0 0-1,-3 2 1,2-1 3,0 0 14,0 0 0,0 0 0,0 0 0,0 0 0,0-1 0,0 1 0,-1-1 0,1 0 0,0 1 0,-1-1 0,1 0 0,-1-1 0,0 1 0,1 0 0,-1-1 0,1 1 0,-1-1 1,0 0-1,0 0 0,1 0 0,-1 0 0,0 0 0,1-1 0,-1 1 0,-4-2 0,0 0 26,0 0 1,1-1-1,-1 0 1,0 0-1,1 0 0,-12-9 1,9 6-35,0 0 0,1-1-1,0 0 1,0 0 0,1-1 0,0 0 0,0 0-1,1 0 1,0-1 0,1 0 0,-1-1 0,2 1-1,-1-1 1,2 0 0,-1 0 0,1 0 0,1 0-1,-1-1 1,0-18 0,2 7-212,1 0-1,1 1 1,1-1-1,1 1 1,1-1-1,1 1 1,12-36 0,72-140-2700,-43 102 1110,-3 19 632,-34 63 1180,-1 0 1,0-1 0,0 0 0,-2-1 0,0 1-1,0-1 1,-1-1 0,-1 1 0,-1 0 0,3-23-1,-6 36 365,0-31 1287,-9-9 1389,38 227-1334,-15-88-1737,34 126 0,-47-219-241,0 1 0,1-1-1,-1 0 1,1 0 0,0 0 0,0-1 0,0 1 0,1 0-1,0-1 1,3 4 0,12-33-4265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10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72 248,'0'0'3364,"11"10"-1816,-12-13-1377,-18-46 1407,18 47-1492,0 0-1,0 0 0,0 1 1,0-1-1,0 0 0,0 1 1,-1-1-1,1 0 0,0 1 1,-1 0-1,0-1 0,1 1 1,-1 0-1,0 0 0,1 0 1,-1 0-1,0 0 0,0 0 1,0 1-1,0-1 0,0 0 1,-2 1-1,3 0 36,-23 20 233,19-11-276,0 0 0,1 1 0,0-1 0,0 1 0,1 0 1,0 0-1,1 0 0,0 0 0,1 0 0,0 0 0,1 1 0,0 11 0,0-21-77,0-1-1,0 1 0,0 0 1,0-1-1,0 1 1,0 0-1,0-1 0,0 1 1,0 0-1,1-1 1,-1 1-1,0 0 0,0-1 1,1 1-1,-1-1 0,0 1 1,1 0-1,-1-1 1,1 1-1,-1-1 0,0 1 1,1-1-1,-1 0 1,1 1-1,-1-1 0,1 1 1,0-1-1,-1 0 0,1 1 1,-1-1-1,1 0 1,0 0-1,-1 0 0,1 1 1,0-1-1,-1 0 1,1 0-1,0 0 0,-1 0 1,1 0-1,0 0 0,-1 0 1,1 0-1,0 0 1,-1-1-1,1 1 0,-1 0 1,1 0-1,0-1 1,-1 1-1,1 0 0,-1-1 1,1 1-1,0-1 0,30-20 16,-25 12 79,0-1 0,-1 1-1,0-1 1,0-1 0,-1 1 0,-1-1-1,1 1 1,-2-1 0,0 0 0,0 0 0,0-22-1,-2 33-66,2 5 15,0-1 0,0 1-1,-1 0 1,0 0-1,1 0 1,-1 9-1,0-8-8,15 77-61,-4 1 0,2 118 0,-14-200 37,0 0 0,0-1 0,0 1 0,-1-1 0,1 1 0,0-1 0,-1 0 0,1 1 0,-1-1 0,1 1 0,-1-1 0,0 0 0,0 1 0,1-1 0,-1 0 0,0 0 0,0 0 0,0 1 0,-1-1 0,1 0 0,0 0 0,0-1 0,0 1 0,-1 0 0,1 0 0,-1-1 0,1 1 0,0 0 0,-1-1 0,1 0 0,-1 1 0,1-1 0,-1 0 0,1 0 0,-1 0 0,1 0 0,-3 0 0,-2 0 109,1 0 1,0-1 0,0 1 0,-1-1-1,1 0 1,0-1 0,0 1-1,0-1 1,-6-3 0,8 3-109,1 0-1,-1 1 1,0-1 0,1-1 0,0 1-1,-1 0 1,1-1 0,0 1 0,0-1-1,0 1 1,1-1 0,-1 0 0,1 0-1,-1 0 1,1 0 0,0 0-1,0 0 1,0 0 0,1 0 0,-1 0-1,1-1 1,-1 1 0,1 0 0,0 0-1,1-1 1,-1 1 0,0 0 0,1 0-1,0 0 1,0 0 0,0-1 0,0 1-1,0 0 1,2-3 0,4-9-1084,1 0 1,0 1-1,1 0 1,1 1-1,16-20 1,-14 21-1373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4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31 240,'0'0'44,"4"-29"2271,-9 27-409,-8 11-837,8-2-893,-1-1 1,1 1-1,0 0 1,1 0-1,-1 0 1,1 1-1,-4 10 1,-15 27 319,9-23-269,1 0-1,1 0 1,1 1 0,1 1-1,1-1 1,2 2-1,0-1 1,1 1 0,2 0-1,-3 29 1,7-52-150,1 0-81,-1 0 1,0 0-1,0 0 1,1 0-1,-1 0 1,1 0-1,0 0 0,0 0 1,0 0-1,0 0 1,0-1-1,0 1 1,0 0-1,0-1 1,1 1-1,-1-1 1,0 1-1,1-1 1,2 2-1,-2-1 1,0-1-64,0 1 0,0 0 1,0-1-1,0 0 0,1 1 1,-1-1-1,1 0 1,-1 0-1,1 0 0,-1-1 1,1 1-1,0-1 0,-1 1 1,1-1-1,0 0 1,-1 0-1,1 0 0,0 0 1,-1 0-1,5-2 0,47-15-1116,-48 14 1140,2 0-292,1 0 1,-1-1-1,1-1 1,-1 1-1,-1-1 0,1-1 1,-1 1-1,9-10 0,8-10-1113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4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79 16,'-14'-78'5897,"4"141"-3423,2-22-2233,-22 301 1209,31-287-2197,1-35-187,-1-19 469,1-8 56,6-103-325,-7-120-1,-2 111 2318,1 119-1569,0-1 0,-1 1 1,1 0-1,0-1 0,0 1 0,0 0 1,0-1-1,0 1 0,0 0 0,0-1 1,0 1-1,0-1 0,0 1 0,0 0 1,0-1-1,0 1 0,0 0 1,1-1-1,-1 1 0,0 0 0,0-1 1,0 1-1,0 0 0,1-1 0,-1 1 1,0 0-1,0 0 0,1-1 0,-1 1 1,0 0-1,0 0 0,1-1 1,-1 1-1,0 0 0,1 0 0,-1 0 1,0 0-1,1-1 0,-1 1 0,0 0 1,1 0-1,-1 0 0,0 0 0,1 0 1,-1 0-1,1 0 0,-1 0 1,0 0-1,1 0 0,-1 0 0,0 0 1,1 0-1,-1 0 0,0 1 0,1-1 1,-1 0-1,0 0 0,1 0 0,-1 0 1,0 1-1,1-1 0,-1 0 1,0 0-1,0 1 0,1-1 0,18 19 691,3 14-453,-2 1-1,20 48 1,-21-43-204,37 59 0,-34-62-209,-19-29-40,1 0 1,0 0-1,1-1 0,-1 0 0,1 1 0,0-2 1,1 1-1,11 9 0,-15-14 31,0-1 1,0 1-1,0 0 0,0-1 1,0 0-1,0 0 0,0 1 1,0-1-1,0-1 0,0 1 1,0 0-1,0 0 0,0-1 1,0 1-1,0-1 0,0 1 0,0-1 1,0 0-1,0 0 0,0 0 1,-1 0-1,1 0 0,0 0 1,-1-1-1,1 1 0,-1-1 1,3-2-1,-3 4 212,14-18-1195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5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32 146 172,'-32'-137'5093,"34"155"-4154,0-1 0,-1 1 0,-2 22 0,0-7-800,5 56 0,9 1-701,33 110 1,-46-199 384,-9-87-1266,7 65 1572,-1 1-1,-10-37 1,1 6 665,13 50-774,-1 1-1,0 0 1,1-1-1,-1 1 1,0-1-1,1 1 1,-1 0-1,1-1 1,-1 1-1,0 0 1,1 0-1,-1-1 1,1 1-1,-1 0 1,1 0-1,-1 0 1,1 0-1,-1-1 1,1 1-1,-1 0 1,1 0-1,-1 0 1,1 0-1,-1 0 1,1 0-1,-1 0 1,1 0-1,0 1 1,-1-1 0,1 0-1,-1 0 1,0 0-1,1 0 1,-1 1-1,2 0 1,29 6 38,-22-4-51,-2-2-29,0 0-1,0 0 1,1-1-1,-1 0 1,0 0-1,1 0 1,-1-1-1,0 0 1,0-1-1,1 0 1,-1 0-1,0 0 1,-1-1-1,1 0 1,0 0-1,-1-1 1,7-5-1,-5 4 45,0-1-1,-1-1 1,0 1-1,0-1 1,-1-1-1,1 1 1,-2-1 0,1 0-1,-1 0 1,0-1-1,-1 0 1,6-17-1,-7 14 363,0 0-1,-1 0 0,-1 0 1,0-1-1,-1-13 0,0 22-242,0 2 113,-2-12 286,1 14-530,1 0 1,0 0 0,-1 0-1,1-1 1,0 1 0,-1 0-1,1 0 1,0 0-1,-1 0 1,1 0 0,0 0-1,-1 0 1,1 0 0,0 0-1,-1 0 1,1 0 0,-1 0-1,1 0 1,0 0-1,-1 0 1,1 0 0,0 0-1,-1 0 1,1 0 0,0 1-1,-1-1 1,1 0 0,0 0-1,0 0 1,-1 1-1,1-1 1,0 0 0,0 0-1,-1 1 1,1-1 0,0 0-1,0 0 1,-1 1 0,1-1-1,0 0 1,0 1-1,-8 24 239,0 37-56,7-54-160,0 9 0,0 0 0,2 0 0,0 0 0,0 0 0,2 0 0,0-1 0,8 25 0,-9-32-54,0 0 1,1-1-1,1 1 1,-1 0 0,1-1-1,1 0 1,0 0-1,0 0 1,0 0 0,1-1-1,0 0 1,1 0 0,10 9-1,-8-9-34,-2-1-46,0-1 0,0 1 0,1-1 1,10 5-1,-16-9 57,1 0 1,-1 0 0,0 0 0,1-1-1,-1 1 1,0-1 0,1 1 0,-1-1-1,1 0 1,-1 0 0,1 0 0,-1 0 0,1 0-1,-1-1 1,1 1 0,-1-1 0,1 0-1,-1 1 1,0-1 0,0 0 0,4-2-1,2-3 17,-1 0 1,-1 0-1,1 0 0,-1-1 0,0 0 0,-1 0 0,1 0 0,-1-1 1,-1 0-1,1 0 0,-2 0 0,1 0 0,-1-1 0,0 1 0,-1-1 1,0 0-1,0 0 0,-1 0 0,0 0 0,0 0 0,-2-14 0,0 2 139,0 1 0,-2-1-1,0 0 1,-2 1-1,0-1 1,-1 1 0,-1 1-1,-16-31 1,21 46-67,-1 0 1,1 0 0,-1 1-1,0-1 1,-1 1 0,1 0 0,0 0-1,-1 0 1,0 0 0,0 0-1,0 1 1,0 0 0,0 0-1,0 0 1,-1 0 0,1 1-1,0-1 1,-1 1 0,0 0-1,-7 0 1,10 1-43,-2 2-110,0 1 0,0 0 0,0 0-1,0 0 1,0 0 0,0 1 0,1-1 0,0 1 0,-1 0 0,2 0 0,-1 0 0,0 1 0,1-1-1,0 1 1,0-1 0,0 1 0,-2 8 0,-2 32-3582,6-26 1432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6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15 117 376,'-5'-19'1673,"-4"-22"2218,9 39-3685,-1 0 0,1 0 0,0 1 0,0-1 0,0 0 0,1 0 0,-1 0 0,0 0 0,1 0 0,-1 1 0,1-1 0,-1 0 0,1 0 0,0 1 0,0-1 0,0 0 0,2-1 0,-3 2-46,45-9-189,-33 8-106,61-7-258,-72 9 405,0 1 1,0-1-1,0 1 0,0-1 1,0 1-1,0-1 0,0 1 1,0 0-1,0 0 1,0-1-1,-1 1 0,1 0 1,0 0-1,-1 0 0,1 0 1,0 0-1,-1 0 1,1 0-1,-1 0 0,0 0 1,1 0-1,-1 0 0,0 0 1,0 0-1,0 1 0,1-1 1,-1 2-1,3 40 491,-3-36-452,2 238 913,-2-242-985,0 0 0,0 0 0,0 0-1,0 0 1,0 0 0,1 0 0,-1 0 0,1 0 0,0 0 0,0-1-1,0 1 1,0 0 0,1 0 0,-1-1 0,1 1 0,0-1 0,-1 1-1,1-1 1,0 0 0,0 0 0,1 0 0,2 3 0,-2-4-16,0 0 1,-1 0 0,1-1 0,0 1 0,0-1 0,-1 1 0,1-1 0,0 0-1,0 0 1,0 0 0,0 0 0,-1-1 0,1 1 0,0-1 0,0 0 0,-1 1-1,1-1 1,0 0 0,-1-1 0,1 1 0,-1 0 0,1-1 0,1-1 0,4-3-8,-1 0 0,0 0 0,-1 0 0,1-1 0,-1 0 0,-1 0 0,1 0 1,-1-1-1,0 0 0,-1 0 0,0 0 0,0-1 0,-1 1 0,0-1 0,0 0 0,1-13 1,2-13 847,-2 0 1,-2-65-1,-2 89-307,1 11-490,-1-1-1,0 1 0,0 0 0,0-1 1,0 1-1,0 0 0,0-1 0,0 1 1,0 0-1,0-1 0,0 1 0,0 0 1,0-1-1,0 1 0,0 0 1,0-1-1,0 1 0,0 0 0,0-1 1,0 1-1,0 0 0,0-1 0,-1 1 1,1 0-1,0 0 0,0-1 0,0 1 1,-1 0-1,1-1 0,0 1 0,0 0 1,-1 0-1,1 0 0,0-1 0,0 1 1,-1 0-1,1 0 0,0 0 0,-1 0 1,1 0-1,0-1 0,-1 1 0,1 0 1,0 0-1,-1 0 0,1 0 0,0 0 1,-1 0-1,1 0 0,0 0 0,-1 0 1,1 0-1,-1 1 0,-10 13 246,9-5-228,2 0 0,-1 0 0,1 0 0,0 0 0,2 14 0,1 19-84,-1-28 27,0 1 0,0-1 0,2 0 0,0 0 0,0 0-1,1-1 1,13 24 0,-9-17-114,-7-15 68,0-1-1,0 0 0,1 0 0,0 0 0,-1-1 0,1 1 0,1 0 0,-1-1 1,0 0-1,1 0 0,0 0 0,-1 0 0,1-1 0,0 1 0,0-1 0,1 0 0,-1 0 1,0-1-1,1 1 0,6 0 0,-10-2-223,0 1 277,0-1 1,0 0 0,0 0-1,0 0 1,0 0 0,0 0-1,0-1 1,0 1 0,0 0 0,0 0-1,0 0 1,-1-1 0,1 1-1,0-1 1,0 1 0,0-1-1,0 1 1,1-2 0,5-3-34,0-1 0,-1 0 0,1-1 0,-1 1 0,0-1 0,-1 0 0,0-1 0,0 1 1,-1-1-1,1 0 0,-2 0 0,1-1 0,-1 1 0,0-1 0,2-14 0,0-10 852,-1 1 0,-1-66 0,-3 96-333,0 2-441,-1-1 1,1 1-1,-1 0 0,0-1 0,1 1 1,-1-1-1,1 1 0,-1-1 0,1 1 1,0-1-1,-1 0 0,1 1 0,0-1 1,-1 1-1,1-1 0,0 0 0,-1 1 1,1-1-1,0 0 0,0 1 0,0-2 1,-2-2 170,-1 17 142,3 2-325,0 0 0,1 0 1,1-1-1,0 1 0,1 0 0,1 0 0,0-1 0,1 0 1,0 0-1,1 0 0,1-1 0,0 0 0,1 0 0,15 20 0,-19-30-200,-1 0 0,1 0-1,-1 0 1,1-1 0,0 1-1,0-1 1,0 0-1,0 0 1,0 0 0,1-1-1,-1 1 1,0-1 0,1 0-1,-1-1 1,1 1-1,-1-1 1,1 1 0,-1-1-1,1-1 1,8-1-1,4 2-698,-13 0 777,-1 0 1,0-1-1,1 1 1,-1-1-1,0 0 1,0 0-1,1 0 1,-1 0-1,0 0 1,0-1-1,0 1 1,0-1-1,-1 0 1,1 0-1,0 0 1,2-3 0,8-5-1055,-2 0-367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6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69 56,'-27'-69'6413,"27"115"-3304,3 5-2596,3-1 1,17 66 0,18 28-2631,-28-130-1724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6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115 206 176,'-111'-88'6295,"111"88"-6244,-1-1 0,1 1-1,0 0 1,-1-1 0,1 1 0,0 0-1,0-1 1,-1 1 0,1 0-1,0-1 1,0 1 0,0-1 0,0 1-1,0 0 1,0-1 0,-1 1-1,1-1 1,0 1 0,0-1-1,0 1 1,0 0 0,0-1 0,1 1-1,-1-1 1,0 1 0,0-1-1,0 1 1,0 0 0,0-1 0,1 1-1,-1-1 1,0 1 0,0 0-1,1-1 1,-1 1 0,0 0 0,0-1-1,1 1 1,-1 0 0,0 0-1,1-1 1,-1 1 0,0 0 0,1 0-1,0-1 1,16-9 477,11 0-402,0 1 0,0 2 0,0 1 1,31-3-1,11-3-388,145-24-1096,-212 35 1402,-1 1 0,1 0 0,-1 0 1,1 0-1,-1 0 0,1 0 0,-1 0 0,1 1 1,-1-1-1,1 1 0,-1 0 0,0 0 0,1 0 1,-1 0-1,0 0 0,0 0 0,0 0 0,1 1 1,2 2-1,-3-1 20,1 1 0,-1-1 0,0 0 0,0 1 0,0-1-1,0 1 1,-1 0 0,1 0 0,-1-1 0,0 1 0,0 5 0,5 26 351,-3 0-1,0 37 0,-3-45-250,1-1 1,1 0-1,2 0 0,10 42 0,-7-45-98,-3-8-55,0 0-1,2-1 0,9 21 1,-14-33-70,1 1 1,-1-1 0,1 1-1,0-1 1,0 1 0,0-1-1,0 0 1,0 0 0,0 0 0,0 0-1,1 0 1,-1 0 0,1-1-1,-1 1 1,1-1 0,0 0-1,-1 0 1,1 0 0,0 0 0,0 0-1,0-1 1,0 1 0,3-1-1,-4 0-159,2-3-120,2-4 321,-1 1 1,-1-1-1,1 1 1,-1-1 0,0-1-1,-1 1 1,1 0 0,-2-1-1,1 0 1,-1 1-1,0-1 1,0 0 0,0-13-1,-2 18 123,-4-26 309,-2 23-361,-1 0 1,1 1-1,-1 0 1,-1 1-1,1-1 1,0 2-1,-1-1 1,0 1-1,0 0 1,0 0-1,0 1 1,-1 0-1,1 1 1,0-1-1,-1 2 1,1-1-1,-11 2 1,10 3-176,2 1 84,-31 24-526,37-27 439,-1-1-1,1 0 0,0 1 0,0-1 0,0 1 0,0-1 1,0 1-1,0 0 0,1 0 0,-1-1 0,0 1 0,1 0 0,0 0 1,-1 0-1,1-1 0,0 1 0,0 0 0,0 0 0,0 0 0,0 0 1,0 0-1,0-1 0,1 1 0,-1 0 0,2 2 0,0 2-1621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7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175 246 684,'0'-1'223,"0"0"0,0 0 0,0 0 0,1 0 1,-1 1-1,1-1 0,-1 0 0,0 0 0,1 0 0,0 1 0,-1-1 0,1 0 0,-1 0 0,1 1 1,0-1-1,-1 1 0,1-1 0,0 0 0,0 1 0,1-1 0,-1 0-45,0 1-1,-1-1 1,1 1 0,0-1-1,0 1 1,0-1 0,-1 0-1,1 1 1,0-1-1,-1 0 1,1 1 0,-1-1-1,1 0 1,-1 0 0,1 0-1,-1 0 1,1 0 0,-1 1-1,0-1 1,1-2-1,-1 1-136,0 0 0,0-1 0,0 1-1,0 0 1,0 0 0,0-1-1,-1 1 1,1 0 0,-1 0-1,0 0 1,1 0 0,-1 0-1,0 0 1,0 0 0,0 0-1,-1 0 1,1 0 0,0 0-1,-1 1 1,1-1 0,-1 0-1,0 1 1,1-1 0,-1 1-1,0 0 1,0 0 0,0-1-1,0 1 1,0 1 0,-2-2-1,0 1 28,0 1 0,0-1 0,0 1 0,0 0 0,0 1-1,0-1 1,0 1 0,1-1 0,-1 1 0,0 0 0,0 1 0,1-1-1,-1 0 1,0 1 0,1 0 0,-6 4 0,2-1-12,0 0 0,1 0-1,0 1 1,0 0 0,0 0 0,0 1 0,1-1 0,0 1 0,1 0 0,0 1 0,0-1 0,-4 12-1,3-6 42,1 1-1,1 0 0,0 0 0,1 0 0,0 0 0,1 21 0,5-28-147,1-2-51,0 1 1,1-1-1,0 0 0,0-1 1,0 0-1,0 1 1,0-2-1,1 1 0,0-1 1,0 0-1,0-1 1,0 1-1,0-1 0,1-1 1,-1 1-1,0-1 1,9 0-1,-13-1 79,0 0 1,0-1-1,0 1 0,0 0 0,0-1 1,0 0-1,-1 0 0,1 0 0,0 0 1,0 0-1,-1 0 0,1-1 0,-1 1 1,1-1-1,-1 0 0,1 0 0,-1 0 1,3-4-1,-2 3 152,0 0-1,0 1 1,1-1 0,-1 1 0,0-1 0,1 1 0,-1 0 0,8-3-1,-9 6-49,0 0 0,-1 0-1,1 1 1,-1-1-1,1 0 1,-1 1 0,1-1-1,-1 1 1,0-1-1,0 1 1,1-1 0,-1 1-1,0 0 1,-1 0 0,1 0-1,0-1 1,0 1-1,-1 0 1,1 0 0,-1 3-1,10 16 64,-6-15-143,0 1 1,1-1 0,0 0 0,1 0 0,-1-1-1,1 1 1,0-1 0,0-1 0,1 1 0,0-1-1,-1 0 1,1 0 0,0-1 0,1 0 0,-1 0-1,1-1 1,-1 0 0,1 0 0,0-1 0,0 0-1,-1 0 1,1-1 0,10 0 0,-4-2-77,0 0 1,0 0-1,-1-2 0,0 1 1,0-2-1,0 0 0,0 0 1,0-1-1,-1-1 0,0 0 1,-1-1-1,0 0 0,0-1 0,0 0 1,-1 0-1,12-15 0,-15 13 13,0 0 0,-1 0 0,-1 0-1,0-1 1,0 0 0,-1 0 0,0 0 0,-1 0-1,-1-1 1,0 1 0,-1-1 0,0 0-1,-1-21 1,-1 25 69,-1 0 0,0 0 0,0-1 0,0 1 0,-1 0 0,-1 1 0,0-1 0,0 1 0,0-1 0,-1 1 0,0 0 0,-8-8 0,2 2 93,-1 0 1,0 1-1,-1 1 1,0 0 0,-24-16-1,30 24-26,1 1 1,-1-1-1,0 2 1,0-1-1,0 1 0,0 0 1,0 0-1,-1 1 0,1 0 1,-12 0-1,17 1 112,-14 7 124,12-3-269,1 1 0,0-1 0,0 1 0,0 0 0,1 0 0,-1 0 0,1 0 0,0 0 0,1 0-1,-1 1 1,1-1 0,0 0 0,0 1 0,1 0 0,0-1 0,0 1 0,0-1 0,0 1 0,1-1 0,1 6 0,4 2-16,1-1 0,0 0 0,1-1 0,0 1 0,1-2 0,0 1 0,1-1 0,0-1 0,0 1 1,1-2-1,0 1 0,1-2 0,-1 1 0,2-2 0,-1 0 0,14 5 0,32 11-1501,0-2 0,80 15 0,-104-26-74,11 1-1288,0-2 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5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20 132,'0'-4'777,"0"-11"1177,2 28 1928,2 31-2483,11 40-750,42 195 130,-57-278-924,0-1 0,1 1 0,-1 0 0,0-1 0,0 1 0,1 0 0,-1 0 1,0-1-1,0 1 0,0 0 0,0 0 0,0-1 0,0 1 0,0 0 0,0 0 1,0-1-1,0 1 0,-1 0 0,1 0 0,0-1 0,0 1 0,-1 0 1,1-1-1,0 1 0,-1 0 0,1-1 0,-1 1 0,1-1 0,-1 1 0,1-1 1,-1 1-1,1-1 0,-1 1 0,-1 0 0,-5-2-1356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6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90 267 360,'-35'-31'1171,"30"27"-695,-1 0-1,1 0 0,0 0 0,0-1 0,1 0 1,-1 0-1,1 0 0,0-1 0,1 1 0,-5-10 829,12 1-628,8 4-498,1 0 0,0 1 0,0 1 0,1 0 0,0 1 0,1 0 0,17-5 0,-20 7-104,34-14-1,1 3 0,75-17 1,-89 27-1030,0 2 0,52-1 0,-80 5 806,0 0 1,1 1 0,-1-1-1,0 1 1,0 1 0,1-1-1,-1 1 1,0 0 0,0 0-1,-1 0 1,1 1 0,6 4-1,7 3-941,-6-1-269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115 155 468,'1'51'7172,"0"-40"-7008,0 0 0,0 1-1,1-1 1,1 0 0,0 0-1,0 0 1,1-1 0,8 17-1,-5-13-80,1-1-1,1 1 0,0-2 0,11 14 0,-16-22-93,-1-1 1,1 0-1,0 1 1,0-1-1,0-1 1,0 1 0,0 0-1,0-1 1,1 0-1,0 0 1,-1 0-1,1-1 1,0 0-1,0 0 1,-1 0-1,1 0 1,6 0 0,-10-1-72,7-2-7,-7 3 85,0-1 0,0 0 0,0 0 0,0 0 0,0 0 0,0 0 0,-1 0 0,1 0 0,0 0 0,0 0 0,0 0 0,0-1 0,0 1 0,0 0 0,0 0 0,-1-1 0,1 1-1,0-1 1,0 1 0,0-1 0,-1 1 0,1-1 0,1-1 0,3-6-13,0 0 0,0 0-1,-1-1 1,0 0 0,-1 0 0,4-12-1,-5 14 26,0 1 0,-1-1 0,0 1 0,0-1 0,-1 0 0,0 1 0,0-1 0,0 0 0,-1 0 0,0 1 0,0-1 0,-3-7 0,-5-6 133,0 2-1,-2-1 0,0 1 0,-2 1 0,1 0 1,-2 1-1,0 0 0,-1 1 0,-1 1 0,0 0 0,-1 1 1,0 1-1,-1 1 0,-1 0 0,1 1 0,-23-8 0,39 17-134,0 0 0,0 1 0,1-1 1,-1 0-1,0 1 0,-1-1 0,1 1 0,0 0 0,0 0 0,0 0 0,0 0 0,0 0 0,0 0 0,0 0 0,0 1 0,0-1 0,0 1 0,0-1 0,0 1 0,0 0 0,0 0 0,0 0 0,0 0 0,1 0 0,-1 0 0,0 0 0,1 1 0,-1-1 0,1 0 0,-1 1 0,1 0 0,0-1 0,0 1 1,0 0-1,-1 0 0,2-1 0,-1 1 0,0 0 0,-1 4 0,0 0-135,1 0 1,-1 1-1,1-1 0,1 0 1,-1 0-1,1 1 1,0-1-1,0 1 1,1-1-1,0 0 0,0 0 1,3 9-1,0-4-212,0-1 0,1 0 0,1 0 0,0 0 0,0-1 0,0 0 0,1 0 0,1 0 0,0-1 0,0 0 1,13 9-1,4-2-1632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10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2 132 3528,'8'-17'1136,"-3"15"194,0 26 919,0 6-2064,12 11 262,-16-39-427,0-1 0,0 0 0,0 1 0,0-1 0,0 1 0,0-1 0,1 0 0,-1 0 0,0 0 1,1 0-1,-1 0 0,1 0 0,-1 0 0,1 0 0,0-1 0,-1 1 0,1 0 0,0-1 0,-1 1 0,1-1 0,2 0 0,-3 0 72,24-18-56,-22 13 8,0 0 0,-1 0 0,0 0 0,1-1 1,-2 1-1,1-1 0,-1 0 0,1 1 0,-2-1 1,1 0-1,-1 0 0,0 0 0,0 1 1,0-1-1,-1 0 0,0 0 0,-2-9 0,1 9 127,1-1 0,-1 0-1,-1 1 1,1-1-1,-1 1 1,0 0 0,0 0-1,-1 0 1,0 0-1,0 1 1,0-1 0,-1 1-1,0 0 1,-9-7 0,13 11-133,0 1 1,1-1-1,-1 1 1,0-1 0,0 1-1,0 0 1,0-1-1,0 1 1,1 0 0,-1 0-1,0 0 1,0 0-1,0-1 1,0 1 0,0 0-1,0 1 1,0-1-1,0 0 1,0 0 0,1 0-1,-1 0 1,0 1-1,0-1 1,0 1 0,0-1-1,0 0 1,1 1-1,-1-1 1,0 1 0,0 0-1,0 0 1,-1 1 5,0 1 0,-1 0 0,1 0 0,1 0 0,-1 0 1,0 0-1,1 0 0,-1 0 0,0 4 0,0 0-329,0-1 0,1 0 0,-1 1 0,1-1 0,1 1 0,-1-1 0,1 1 0,0-1 0,1 1 0,1 10 0,0-13-172,0 0-1,0 0 1,0 0 0,1-1 0,-1 1 0,1 0 0,0-1-1,4 4 1,1-2-1952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6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30 676,'1'-2'299,"-1"1"0,0-1 1,0 0-1,0 0 0,0 1 0,0-1 0,-1 0 1,1 0-1,0 1 0,-1-1 0,1 0 0,-1 1 0,0-1 1,0 0-1,-1-1 0,2 4-155,-1 0 1,0 0-1,1 0 0,-1 0 1,1 1-1,0-1 0,-1 0 1,1 0-1,0 1 0,0-1 1,-1 0-1,1 0 0,0 1 1,0-1-1,1 0 0,-1 1 1,0-1-1,0 0 0,1 0 1,0 2-1,-1 4 96,3 18 119,0-1-1,1 0 0,9 27 0,-11-45-374,0 0 0,0 0 0,1-1 1,-1 1-1,1-1 0,1 1 0,-1-1 0,1 0 0,0-1 0,0 1 0,0-1 1,0 1-1,1-1 0,0-1 0,0 1 0,0-1 0,0 1 0,8 2 1,-10-5-28,0 1 0,0-1-1,1-1 1,-1 1 0,0 0 0,0-1 0,1 1 0,-1-1 0,0 0 0,1 0 0,-1-1 0,0 1 0,0 0 0,1-1 0,-1 0 0,0 0 0,0 0 0,0 0 0,0-1 0,0 1 0,0-1 0,0 0 0,0 1 0,-1-1 0,1 0 0,-1-1 0,1 1 0,-1 0 0,0-1 0,0 0 0,0 1 0,0-1 0,0 0 0,-1 0 0,3-5 0,1-3 99,-1-1 1,1 0-1,-2 1 1,0-1 0,0-1-1,-1 1 1,-1 0 0,0-14-1,-1 24 154,0-56 2080,0 56-2066,-3-8 306,9 21-121,3 22-206,2 0-1,22 47 1,-26-67-1370,1 1-1,0-2 1,0 1 0,19 19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7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77 217 924,'-15'-9'428,"7"4"313,0 0-1,1 0 1,-1 0-1,-13-14 1,20 18-631,1 0-1,-1 0 1,0 0 0,0 0-1,0 0 1,1 0 0,-1 0-1,1-1 1,-1 1 0,1 0-1,-1 0 1,1-1 0,-1 1-1,1 0 1,0-1 0,0 1 0,0 0-1,0-1 1,0 1 0,0 0-1,0-1 1,0 1 0,1 0-1,-1-1 1,0 1 0,1 0-1,-1 0 1,1 0 0,-1-1-1,1 1 1,0 0 0,0 0-1,-1 0 1,1 0 0,0 0-1,0 0 1,0 0 0,0 0 0,0 0-1,0 1 1,2-2 0,15-12 76,2 1 0,0 1 1,0 0-1,1 2 1,0 1-1,34-11 1,-27 12-1104,0 1 1,0 2-1,1 0 1,52 0 0,-57 5-1213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8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377 233 360,'-3'-1'527,"0"-1"-1,0 0 1,1-1 0,-1 1 0,1 0-1,-1-1 1,1 1 0,-3-6-1,-2 1 2352,5 20-1313,2-13-1580,0-5-159,1 1 224,-1 3-22,0-1 0,1 0-1,-1 1 1,0-1-1,0 0 1,0 1-1,-1-1 1,1 1 0,0-1-1,-1 0 1,1 1-1,-1-1 1,1 1-1,-1-1 1,1 1 0,-1 0-1,0-1 1,-1-1-1,2 3-14,0 0-1,0-1 1,0 1-1,0 0 1,0 0-1,-1-1 0,1 1 1,0 0-1,0 0 1,0 0-1,0-1 1,0 1-1,0 0 1,0 0-1,0 0 1,-1-1-1,1 1 1,0 0-1,0 0 0,0 0 1,0 0-1,-1 0 1,1-1-1,0 1 1,0 0-1,0 0 1,-1 0-1,1 0 1,0 0-1,0 0 1,0 0-1,-1 0 0,1 0 1,0 0-1,0 0 1,-1 0-1,1 0 1,0 0-1,0 0 1,0 0-1,-1 0 1,1 0-1,0 0 1,0 0-1,0 0 0,-1 0 1,1 0-1,0 0 1,0 1-1,0-1 1,-1 0-1,1 0 1,0 0-1,0 0 1,0 0-1,0 1 0,-1-1 1,1 0-1,0 0 1,0 0-1,0 1 1,0-1-1,0 0 1,2 21 111,-2-22-144,-1 0-1,1-1 0,0 1 1,1 0-1,-1-1 0,0 1 0,0-1 1,1 1-1,-1 0 0,0 0 1,1-1-1,-1 1 0,1 0 1,0 0-1,0-1 0,-1 1 1,1 0-1,0 0 0,0 0 1,0 0-1,0 0 0,0 0 0,0 0 1,0 1-1,0-1 0,0 0 1,1 0-1,-1 1 0,0-1 1,0 1-1,1-1 0,-1 1 1,0 0-1,1-1 0,-1 1 0,1 0 1,-1 0-1,0 0 0,1 0 1,-1 0-1,0 0 0,1 1 1,-1-1-1,0 0 0,1 1 1,-1-1-1,0 1 0,1-1 1,-1 1-1,0-1 0,0 1 0,0 0 1,0 0-1,0 0 0,1-1 1,-1 1-1,-1 0 0,1 1 1,0-1-1,0 0 0,0 0 1,0 2-1,-4-13 87,0 0 0,-1 0 0,0 1 0,-1-1 0,0 1 0,0 0 0,-1 1 0,0-1 0,-1 1 0,0 1 0,0-1 0,-1 1 0,0 0 0,0 1 0,0-1 0,-1 2 0,0-1 0,0 1 0,-1 1 0,1 0 0,-1 0 0,0 1 0,0 0 0,0 0 0,-1 1 0,1 1 0,-15-1 0,19 3-4,-1 0 1,1 1-1,0 0 0,0 0 0,0 0 0,0 1 1,0 0-1,0 0 0,1 0 0,-1 1 1,1-1-1,0 1 0,0 1 0,1-1 1,-1 1-1,1 0 0,0 0 0,-6 8 1,4-4 31,0 0 1,0 1 0,0 0 0,1 0 0,1 0 0,0 0-1,0 1 1,1-1 0,0 1 0,-1 12 0,3-13-102,1 1 0,0-1 0,1 1 0,-1-1 1,2 0-1,0 1 0,0-1 0,1 0 0,0 0 1,0 0-1,2-1 0,-1 1 0,1-1 0,0 0 1,1 0-1,0-1 0,0 1 0,1-1 0,0-1 1,0 1-1,1-1 0,0-1 0,0 1 0,1-1 1,0-1-1,0 1 0,0-2 0,1 1 0,-1-1 1,13 3-1,-11-4-82,6 1-311,-1 0 1,1-1-1,-1 0 1,1-1-1,0-1 0,0-1 1,0-1-1,0 0 0,16-4 1,24-15-1745,-17 0-253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48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179 127 580,'7'-19'989,"-7"17"-752,0 1 1,0 0-1,1 0 0,-1 0 0,0 0 0,1 0 0,-1 0 0,0 0 1,1 0-1,-1 0 0,1 0 0,0 0 0,-1 0 0,1 0 0,0 0 1,0 0-1,-1 1 0,3-2 0,-1 3-59,0 0 0,0 1 0,-1-1 0,1 1 0,0 0 1,-1-1-1,1 1 0,-1 0 0,0 0 0,1 0 0,-1 0 0,1 3 0,-1-4-140,0 1 0,0-1 1,0 1-1,0-1 0,0 0 0,0 1 0,0-1 0,1 0 1,-1 0-1,0 0 0,1 0 0,-1 0 0,1 0 0,2 1 1,-3-2-29,0 0 0,-1 0 1,1 0-1,-1 0 1,1 0-1,0 0 1,-1 0-1,1 0 1,-1 0-1,1 0 0,0 0 1,-1 0-1,1 0 1,-1-1-1,1 1 1,-1 0-1,1 0 0,-1-1 1,1 1-1,-1 0 1,1-1-1,-1 1 1,1-1-1,-1 1 0,1 0 1,-1-1-1,1 0 1,-1 0-6,1-1 0,0 1-1,-1-1 1,0 1 0,1-1 0,-1 1 0,0-1 0,0 1 0,0-1 0,0 1 0,0-1 0,0 1-1,0-1 1,0 1 0,-1-1 0,1 1 0,-1-1 0,1 1 0,-1 0 0,1-1 0,-1 1 0,0-1-1,0 1 1,0 0 0,1 0 0,-1 0 0,-1-1 0,1 1 0,0 0 0,0 0 0,-1 0 0,-24-24 150,22 20-73,-1 0-1,0 0 1,1 0 0,-2 1 0,1 0 0,0 0-1,-1 0 1,0 0 0,0 1 0,0 0-1,0 1 1,0-1 0,-1 1 0,-6-1 0,9 3-25,-1 0 0,1 0 0,0 0 0,0 1 0,0 0-1,-1 0 1,1 0 0,0 1 0,0-1 0,1 1 0,-1 0 0,0 0 0,0 0 0,1 0 0,-1 1 0,1-1 0,0 1 0,0 0 0,0 0 0,0 0 0,1 1 0,-4 5 0,1-3-15,0 2 0,1-1 0,0 0 0,1 1 0,0-1 0,0 1-1,0 0 1,1 0 0,0 1 0,-1 11 0,3-11-24,-1-4-36,0 1-1,1-1 1,-1 1 0,1-1 0,0 1-1,1-1 1,0 1 0,0-1 0,0 1-1,0-1 1,1 0 0,0 1-1,0-1 1,0 0 0,0 0 0,1-1-1,0 1 1,4 5 0,-5-7-61,0 1-1,1-1 1,-1 0 0,1 0 0,0 0-1,0 0 1,0 0 0,0-1 0,0 1-1,1-1 1,-1 0 0,1 0 0,-1 0-1,1 0 1,0-1 0,0 1 0,0-1-1,0 0 1,0-1 0,0 1 0,0 0-1,0-1 1,0 0 0,0 0-1,0 0 1,0-1 0,0 1 0,0-1-1,6-2 1,-4 1 10,0-1-1,0 0 0,0 0 0,0 0 1,-1-1-1,1 0 0,-1 0 1,0-1-1,0 1 0,-1-1 0,1 0 1,-1 0-1,0-1 0,4-6 1,-3 2 25,0 0 0,-1 0 0,0 0 0,0 0 0,-1-1 0,-1 0 0,0 1 0,1-15 0,-2 23-49,1-41 1384,-3 22-205,1 21-1075,0-1 0,0 1 0,0 0 0,0 0 0,0 0 0,0-1 0,0 1 0,0 0 0,0 0 0,0 0 0,0-1 0,0 1 0,0 0-1,0 0 1,0 0 0,0 0 0,0-1 0,0 1 0,-1 0 0,1 0 0,0 0 0,0 0 0,0-1 0,0 1 0,0 0 0,0 0 0,-1 0 0,1 0 0,0 0 0,0 0 0,0 0 0,0-1 0,-1 1 0,1 0 0,0 0 0,0 0 0,0 0 0,0 0 0,-1 0 0,1 0-1,0 0 1,0 0 0,0 0 0,-1 0 0,1 0 0,0 0 0,0 0 0,0 0 0,-1 0 0,1 0 0,0 0 0,-1 1 22,1 0 0,-1 0 0,1 0 0,-1 0 0,1 1 0,0-1 0,-1 0 0,1 0 0,0 0 0,0 0 0,0 0 0,0 0 1,0 0-1,0 1 0,0-1 0,0 0 0,0 0 0,1 0 0,-1 0 0,0 0 0,1 0 0,-1 0 0,1 0 0,-1 0 0,1 1 0,15 29 48,-15-29-82,18 34-209,-13-22-129,1-1-1,1 1 0,10 12 1,-15-22 36,1 0-1,-1-1 1,1 1 0,-1-1 0,1 0 0,0 0 0,0 0-1,1 0 1,-1-1 0,1 0 0,-1 0 0,1 0-1,8 2 1,4-1-1830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0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72 649 592,'-27'-45'4438,"27"44"-4306,0 0 1,-1 0-1,1 0 1,-1 0-1,0 0 0,1 0 1,-1 0-1,0 1 1,1-1-1,-1 0 0,0 0 1,0 1-1,0-1 0,0 0 1,0 1-1,0-1 1,0 1-1,0 0 0,0-1 1,0 1-1,0-1 1,0 1-1,0 0 0,0 0 1,0 0-1,0 0 0,0 0 1,0 0-1,0 0 1,-1 0-1,1 0 0,0 0 1,0 1-1,0-1 1,0 0-1,0 1 0,0-1 1,0 1-1,0-1 1,0 1-1,-1 0 0,1 1-72,1 0-1,-1-1 0,0 1 0,1 0 1,-1-1-1,1 1 0,-1 0 1,1 0-1,0-1 0,0 1 0,0 0 1,0 0-1,0 0 0,0-1 0,0 1 1,1 0-1,-1 0 0,1-1 1,-1 1-1,1 0 0,0-1 0,0 1 1,-1 0-1,1-1 0,0 1 1,0-1-1,2 2 0,0 2-83,0 0 1,1 0-1,0-1 0,0 1 0,0-1 1,10 8-1,-11-10-48,0 0 0,0 0 1,0-1-1,0 1 0,0-1 1,1 1-1,-1-1 0,0 0 1,1 0-1,-1-1 0,1 1 1,-1-1-1,1 0 0,0 0 1,-1 0-1,1 0 0,-1 0 1,1-1-1,-1 0 0,1 1 1,-1-1-1,0-1 0,1 1 1,-1 0-1,0-1 0,0 0 1,0 0-1,0 0 0,0 0 1,0 0-1,0 0 0,-1-1 1,1 1-1,-1-1 1,0 0-1,3-3 0,0-3-2,1 0-1,-1 0 1,-1 0-1,0-1 1,0 0-1,-1 0 1,0 0-1,0 0 1,-1 0-1,-1-1 1,1-18-1,-2 17 142,-2-1 1,0 0-1,0 1 0,-1-1 0,-1 1 0,0 0 1,-10-21-1,0-3 385,12 31-231,0-1 1,0 1 0,-1 0-1,1 0 1,-1 0-1,0 0 1,0 1 0,-1-1-1,1 1 1,-7-7 0,9 12-185,0 0 0,0 0-1,0-1 1,0 1 0,0 0 0,0 0 0,1 0 0,-1 0 0,0 0 0,1 0 0,-1 0-1,1 0 1,-1 0 0,1 0 0,0 0 0,-1 1 0,1-1 0,0 0 0,0 0 0,-1 2-1,1-1-47,-1 8 46,0 0 1,0 1-1,1-1 0,0 1 0,1-1 0,0 0 0,1 1 1,0-1-1,1 0 0,0 0 0,0 0 0,9 16 0,-4-7 8,-4-8-85,0 0-1,1 0 1,1-1 0,0 0-1,0 0 1,1 0-1,0-1 1,0 0-1,17 15 1,-17-19-74,0 0 0,0 0 0,0-1 0,1 0 1,0 0-1,0-1 0,0 0 0,0 0 0,0-1 0,0 0 0,1 0 1,-1-1-1,0 0 0,12-1 0,-13-2 57,-1 0 1,0 0-1,0-1 1,0 0-1,0-1 1,0 1-1,0-1 0,-1 0 1,0 0-1,0-1 1,0 0-1,7-8 1,-9 8 18,0-1 1,0 0-1,0 0 1,-1 0-1,0 0 1,0 0-1,0 0 1,-1-1 0,0 1-1,-1-1 1,1 1-1,-1-1 1,0 1-1,0-1 1,-2-7-1,1-13 79,0 15 122,-1 1 0,0-1 1,0 1-1,-1 0 0,-1 0 1,0 0-1,0 0 0,-1 1 1,-1-1-1,1 1 0,-2 0 1,1 1-1,-12-13 0,14 24 232,3 10-290,4 13-91,0-10-46,1 0-1,1-1 1,0 1-1,1-1 0,1 0 1,0-1-1,1 0 1,0 0-1,1 0 1,14 15-1,-16-20-113,0-1 0,0 0 0,1-1 0,0 0 0,0 0 0,0 0 0,1-1 0,0-1 0,-1 1 0,2-1 0,-1-1 0,0 0-1,1 0 1,0-1 0,0 0 0,19 1 0,-23-3 81,1-1 0,-1-1 0,1 1 0,-1-1 0,1 0 0,-1 0 0,0-1 0,0 1 0,0-2 0,-1 1 0,1 0 0,-1-1 0,1 0 0,-1-1 0,0 1 0,-1-1 0,1 0 0,-1 0 0,0 0 0,0 0 0,-1-1 0,1 0 0,4-12 0,-1 2 27,0 0 1,-1-1 0,-1 0-1,-1 0 1,0 0 0,-1 0 0,-1-1-1,1-20 1,-5 21 293,0 0-1,0 0 1,-2 1 0,0-1-1,-1 1 1,-1-1 0,0 2-1,-11-20 1,17 34-220,0 1-1,0 0 1,0-1 0,0 1-1,0-1 1,0 1 0,0 0-1,-1-1 1,1 1 0,0 0-1,0-1 1,0 1 0,0 0-1,-1-1 1,1 1 0,0 0 0,0-1-1,-1 1 1,1 0 0,0-1-1,-1 1 1,1 0 0,0 0-1,-1 0 1,1-1 0,0 1-1,-1 0 1,1 0 0,0 0-1,-1 0 1,1 0 0,-1 0-1,1-1 1,0 1 0,-1 0-1,1 0 1,0 0 0,-1 0 0,1 1-1,-1-1 1,1 0 0,-1 0-1,-8 19 617,2 30-159,8-33-474,1-1 0,0 1-1,1 0 1,1-1-1,0 0 1,1 0-1,1 0 1,8 16 0,-9-21-88,1 0 0,-1 0 0,1-1 0,1 1 0,0-1-1,0-1 1,1 0 0,0 0 0,0 0 0,1-1 0,0 0 0,14 8 0,-18-14-59,0 1-1,1-1 0,-1 1 1,0-1-1,1-1 1,-1 1-1,1-1 0,5 0 1,-6 0-145,-3-1 256,0 1-1,-1-1 0,1 0 1,-1 1-1,1-1 0,-1 0 0,1 0 1,-1 0-1,1 0 0,-1 0 1,0 0-1,1 0 0,-1-1 1,0 1-1,0 0 0,1-2 1,1-1-29,4-3 7,-1 0 1,-1 0-1,1-1 1,-2 0-1,1 0 1,-1 0-1,0-1 1,0 1-1,-1-1 1,0 0-1,-1 0 1,0 0-1,1-10 1,1-19 790,-2-70-1,-2 72 623,-9 26-902,8 9-464,1 1 0,0 0 0,0 0 0,-1 0 0,1 0 1,0 0-1,-1 0 0,1 0 0,0 0 0,0 0 0,-1 0 0,1 0 0,0 1 1,0-1-1,-1 0 0,1 0 0,0 0 0,-1 0 0,1 0 0,0 0 0,0 1 1,0-1-1,-1 0 0,1 0 0,0 0 0,0 1 0,0-1 0,-1 0 0,1 0 1,0 1-1,0-1 0,0 0 0,0 0 0,0 1 0,0-1 0,-1 0 0,1 0 1,0 1-1,0-1 0,0 0 0,0 1 0,0-1 0,0 0 0,0 0 0,0 1 1,0-1-1,0 0 0,0 1 0,1-1 0,-1 0 0,0 0 0,0 1 0,0-1 1,0 0-1,0 0 0,0 1 0,1-1 0,-1 0 0,5 20 8,1 0 0,1 0 0,1-1-1,0 0 1,22 35 0,-24-45-138,0-1-1,0 1 1,1-1 0,0-1 0,0 1-1,1-1 1,0-1 0,1 1 0,-1-1-1,1-1 1,0 1 0,1-2 0,-1 1-1,1-1 1,0-1 0,16 4 0,-24-6-225,1-1 262,-1 0 0,0 0 0,1 0 0,-1 0 0,0 0 0,1-1 0,-1 1-1,0-1 1,1 1 0,-1-1 0,3-2 0,4-4-36,0-1-1,0 0 0,-1 0 1,0-1-1,-1 0 1,0-1-1,0 0 1,-1 0-1,0 0 0,-1-1 1,6-14-1,-5 6 77,-1-1-1,-1-1 1,0 1-1,-2 0 1,1-42-1,-3 55 126,0-1-1,0 0 0,-1 1 1,0-1-1,0 1 1,0-1-1,-1 1 1,-1 0-1,-4-13 1,-11-31 1972,14 58-1053,7 14-687,9 11-209,1 0 0,1-1 1,2-1-1,2 0 0,0-2 1,30 36-1,-45-60-189,0-1 1,1 1-1,-1-1 0,1 1 0,0-1 1,0 0-1,0-1 0,0 1 0,0-1 1,1 0-1,-1 0 0,1 0 0,-1 0 1,1-1-1,0 0 0,0 0 0,-1 0 1,1 0-1,0-1 0,0 0 0,0 0 1,0 0-1,0-1 0,0 0 0,5-1 1,0-2-68,0-1 0,-1 1 0,0-2 0,0 1 0,0-1 0,-1-1 0,0 0 0,14-15 0,-17 17 83,-1-1 1,0 0-1,0-1 0,-1 1 0,1-1 1,-1 1-1,-1-1 0,1 0 1,-1 0-1,-1 0 0,1 0 1,-1-1-1,0 1 0,-1-10 0,0-51 1487,0 66-867,-11-8-227,9 8-184,3 10 62,0 3-13,1 1-130,1-1 0,0 0 1,1 0-1,0 0 0,0-1 0,1 1 0,1-1 1,13 18-1,61 71-826,-77-95 371,1 0 1,0-1-1,0 1 1,1 0-1,-1-1 0,1 0 1,-1 0-1,1-1 1,0 1-1,10 2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110 115 256,'-8'-3'428,"-4"-1"380,0-1 0,1 0 0,0 0 0,0-1 0,0-1 0,-19-15 0,30 22-745,0 0 1,-1-1-1,1 1 0,0 0 1,0-1-1,-1 1 1,1 0-1,0-1 0,0 1 1,0 0-1,-1-1 1,1 1-1,0-1 0,0 1 1,0 0-1,0-1 1,0 1-1,0-1 0,0 1 1,0 0-1,0-1 1,0 1-1,0-1 0,0 1 1,0 0-1,0-1 1,0 1-1,0-1 0,1 1 1,-1 0-1,0-1 1,0 1-1,0 0 0,1-1 1,-1 1-1,0 0 0,1-1 1,18-11 1072,26 0-265,-3 4-1659,1 3 1,78-1-1,-87 11-1200,26 18-149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4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50 896,'0'-50'7730,"5"53"-7377,-3-3-333,-1 1 0,1 0 1,-1 0-1,1 0 0,-1 0 0,1 1 0,-1-1 1,0 0-1,0 1 0,0-1 0,0 0 1,0 1-1,0 0 0,0-1 0,0 1 1,-1-1-1,1 1 0,0 0 0,-1 0 1,1 2-1,0 4 51,0-1 0,-1 1 1,1-1-1,-2 1 0,0 9 1,-5 18 73,-15 51 1,16-70-235,-1 5-909,-1 1 1,-1-1 0,-15 28 0,12-33-1020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6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12 769 572,'0'0'523,"0"-4"7,0-14 1,0 14 36,-2-3 33,1 5-584,-5-32 809,4 21 218,4 17 553,-1 2-1455,0 1 0,0 0 0,0-1 1,-1 1-1,0 10 0,3 36 256,90 281 999,-77-284-1245,-12-38-904,-10-36 425,-17-58 282,14 61 95,7 19-51,1-1 0,-1 1 0,1-1 1,0 1-1,0-1 0,0 1 0,0-1 0,1 0 0,-1 0 1,1 1-1,0-1 0,-1 0 0,1-5 0,4 6-16,0 1-1,0-1 1,0 0-1,0 1 0,0 0 1,1 0-1,-1 0 1,0 1-1,0-1 1,1 1-1,4 0 1,8-2-171,-8 0 117,1 0 1,0-1 0,-1 0-1,0-1 1,0 0-1,0-1 1,0 0 0,-1 0-1,1-1 1,-2 1-1,1-2 1,0 1 0,-1-1-1,0-1 1,-1 1 0,0-1-1,0 0 1,-1 0-1,0-1 1,0 0 0,-1 0-1,0 0 1,0 0-1,-1-1 1,0 1 0,-1-1-1,2-17 1,-2-64 1712,-2 89-1521,-3 0 8,3 1-122,-1 1-1,1 0 1,0 0-1,-1 0 1,1-1 0,0 1-1,0 0 1,-1 0-1,1 0 1,0 0-1,-1 0 1,1 0-1,0 0 1,-1 0-1,1 0 1,0 0-1,-1 0 1,1 0-1,0 0 1,-1 0-1,1 0 1,0 0-1,-1 0 1,1 0-1,0 0 1,0 0-1,-1 1 1,1-1-1,0 0 1,-1 0 0,1 0-1,0 1 1,0-1-1,-1 0 1,1 0-1,0 0 1,0 1-1,0-1 1,-1 0-1,1 1 1,0-1-1,0 0 1,0 0-1,0 1 1,0-1-1,0 0 1,0 1-1,-1-1 1,1 0-1,0 1 1,0-1-1,0 0 1,0 1-1,0-1 1,0 0 0,0 1-1,1-1 1,-1 1-1,2 37 164,19 47 2,-14-63-138,2-1 1,21 38 0,-26-52-54,0 0 1,1 0 0,0-1-1,0 1 1,0-2 0,1 1-1,0 0 1,0-1 0,1 0-1,-1-1 1,1 1-1,8 3 1,-11-7-19,1 1 0,-1-1 0,1 0 0,0 0 0,-1-1 1,1 1-1,0-1 0,-1 0 0,1 0 0,0-1 0,0 1 0,-1-1 0,1 0 0,-1-1 0,1 1 0,-1-1 0,1 0 0,-1 0 1,0 0-1,0 0 0,0-1 0,7-5 0,-4 2 10,-1 1 0,0-1-1,0 0 1,-1 0 0,0-1 0,0 1 0,0-1 0,-1 0 0,0 0-1,0-1 1,-1 0 0,4-12 0,-1-37 109,-6 55 21,0-46 921,-1 46-1007,1 0-1,0 1 1,-1-1 0,1 0-1,-1 1 1,1-1 0,-1 0-1,0 1 1,1-1-1,-1 1 1,0-1 0,0 1-1,0-1 1,0 1 0,-1 0-1,1 0 1,0-1 0,-3 0-1,-4-6 181,16 58 490,1-26-594,1-1 0,18 34-1,-24-50-109,0-1 0,0 0 0,1 1 0,-1-2 0,1 1-1,1 0 1,-1-1 0,1 0 0,0 0 0,0-1 0,0 0 0,1 0-1,9 5 1,-12-8-7,-1-1 0,0 1 1,1-1-1,-1 0 0,1 0 0,-1 0 0,0 0 0,1-1 0,-1 1 0,1-1 0,-1 0 1,0 0-1,0 0 0,0 0 0,1-1 0,-1 1 0,0-1 0,-1 0 0,1 0 0,0 0 1,0 0-1,-1 0 0,1 0 0,-1-1 0,0 0 0,0 1 0,0-1 0,3-5 0,0 0 4,1-1 0,-1 1 0,-1-1 0,0-1 0,0 1 0,-1 0-1,0-1 1,2-14 0,-4 10 61,-1 0 1,-1 0-1,0 0 0,-1 0 1,0 0-1,-1 0 0,0 0 0,-2 0 1,1 1-1,-2 0 0,0 0 1,0 0-1,-1 1 0,-1 0 0,0 0 1,0 1-1,-1 0 0,-1 0 1,0 1-1,-22-17 0,26 22 56,0 1 0,0 0 0,-1 0-1,0 0 1,1 1 0,-1 0 0,-1 0 0,1 1-1,0 0 1,-1 0 0,-14-1 0,19 3-90,1 1 0,-1 0 0,0 0 0,1 0 0,-1 1 0,1-1 0,-1 1 0,1-1 0,0 1 0,-1 0 0,1 0 0,0 0 0,0 0 0,0 0 0,1 0 0,-1 0 0,1 1 0,-1-1 0,1 1 0,0-1 0,-1 1 0,1 0 0,-1 3 0,-2 5-2,0 1-1,1-1 1,0 0 0,-1 13-1,3-15-33,1 0-1,0 1 0,0-1 0,0 0 0,1 0 1,1 1-1,0-1 0,0 0 0,0 0 1,1-1-1,1 1 0,-1-1 0,1 1 0,1-1 1,0 0-1,0-1 0,0 1 0,1-1 1,0 0-1,1 0 0,-1-1 0,1 0 0,0 0 1,1-1-1,0 1 0,0-2 0,0 1 1,0-1-1,0 0 0,13 3 0,-13-5-13,-1 0-1,1-1 0,0 0 0,0-1 1,-1 1-1,1-1 0,0-1 0,0 0 1,0 0-1,-1 0 0,1-1 1,0 0-1,-1-1 0,0 1 0,1-1 1,-1-1-1,0 1 0,-1-1 1,1-1-1,7-6 0,4-4-23,0 0-1,-2-2 1,0 0-1,-1-1 1,20-29-1,-26 33 49,-1-1-1,0 0 0,-1 0 1,-1 0-1,-1-1 1,0 0-1,0 0 0,2-25 1,-2-9 37,-1-74 1,-4 110-12,0 4 2,-1 1 0,0-1 1,0 0-1,0 0 0,-2 1 0,-5-19 0,-8-25 77,6 16 210,-3 2 1,-1-1-1,-1 2 1,-21-34-1,36 68-281,0-1-1,-1 1 1,1-1 0,0 0 0,0 1-1,0-1 1,-1 1 0,1-1 0,0 1-1,0-1 1,-1 1 0,1 0 0,-1-1-1,1 1 1,0-1 0,-1 1 0,1 0 0,-1-1-1,1 1 1,-1 0 0,1-1 0,-1 1-1,1 0 1,-1 0 0,1-1 0,-1 1-1,1 0 1,-1 0 0,1 0 0,-1 0-1,1 0 1,-1 0 0,0 0 0,1 0-1,-1 0 1,1 0 0,-1 0 0,1 0-1,-1 0 1,1 1 0,-1-1 0,0 0-1,1 0 1,-1 1 0,1-1 0,-1 0-1,1 0 1,0 1 0,-1-1 0,1 1-1,-1-1 1,1 1 0,-16 26 176,14-24-224,-5 16 92,0 0 1,1 1 0,1 0 0,1-1-1,1 1 1,1 1 0,0-1 0,3 40-1,-1-44-24,2 11-34,1 0 0,1 0 1,2 0-1,0 0 0,14 34 1,-17-51 1,8 24-39,2-1 1,2 0 0,34 58 0,-43-80-17,1-1 0,0 0 0,0 0 0,1 0 0,1-1 0,0-1 0,0 1 0,0-1 0,1-1 1,0 0-1,1 0 0,0-1 0,0-1 0,20 8 0,-30-12-27,1-1 72,-1 0-1,0 0 1,1 0 0,-1-1-1,0 1 1,0 0-1,1-1 1,-1 1 0,0 0-1,0-1 1,0 1 0,1-1-1,-1 0 1,0 1 0,0-1-1,0 0 1,0 0 0,0 0-1,0 0 1,0 0 0,0 0-1,-1 0 1,1 0-1,0 0 1,-1 0 0,2-2-1,-1 0 0,0-1 0,0 0 1,0 0-1,0 0 0,-1 0 0,1 0 0,-1 0 0,-1-7 0,0-2 44,-1-1-1,-1 1 1,-7-24 0,7 28 38,-1 1 1,0-1 0,0 1-1,0 0 1,-1 0 0,-7-8-1,9 13-16,0-1-1,0 1 0,-1 0 1,1 1-1,-1-1 0,0 1 1,0-1-1,1 1 1,-2 0-1,1 1 0,0-1 1,0 1-1,-7-2 0,10 3 12,-19 4-10,15-2-127,-1 2 0,1-1 0,0 1 0,0-1 0,0 1 0,0 1 0,1-1 0,0 1-1,0 0 1,0 0 0,0 0 0,1 0 0,0 1 0,0-1 0,0 1 0,1 0 0,0 0 0,0 0 0,0 0 0,1 0 0,0 0 0,0 0 0,0 1 0,1-1 0,0 0 0,0 0 0,1 1 0,0-1 0,2 8 0,-2-9-84,1 7-334,1 0 1,1 0 0,0 0 0,0-1 0,1 0 0,13 21 0,-1-13-1563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6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41 104,'-14'-38'3687,"14"38"-3650,0 0 1,0 0-1,-1 0 0,1 0 1,0 0-1,0-1 1,0 1-1,0 0 1,0 0-1,0 0 1,0 0-1,0 0 1,0 0-1,0-1 0,0 1 1,0 0-1,-1 0 1,1 0-1,0 0 1,0 0-1,0 0 1,0 0-1,0 0 0,0 0 1,-1 0-1,1 0 1,0-1-1,0 1 1,0 0-1,0 0 1,0 0-1,-1 0 0,1 0 1,0 0-1,0 0 1,0 0-1,0 0 1,0 0-1,-1 0 1,1 1-1,0-1 1,0 0-1,0 0 0,0 0 1,0 0-1,-1 0 1,1 0-1,0 0 1,0 0-1,0 0 1,0 0-1,0 0 0,0 1 1,0-1-1,0 0 1,-1 0-1,-1 23 1084,2 0-876,2 0 0,1 1-1,1-1 1,10 37 0,-10-46-200,1 0 0,1 0 0,0 0 1,1-1-1,0 0 0,1 0 0,1-1 0,14 17 0,-22-28-54,0 0 1,0 0-1,0 0 1,0 0-1,0 0 0,0 0 1,0 0-1,0 0 0,1-1 1,-1 1-1,0-1 0,1 1 1,-1-1-1,0 1 0,1-1 1,-1 0-1,1 1 0,-1-1 1,0 0-1,1 0 0,-1 0 1,1 0-1,-1-1 0,0 1 1,1 0-1,-1 0 0,1-1 1,-1 1-1,0-1 0,1 1 1,-1-1-1,0 0 0,0 0 1,1 1-1,-1-1 1,0 0-1,0 0 0,0 0 1,0 0-1,0 0 0,0 0 1,-1 0-1,2-2 0,5-6-19,-1 0-1,0-1 0,-1 1 0,6-14 1,-10 20 9,3-11 75,0-1 1,-1 0 0,0 1-1,-1-1 1,-1 0-1,0 0 1,-3-26 0,1 5 307,0 30-143,-1 0 0,1 0 0,-1 0 0,-1 0 0,1 0 0,-1 0 0,0 1-1,-5-7 1,14 34-210,1 1 0,1-1 0,0-1-1,2 1 1,1-1 0,0-1 0,1 0-1,27 33 1,-29-41-270,0 0 1,0-1-1,14 12 1,-20-19-53,0-1 1,0 0-1,1 0 0,-1 0 1,1-1-1,-1 1 1,1-1-1,0 0 0,0-1 1,0 1-1,0-1 1,0 0-1,10 1 1,0-2-1575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6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41 412,'0'-16'600,"0"1"2509,-3 34-827,-21 146-448,-2 32-1722,25-191-404,1-1 0,-1 1-1,-1 0 1,1 0 0,-1-1 0,0 1 0,-1-1 0,1 0 0,-6 9 0,6-16 77,-1 1 0,1-1 0,0 0 0,0 0 0,0-1 1,1 1-1,-1 0 0,0-1 0,-1-4 0,-39-84-495,-50-96 1247,63 120 115,23 52-34,0 0 0,-15-26 1,21 40-573,0 1 1,-1 0 0,1 0-1,0 0 1,0 0-1,-1-1 1,1 1 0,0 0-1,0 0 1,0-1 0,-1 1-1,1 0 1,0-1 0,0 1-1,0 0 1,0 0 0,0-1-1,0 1 1,-1 0 0,1-1-1,0 1 1,0 0 0,0-1-1,0 1 1,0 0 0,0-1-1,0 1 1,0 0 0,1 0-1,-1-1 1,0 1 0,0 0-1,0-1 1,0 1 0,0 0-1,0-1 1,1 1 0,-1 0-1,0 0 1,0-1 0,0 1-1,1 0 1,-1-1 0,17 4 736,19 12-327,0 7-69,-2 1-1,53 48 0,-56-45-759,0 0 1,2-2-1,40 22 0,14-4-2583,-40-25 1083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11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53 360,'6'-10'2886,"-1"12"-827,3 22 242,-5-1-1447,-7-34-274,-11-29-283,15 38-246,-1 1-1,1-1 1,-1 0 0,0 1 0,0-1 0,0 1 0,0-1 0,0 1 0,0 0 0,-1-1 0,1 1 0,0 0 0,-1 0 0,1 0 0,-1 0 0,1 0 0,-1 0 0,1 0 0,-1 1 0,0-1 0,-1 0 0,2 1 37,-18 10 277,15-5-331,0 0 0,1 0 0,-1 0 1,1 1-1,0-1 0,1 1 0,-1 0 0,1-1 0,0 1 0,1 0 0,-1 0 1,0 12-1,1-16-30,1 1 1,-1-1-1,1 1 1,0-1 0,0 1-1,0-1 1,0 1-1,0-1 1,0 1-1,1-1 1,-1 1 0,1-1-1,0 0 1,0 1-1,0-1 1,0 0 0,0 1-1,0-1 1,1 0-1,-1 0 1,1 0-1,-1 0 1,1 0 0,0-1-1,0 1 1,0 0-1,0-1 1,0 0-1,0 1 1,0-1 0,0 0-1,0 0 1,4 1-1,-4-2-19,1 0 0,-1 0 0,0-1 0,0 1-1,0-1 1,0 1 0,0-1 0,0 0-1,0 0 1,0 0 0,0 0 0,0 0 0,0 0-1,0-1 1,-1 1 0,1-1 0,-1 1 0,1-1-1,-1 1 1,1-1 0,-1 0 0,0 0-1,2-2 1,22-47-97,-6-47 437,-19 97-160,8 61 6,0 3-148,20 133-6,-25-181-42,5 20 12,-3 1 0,3 50 0,-8-85 16,0-1 0,0 1 0,0 0 0,0-1-1,0 1 1,-1 0 0,1-1 0,0 1-1,0 0 1,-1-1 0,1 1 0,0 0-1,-1-1 1,1 1 0,0-1 0,-1 1 0,1-1-1,-1 1 1,1-1 0,-1 1 0,1-1-1,-1 0 1,0 1 0,1-1 0,-1 1 0,1-1-1,-1 0 1,0 0 0,1 1 0,-1-1-1,0 0 1,1 0 0,-1 0 0,0 0 0,1 0-1,-1 0 1,0 0 0,0 0 0,1 0-1,-1 0 1,0 0 0,1-1 0,-1 1-1,0 0 1,1 0 0,-1-1 0,1 1 0,-1 0-1,0-1 1,1 1 0,-1 0 0,0-1-1,-33-20 309,30 17-305,0 0-1,0-1 0,0 0 0,1 0 0,-1 0 0,1 0 0,1 0 0,-1 0 1,1-1-1,-1 0 0,2 1 0,-1-1 0,1 0 0,-1 0 0,2 0 0,-1-11 1,1 7-588,1 0 1,0-1 0,1 1 0,0 0-1,0 1 1,1-1 0,1 0 0,8-18 0,-3 12-1748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7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7 548,'-4'8'3098,"3"20"-2385,1-15-156,-3 23 51,1-15-364,1 1 1,0 0-1,2 0 1,1-1-1,4 25 1,44 148 727,-46-162-853,-4-31-128,0 1 1,0 0-1,0 0 0,0-1 1,0 1-1,1 0 0,-1-1 1,1 1-1,-1 0 0,1-1 1,0 1-1,-1 0 0,1-1 1,2 3-1,-24-74-309,-38-102 1618,60 172-1286,-1-1 0,1 1 0,-1 0 0,0 0 0,1-1 0,-1 1 0,1 0 0,-1 0 0,1-1 0,-1 1 0,1 0 0,-1 0 0,1 0 0,-1 0 0,1 0 0,0 0 0,-1 0 0,1 0 0,-1 0 0,1 0 0,-1 0 0,1 0 0,-1 0 0,1 0 0,-1 0 0,1 1 0,-1-1 0,1 0 0,-1 0 0,1 1 0,-1-1 0,1 1 0,27 8-44,-25-8 30,20 5-226,0 0 0,0-2 0,0-1 0,0 0 0,36-2 0,-51-2 187,-1 0-1,0 0 1,1-1 0,-1 0-1,0-1 1,0 1 0,0-1-1,0-1 1,-1 1 0,1-1-1,-1-1 1,0 1 0,0-1-1,0 0 1,-1 0 0,0 0-1,0-1 1,0 0 0,-1 0-1,1 0 1,-1-1 0,-1 1-1,0-1 1,1 0 0,-2 0-1,1 0 1,-1 0 0,0-1-1,-1 1 1,0-1 0,0-7-1,-1 5 256,-1 1-1,0-1 0,-1 1 0,0-1 0,0 1 1,-1 0-1,0 0 0,-1 0 0,0 0 1,0 1-1,-11-16 0,16 67 1046,6-11-1240,1 10 16,2 0 1,18 46 0,-23-75-286,1 0-1,0-1 1,1 0 0,0 0-1,1-1 1,0 0 0,1 0 0,0-1-1,1 0 1,0 0 0,13 9-1,8-6-2375,-16-10 915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8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28 400 476,'-1'-4'314,"0"0"-1,0 0 1,1 0-1,-1 0 1,1 0 0,0 0-1,0 0 1,0 0-1,1-1 1,-1 1-1,1 0 1,0 0 0,0 0-1,1 0 1,-1 1-1,4-7 1,3-3-78,0 0 0,1 1 1,14-16-1,-14 18-200,0 0 1,-1 0 0,-1-1-1,12-21 1,-14 19 13,0 1 0,-1-1 0,0 0 0,-1 0 1,-1 0-1,2-26 0,-4 37 67,1 0-34,-1-1 0,0 0 0,0 0 0,0 0-1,0 0 1,-1 0 0,1 1 0,-1-1 0,-1-4-1,0 4 19,0 0-1,0 0 0,-1 0 0,1 0 0,-1 1 0,0-1 0,0 1 0,0 0 0,0 0 0,0 0 0,0 0 1,0 0-1,-1 1 0,-3-2 0,4 3-42,0 0 1,1 0 0,-1 0-1,1 0 1,-1 1 0,0-1-1,1 1 1,-1 0-1,1 0 1,-1 0 0,1 0-1,0 0 1,-1 0-1,1 1 1,0-1 0,0 1-1,0 0 1,0-1 0,0 1-1,0 0 1,1 0-1,-1 0 1,-1 3 0,-4 4 27,0 0 0,1 1 0,0 0 1,1 0-1,0 1 0,1-1 0,0 1 0,1 0 1,0 0-1,0 0 0,1 0 0,1 0 1,0 1-1,0-1 0,2 18 0,0-23-81,0 0 1,1 1-1,0-1 0,0 0 0,0 0 0,1-1 1,0 1-1,0 0 0,0-1 0,1 0 0,-1 0 1,8 7-1,16 27-60,-24-33-41,1 0 0,1 0 0,-1 0 0,1-1-1,0 0 1,0 0 0,0 0 0,1 0-1,0-1 1,0 0 0,0 0 0,8 3 0,-8-4-228,0-1 0,0 0 0,0 0 0,0-1 0,0 0 1,0 0-1,0 0 0,1-1 0,-1 0 0,0 0 1,0 0-1,1-1 0,-1 0 0,0 0 0,11-5 1,37-19-1714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59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209 265 492,'0'0'4579,"-6"1"-4060,4-1-461,0 0 0,0 1 1,0-1-1,0 1 0,0-1 1,0 1-1,0 0 0,0-1 0,1 1 1,-1 0-1,0 0 0,0 1 0,1-1 1,-1 0-1,-1 2 0,1 1 119,0 0 0,0-1 0,1 1 0,-1 0 0,1 0 0,0 0 0,0 0 0,-1 7 0,1 1 4,0 0 0,1-1 1,0 1-1,1 0 0,0 0 1,1-1-1,6 24 0,-6-27-159,1 0-1,0 0 1,0 0-1,1 0 1,0 0 0,0-1-1,1 0 1,0 0-1,0 0 1,1 0-1,0-1 1,6 6 0,-10-10-24,1 0 0,-1 0 0,0 0 0,1-1 0,-1 1 0,1-1 0,0 0 0,-1 1 0,1-1 1,0 0-1,0-1 0,0 1 0,0 0 0,0-1 0,-1 0 0,1 1 0,0-1 0,0 0 0,0-1 1,0 1-1,6-2 0,-6 1 0,0-1 0,0 0 0,-1 0 0,1-1 0,0 1-1,-1 0 1,1-1 0,-1 0 0,0 1 0,0-1 0,0 0 0,0 0 0,-1 0 0,1 0 0,-1-1 0,0 1 0,1 0 0,0-5 0,0-4 23,1 1 1,-2 0-1,1-1 1,-2 1 0,1-1-1,-1 1 1,-1-1-1,0 1 1,-1-1-1,0 1 1,-1 0-1,0 0 1,-6-12-1,4 9 71,0 0-1,-2 0 1,1 0-1,-2 1 0,0 0 1,0 1-1,-2 0 1,1 0-1,-1 1 1,-1 0-1,0 0 1,-1 2-1,1-1 1,-2 1-1,0 1 0,0 0 1,0 1-1,-19-7 1,-54-27 554,83 39-627,-1 1 0,1-1 0,0 0-1,0 0 1,0-1 0,0 1 0,0-1-1,-5-5 1,8 8-37,0 0-1,0-1 0,0 1 1,0 0-1,0 0 1,0-1-1,0 1 1,0 0-1,0 0 1,0-1-1,0 1 1,0 0-1,0 0 1,0-1-1,0 1 1,0 0-1,0-1 1,0 1-1,1 0 1,-1 0-1,0 0 1,0-1-1,0 1 1,0 0-1,1 0 1,-1 0-1,0-1 1,0 1-1,0 0 1,1 0-1,-1 0 1,0 0-1,0-1 1,1 1-1,-1 0 1,1 0-1,22-5-767,250-22-6178,-190 18 7104,-57 12 1416,-18 7-1342,-2 1 0,1-1 0,-1 1 0,-1 0 0,0 0 0,0 1 0,-1-1 0,3 15 0,-2-7-100,2-1 1,0 1-1,13 23 1,-14-31-95,-1-2 1,0-1 0,1 0-1,-1 0 1,12 12 0,-14-17-66,0-1 0,0 0-1,0 0 1,0 0 0,1 0 0,-1-1 0,1 1 0,-1-1 0,1 0 0,-1 1 0,1-2-1,-1 1 1,1 0 0,0-1 0,7 0 0,-8-1 28,1 0 0,-1 0 1,1 0-1,-1-1 0,0 1 0,0-1 0,0 0 0,0 0 1,0 0-1,0 0 0,0-1 0,0 1 0,-1-1 0,0 0 1,1 1-1,2-7 0,3-1-29,-1-1 0,-1 0 0,9-17 1,-11 15 93,0 0-1,-1 0 1,0-1 0,-1 1 0,0-1 0,-1-21 0,-1 33 109,0-7 212,-1 6-277,1-1 0,0 1 0,0 0 0,0-1 0,0 1 0,0 0 0,1-1 0,0 1 0,0 0 0,1-4 0,1 16 17,38 159 105,19 92-115,-41-179-46,-10-49-21,-2 0 0,-1 1 0,2 53 0,-8-84-18,-1 0 1,1 0-1,-1 0 0,0 0 1,0 0-1,0 0 0,0 0 1,-1 0-1,1 0 0,0 0 1,-1 0-1,1-1 0,-1 1 1,0-1-1,1 1 0,-1-1 1,0 0-1,0 1 0,0-1 1,0 0-1,0 0 0,0-1 1,0 1-1,0 0 0,-3 0 1,-4 2 88,-1 0-1,1-1 1,-1 0 0,1-1 0,-15 0 0,13-1-37,0-2-1,0 1 1,1-2-1,-1 1 1,0-1 0,1-1-1,-1 0 1,-13-8-1,19 10-125,0-1 0,0 0 0,0 0 0,0 0 0,1 0 0,-1-1 0,1 0 0,0 0 0,0 0-1,0 0 1,1-1 0,-1 0 0,1 1 0,0-1 0,1 0 0,-1-1 0,1 1 0,-2-8 0,3 7-78,1 1 0,0-1 0,1 1 0,-1-1 0,1 1 0,0-1 0,0 1 0,1-1 0,0 1 0,0 0 1,0 0-1,1 0 0,-1 0 0,5-6 0,3-8-390,-6 11 301,7-14-761,1 1 0,15-23 0,-3 15-456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3:00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82 336,'1'-1'133,"1"1"-1,-1 0 1,1 0 0,0 0 0,-1 0-1,1 0 1,-1 0 0,1 0 0,-1 0-1,1 1 1,-1-1 0,1 1 0,-1-1-1,1 1 1,-1 0 0,1-1-1,-1 1 1,0 0 0,1 0 0,-1 0-1,0 0 1,0 0 0,0 0 0,0 0-1,0 1 1,0-1 0,1 2 0,0-1-11,-1-1 0,0 1 1,1-1-1,-1 1 1,1-1-1,-1 0 0,1 1 1,0-1-1,0 0 1,-1 0-1,1 0 0,0-1 1,0 1-1,2 0 1,-3-1-113,-1 0 0,1 0 0,-1-1 1,1 1-1,-1 0 0,0 0 0,1-1 1,-1 1-1,1 0 0,-1-1 0,0 1 0,1 0 1,-1-1-1,0 1 0,1-1 0,-1 1 1,0-1-1,1 1 0,-1-1 0,0 1 1,0-1-1,0 1 0,0-1 0,1 1 1,-1-1-1,0 1 0,0-1 0,0 1 1,0-1-1,0 1 0,0-1 0,0 1 1,0-1-1,0 1 0,-1-1 0,1 1 1,0-1-1,0 1 0,0-1 0,-1 1 1,1-1-1,0 1 0,-1-1 0,1 1 1,0-1-1,-1 1 0,1 0 0,0-1 1,-1 1-1,-15-26 172,9 16-75,-33-34 419,38 42-480,1 1 1,-1-1 0,0 1-1,1 0 1,-1 0-1,0 0 1,0 0 0,0 0-1,0 0 1,0 0 0,0 1-1,0-1 1,0 1 0,0-1-1,0 1 1,0 0-1,0 0 1,0 0 0,0 0-1,-1 0 1,1 0 0,0 1-1,0-1 1,0 1-1,-2 1 1,-4 2 15,1 0-1,-1 1 1,1 0-1,1 1 1,-1-1-1,1 1 1,0 1-1,0-1 1,1 1-1,0 0 1,0 0-1,0 1 1,1-1-1,0 1 1,-4 12-1,2-3 45,1 1-1,1 1 0,1-1 0,0 1 1,1-1-1,1 24 0,5-33-88,1-3-33,22 32 25,-25-36-24,0 0 1,0 0-1,0 0 0,0 0 1,0-1-1,1 1 1,-1-1-1,0 1 1,1-1-1,-1 0 1,1 0-1,0 0 1,-1 0-1,1-1 1,0 1-1,4-1 1,-6 0-57,1 2-40,11-9 73,-6 1 25,0-1 0,-1 0 0,0 0-1,0 0 1,0-1 0,-1 0 0,0 0-1,0 0 1,-1-1 0,0 0 0,-1 0-1,0 0 1,4-18 0,-2-3 468,-1 0-1,-1 0 1,-1-36-1,-2 64-260,0 1-183,0 0 1,0 1-1,0-1 1,0 1-1,0-1 1,0 1-1,1-1 1,-1 1-1,0-1 0,0 1 1,0-1-1,1 1 1,-1-1-1,0 1 1,0 0-1,1-1 0,-1 1 1,0-1-1,1 1 1,-1 0-1,1-1 1,-1 1-1,1 0 1,-1-1-1,1 1 0,18 25-4,-1 0 0,-2 2-1,-1 0 1,19 44-1,-11-8-275,16 69 0,-8-31-196,-19-69 269,-2 0-1,-1 1 1,-2 0-1,-1 1 1,2 47 0,-9-75 211,0-1 0,0 0 0,0 0 0,-1 0 0,0 0 0,0 0 0,0 0 1,-1 0-1,1-1 0,-1 1 0,0-1 0,-1 0 0,1 0 0,-1 0 0,1 0 1,-1-1-1,0 1 0,-7 3 0,4-2 44,1 0-1,-1-1 1,0 0-1,0 0 1,-1-1-1,1 0 1,-1 0-1,1-1 1,-1 0 0,0 0-1,-14 1 1,19-4-65,0 1 1,0-1-1,0 0 1,0 0-1,0 0 1,0-1-1,0 1 1,0-1-1,1 1 1,-1-1-1,0 0 1,1 0-1,-1 0 1,1 0-1,0-1 1,0 1-1,0-1 1,0 1-1,0-1 1,1 0-1,-1 0 1,1 0 0,-1 0-1,1 0 1,0 0-1,0 0 1,0-4-1,-1-2-136,0 1 1,0-1-1,1 1 1,0-1-1,0 0 0,1 1 1,0-1-1,1 0 0,0 1 1,3-15-1,19-36-1551,30-56 1,-39 86 635,4-9-447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3:00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7 257 212,'3'-6'519,"1"1"1,-1-1-1,1 1 1,0 0-1,0 0 0,1 1 1,-1-1-1,9-5 1,15-17 232,-21 20-703,-1-1 0,0 1 0,0-1 0,-1 0 0,0 0 0,-1-1 0,1 0 0,-2 1 0,1-1 0,-1-1 0,-1 1 0,0 0 0,0-1 0,-1 1 0,1-11 0,-2 18-17,-1 1-1,1-1 1,-1 1-1,1-1 1,-1 1-1,0-1 0,1 1 1,-1 0-1,0-1 1,0 1-1,0 0 1,0 0-1,0-1 1,0 1-1,-1 0 1,1 0-1,0 0 1,0 1-1,-1-1 0,1 0 1,-1 0-1,1 1 1,0-1-1,-1 1 1,1-1-1,-1 1 1,0-1-1,1 1 1,-1 0-1,1 0 1,-1 0-1,1 0 0,-1 0 1,0 0-1,1 0 1,-1 1-1,1-1 1,-1 1-1,1-1 1,-1 1-1,1-1 1,-1 1-1,1 0 1,0 0-1,-1 0 0,1 0 1,-2 1-1,-5 5 57,1 1 0,0 0 0,0 0 0,1 0 0,0 1 0,1-1 0,-1 2 0,2-1 0,-1 0 0,1 1 0,1 0 0,0 0 0,0 0 0,1 0 0,0 1 0,1-1 0,0 0 0,1 1 0,0-1 0,0 1 0,1-1-1,1 0 1,0 1 0,0-1 0,1 0 0,6 14 0,-7-19-57,0 0 0,0 0 0,1 0 0,0-1 0,0 1 0,0-1 0,0 0 0,1 0 0,0 0 1,0 0-1,0-1 0,0 0 0,0 0 0,1 0 0,-1 0 0,8 3 0,-2-3-15,-1 1 1,1-2 0,0 0-1,-1 0 1,1-1 0,0 0-1,14 0 1,-15-2-63,0 0 0,0 0 0,0-1 1,0 0-1,0-1 0,0 0 0,-1 0 0,1-1 0,-1 0 0,0 0 1,9-7-1,20-10-397,67-34-2684,-49 25 842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19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1 321 100,'0'0'2413,"2"-15"-1265,2 11-1042,0 1 1,0 0-1,0-1 1,0 2-1,0-1 1,1 0-1,-1 1 1,1 0-1,0 0 0,0 0 1,0 1-1,-1 0 1,11-2-1,82-8 964,-72 9-854,749-90 2361,-688 81-2441,-44 5-65,-9 1-130,48-1-1,-80 5-2,1 1 1,0 0-1,-1 0 0,1 0 1,0 0-1,-1 0 0,1 1 1,-1-1-1,1 0 0,-1 1 0,1-1 1,0 1-1,-1 0 0,0-1 1,2 2-1,-3-1 62,0 0 0,0 0 1,0 0-1,0 0 0,0 0 0,0 0 1,0 0-1,-1 0 0,1 0 0,0 0 1,-1 0-1,1 0 0,-1 0 0,1 0 1,-1 0-1,1 0 0,-1 0 0,0 0 0,1-1 1,-1 1-1,0 0 0,0-1 0,0 1 1,1 0-1,-1-1 0,-1 1 0,-54 47 170,-2-2-1,-65 38 0,385-236-1413,-261 152 1259,0-1 0,0 1 1,0-1-1,0 1 0,0-1 0,0 0 1,0 1-1,-1-1 0,1 0 1,0 1-1,0-1 0,-1 0 0,1 0 1,0 0-1,-1 0 0,1 1 1,-1-1-1,1 0 0,-1 0 0,1 0 1,-1 0-1,0 0 0,0 0 1,1-1-1,-1 1 0,0 0 0,0 0 1,0 0-1,0 0 0,0-1 1,-1 0 9,0-1 1,0 1-1,-1 0 1,1 0 0,0 0-1,-1 0 1,0 0 0,1 1-1,-1-1 1,0 0 0,0 1-1,-3-3 1,-6-3 92,-1 0 1,1 1 0,-25-9-1,-195-68-1026,206 71-1626,14 3 790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40 210 288,'0'0'503,"-16"0"4251,15 0-4720,0-1 1,0 1 0,0 0 0,0 0 0,0 0 0,0 0 0,0-1 0,0 1 0,0-1 0,1 1 0,-1 0 0,0-1 0,0 1 0,0-1 0,0 0 0,1 1 0,-1-1 0,0 0-1,0 1 1,1-1 0,-1 0 0,1 0 0,-1-1 0,0 0 37,0-1-1,1 1 1,-1-1-1,1 1 0,0-1 1,0 1-1,0-1 1,0 0-1,0 1 1,0-1-1,1 1 1,0-4-1,4-10 104,0 0 0,1 0-1,9-19 1,-12 28-121,1 0-1,0 0 1,0 1-1,0-1 1,1 1 0,0 0-1,0 0 1,1 0-1,8-6 1,-13 11-50,-1 1-1,1 0 1,-1 0 0,0-1-1,1 1 1,-1 0 0,1 0 0,-1 0-1,1 0 1,-1-1 0,1 1-1,-1 0 1,1 0 0,0 0 0,-1 0-1,1 0 1,-1 0 0,1 1-1,-1-1 1,1 0 0,-1 0 0,1 0-1,-1 0 1,1 1 0,-1-1 0,0 0-1,1 0 1,-1 1 0,1-1-1,-1 0 1,1 1 0,-1-1 0,0 0-1,1 1 1,-1-1 0,1 1-1,10 25 35,-4 27-50,-7 0 50,-1-40-37,1 0-1,0 0 1,1 0-1,0 0 1,1 0-1,6 21 0,-2-16 7,-5-14-25,0-1 0,0 1 0,0 0 1,1-1-1,0 1 0,-1-1 0,1 0 0,4 5 1,-5-7-3,1 0 1,-1 0-1,0 0 1,1-1-1,-1 1 1,1 0-1,-1-1 1,1 1-1,-1-1 1,1 1-1,0-1 1,-1 0-1,1 0 1,0 1 0,-1-1-1,1-1 1,-1 1-1,1 0 1,0 0-1,-1 0 1,1-1-1,-1 1 1,1-1-1,0 1 1,1-2-1,4-1-56,0 0 0,-1-1 1,1 0-1,0 0 0,-1-1 0,0 0 0,0 0 0,-1 0 0,1-1 0,-1 1 0,0-1 0,-1 0 0,1-1 0,4-9 0,-4 6 105,0 0 0,0-1 0,-1 1 0,0-1 0,-1 0 0,0 0 0,-1 0 0,0-1 0,0-15 0,-9 65 776,8-30-784,0 0-1,0 0 1,1 0 0,1 0 0,-1 0 0,1 0-1,1-1 1,-1 1 0,9 11 0,-11-17-37,1 0 0,-1 0 0,1 0 0,0 0 0,-1 0 0,1 0 1,0 0-1,0-1 0,0 1 0,0-1 0,1 1 0,-1-1 0,0 0 0,1 0 0,-1 0 0,1 0 0,-1-1 0,1 1 1,-1 0-1,1-1 0,-1 0 0,1 0 0,-1 0 0,1 0 0,0 0 0,-1 0 0,1-1 0,-1 1 0,1-1 1,-1 1-1,1-1 0,-1 0 0,1 0 0,-1 0 0,2-2 0,2-1 4,-1 1-1,0-1 1,0 0 0,-1-1-1,1 1 1,-1-1 0,0 0-1,0 0 1,-1 0 0,1 0-1,-1-1 1,0 1 0,-1-1-1,1 0 1,-1 0 0,0 0-1,-1 0 1,0 0 0,0-1-1,0 1 1,0 0 0,-1-1 0,0 1-1,0 0 1,-1 0 0,0-1-1,0 1 1,-1 0 0,1 0-1,-1 0 1,0 0 0,-1 0-1,0 0 1,0 1 0,0-1-1,0 1 1,-1 0 0,0 0-1,0 0 1,0 0 0,-1 1-1,1 0 1,-1 0 0,-10-6-1,13 9 22,0 0 0,0 0 1,0 0-1,0 1 0,0-1 0,0 1 0,0 0 0,0-1 0,0 1 0,0 0 0,0 0 0,0 0 0,0 0 0,0 1 0,-1-1 0,1 1 0,0-1 1,0 1-1,0-1 0,0 1 0,1 0 0,-1 0 0,0 0 0,0 0 0,0 1 0,1-1 0,-1 0 0,1 1 0,-1-1 0,1 1 0,-1-1 0,1 1 1,0 0-1,0 0 0,0 0 0,0-1 0,0 1 0,0 0 0,0 0 0,0 4 0,-1 0-173,0-1 1,0 0-1,0 1 0,1 0 0,0-1 1,0 1-1,1 0 0,0-1 0,0 1 0,0 0 1,0 0-1,1-1 0,2 11 0,14 9-1778,-6-16 854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3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1 540,'-4'9'4511,"-6"24"-3324,-7 46-765,11-42-288,0 8-654,-1 58 0,7-103 480,0-1 0,0 1 0,1 0 1,-1-1-1,0 1 0,0 0 0,1-1 0,-1 1 0,0 0 1,1 0-1,-1-1 0,1 1 0,-1 0 0,0 0 0,1 0 1,-1-1-1,1 1 0,-1 0 0,0 0 0,1 0 0,-1 0 1,1 0-1,-1 0 0,1 0 0,-1 0 0,1 0 0,-1 0 1,0 0-1,1 0 0,-1 0 0,1 0 0,-1 1 0,1-1 1,-1 0-1,0 0 0,1 0 0,-1 1 0,0-1 0,1 0 1,-1 0-1,0 1 0,1-1 0,-1 0 0,0 1 0,1-1 1,-1 0-1,0 1 0,0-1 0,1 0 0,-1 1 0,0-1 1,0 1-1,0-1 0,0 1 0,0-1 0,0 0 0,1 1 1,-1-1-1,0 1 0,0-1 0,0 1 0,0-1 0,0 0 1,-1 1-1,1-1 0,0 1 0,0 0 0,22-31-1951,-13-1 1235,-7 17 530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3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 40,'17'-146'2531,"-10"180"898,0-6-3168,2 0 1,0-1-1,24 46 1,-32-70-281,1-1 0,-1 1 0,1-1 1,-1 1-1,1-1 0,0 0 0,0 1 0,0-1 1,0 0-1,1-1 0,-1 1 0,1 0 0,-1 0 0,1-1 1,-1 0-1,1 1 0,0-1 0,0 0 0,-1 0 0,1-1 1,0 1-1,0-1 0,0 1 0,0-1 0,0 0 0,0 0 1,0 0-1,0 0 0,0-1 0,0 1 0,0-1 0,0 0 1,-1 0-1,1 0 0,0 0 0,0 0 0,-1-1 0,1 1 1,3-3-1,-1 0-16,-1 0 1,1 0-1,-1-1 0,0 1 1,0-1-1,0 0 0,-1 0 1,1 0-1,-1-1 1,0 1-1,-1-1 0,0 0 1,0 0-1,0 1 1,0-1-1,-1-1 0,0 1 1,0-10-1,0 7 202,-1 7-97,1 1 0,-1-1 0,0 0 0,0 0 0,0 0 0,0 0-1,0 0 1,0 0 0,-1 0 0,1 0 0,-1 1 0,1-1 0,-1 0 0,1 0 0,-1 0 0,-2-2 0,3 46 386,3-32-446,0 0 0,0 0-1,1-1 1,1 0 0,-1 0 0,7 9-1,-10-17-30,0 1-1,0-1 1,0 1-1,0-1 1,1 0-1,-1 1 1,0-1-1,0 0 1,1 0-1,-1 0 1,1 0-1,-1 0 1,1 0-1,0-1 1,-1 1-1,1 0 1,0-1 0,-1 1-1,1-1 1,0 0-1,-1 1 1,1-1-1,0 0 1,0 0-1,0 0 1,-1-1-1,1 1 1,0 0-1,-1 0 1,1-1-1,0 1 1,0-1-1,-1 0 1,1 0-1,-1 1 1,1-1-1,-1 0 1,1 0-1,-1 0 1,1 0-1,-1-1 1,2-1-1,1-1-21,0 0 0,0-1-1,-1 0 1,1 0 0,-1 0-1,0 0 1,0 0-1,-1-1 1,0 1 0,0-1-1,0 1 1,0-1 0,-1 0-1,0 0 1,0 0 0,-1 0-1,0 0 1,0 0 0,0-6-1,-1 5 81,0-1 1,0 1-1,0 0 0,-1 0 0,0 0 0,-1 0 0,1 0 0,-1 0 0,-1 0 1,1 1-1,-1 0 0,0 0 0,-1 0 0,-9-10 0,13 14-10,-1 1 1,0-1-1,0 0 0,0 1 0,0 0 0,0-1 0,0 1 1,0 0-1,0 0 0,0 0 0,-1 0 0,1 1 1,0-1-1,-1 1 0,1-1 0,-1 1 0,1 0 0,0 0 1,-1 0-1,1 0 0,-1 0 0,1 1 0,0-1 0,-1 1 1,1-1-1,0 1 0,-1 0 0,1 0 0,0 0 1,0 0-1,0 0 0,0 1 0,0-1 0,0 1 0,0-1 1,0 1-1,1 0 0,-1 0 0,1-1 0,-1 1 0,-1 3 1,-1 0-100,1 0 1,0 0 0,0 1-1,1-1 1,-1 1-1,1-1 1,0 1 0,0 0-1,1 0 1,0 0 0,0 0-1,0 0 1,1 0-1,0 0 1,0 0 0,2 9-1,-1-10-131,1 0 0,0 1 0,0-1-1,1 0 1,-1 0 0,1-1 0,0 1 0,0-1-1,1 1 1,-1-1 0,1 0 0,0 0 0,7 5-1,0-2-640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4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54 244 392,'19'-66'1543,"-13"46"-751,0 0-1,-1-1 0,-1 0 0,-1 1 0,1-27 0,-4 46-752,0 0 0,0 0 0,0 0 0,0 0 1,0 0-1,0 0 0,0 0 0,-1 0 0,1 0 0,0 0 0,-1 0 1,1 0-1,0 0 0,-1 0 0,1 0 0,-1 0 0,0 0 0,1 0 0,-1 0 1,0 0-1,1 1 0,-1-1 0,0 0 0,0 1 0,0-1 0,0 0 1,0 1-1,1-1 0,-1 1 0,0-1 0,0 1 0,0 0 0,0-1 0,-1 1 1,1 0-1,0 0 0,0 0 0,0 0 0,0 0 0,0 0 0,0 0 1,0 0-1,0 0 0,0 0 0,0 1 0,0-1 0,0 0 0,0 1 0,0-1 1,0 0-1,0 1 0,0 0 0,0-1 0,0 1 0,0 0 0,0-1 1,1 1-1,-2 1 0,-5 8 20,0 0-1,1 0 1,0 1 0,1 0 0,0 0 0,0 0-1,2 1 1,-1-1 0,1 1 0,1 0 0,0 0-1,1 0 1,0 0 0,1 15 0,1-6-2,1-1 0,0 0-1,1 1 1,2-1 0,0 0 0,1 0 0,14 32 0,-18-48-92,1 1 0,-1 0 0,1-1 0,0 0 0,0 0 0,0 0 0,0 0 0,1 0 0,0-1 0,0 1 0,0-1 0,0 0 0,0 0 0,1-1 0,-1 1 0,1-1 0,6 3 0,-9-5 4,0 0 0,0 1 0,0-1 0,0 0 0,0 0 0,1 0 0,-1 0 0,0 0 0,0-1 0,0 1 0,0-1 0,0 1 1,0-1-1,0 0 0,0 0 0,0 1 0,2-3 0,-1 1 8,0-1-1,0 1 1,-1-1 0,1 0 0,-1 1-1,0-1 1,0-1 0,0 1 0,0 0-1,0 0 1,-1-1 0,3-6 0,-3 5 18,0 0 1,0 0-1,0 0 1,-1 0-1,1 0 0,-1 0 1,0 0-1,-1-1 1,0 1-1,1 0 1,-4-9-1,3 10 37,0 1 1,0 0-1,0 0 0,-1 0 1,1-1-1,-1 1 0,0 1 1,0-1-1,0 0 0,0 0 0,0 1 1,-1-1-1,1 1 0,-1 0 1,0 0-1,0 0 0,-4-3 1,5 5-24,0 0 1,0-1 0,0 1 0,1 1 0,-1-1 0,0 0 0,0 0 0,0 1 0,1-1 0,-1 1 0,0 0-1,1-1 1,-1 1 0,0 0 0,1 0 0,-1 0 0,1 0 0,-1 0 0,1 0 0,0 0 0,0 1-1,-1-1 1,1 1 0,0-1 0,0 1 0,0-1 0,0 1 0,-1 2 0,-22 47-680,23-50 505,0 1 0,0 0 0,1-1 1,-1 1-1,1 0 0,-1 0 0,1 0 0,0-1 1,0 1-1,0 0 0,0 0 0,0 0 0,0 0 1,0 0-1,1-1 0,-1 1 0,1 0 0,-1 0 0,1-1 1,0 1-1,-1 0 0,1-1 0,0 1 0,0 0 1,0-1-1,1 1 0,-1-1 0,0 0 0,0 1 1,1-1-1,2 2 0,0-1-1072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12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 36 420,'3'3'2061,"11"17"497,-9-16-1772,-6-12 72,0 3-671,-1 0 0,0 1 1,0-1-1,0 1 0,-1-1 0,1 1 1,-1 0-1,-4-5 0,6 8-155,0 1-1,0-1 0,0 0 0,0 0 0,0 1 0,1-1 0,-2 0 1,1 1-1,0-1 0,0 1 0,0-1 0,0 1 0,0 0 1,0-1-1,0 1 0,0 0 0,-1 0 0,1 0 0,0 0 0,0 0 1,0 0-1,-1 0 0,1 0 0,0 1 0,0-1 0,0 0 1,0 1-1,0-1 0,0 0 0,0 1 0,0 0 0,0-1 0,0 1 1,0 0-1,0-1 0,0 1 0,-2 2 0,-2 2 37,-1 2 0,1-1 0,1 0 0,-1 1 0,1 0 0,0 0 1,0 0-1,1 1 0,0-1 0,0 1 0,1 0 0,0 0 0,1 0 0,-1 0 0,1 0 0,1 0 0,0 14 0,0-21-73,0 0 0,0-1 0,0 1 0,0 0 0,0 0 1,0 0-1,0 0 0,1 0 0,-1 0 0,0-1 0,0 1 0,1 0 0,-1 0 0,1 0 0,-1 0 1,1-1-1,-1 1 0,1 0 0,-1-1 0,1 1 0,-1 0 0,1-1 0,0 1 0,-1-1 0,1 1 1,0-1-1,0 1 0,0-1 0,-1 1 0,1-1 0,0 0 0,0 0 0,0 1 0,0-1 0,0 0 0,-1 0 1,1 0-1,0 0 0,0 0 0,0 0 0,0 0 0,0 0 0,0 0 0,0 0 0,-1-1 0,1 1 1,0 0-1,0-1 0,1 0 0,3 0-16,-1-1 1,1 0-1,-1 0 0,1-1 1,-1 1-1,0-1 1,5-3-1,-4-1 130,1 0 0,-1-1 0,-1 1 0,1-1 0,-1 0 0,-1 0 0,1 0 0,-1 0 0,-1-1 0,1 1 0,-1-1 0,-1 0 0,1-16 0,-3 57 762,0-27-873,0 1 1,0-1-1,1 1 1,0-1-1,0 1 1,1-1-1,-1 0 1,1 1-1,0-1 1,1 1-1,-1-1 1,1 0-1,0 0 1,1 0-1,-1 0 1,1 0-1,4 6 0,-6-10-171,0 1 0,0 0-1,1 0 1,-1-1 0,0 1-1,1-1 1,-1 1-1,1-1 1,-1 0 0,1 1-1,0-1 1,0 0-1,-1 0 1,1 0 0,0 0-1,0-1 1,0 1-1,0-1 1,0 1 0,0-1-1,0 1 1,0-1-1,0 0 1,0 0 0,1 0-1,-1 0 1,0 0-1,0-1 1,0 1 0,0-1-1,0 1 1,0-1-1,0 0 1,0 1 0,-1-1-1,1 0 1,0 0-1,0-1 1,2-1 0,6-9-1764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4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63 540,'4'-17'2835,"-4"27"-536,0 16-1710,3 5-559,0 1 0,3-1-1,0 0 1,2-1 0,22 55-1,-37-151-1654,1 45 1625,-4-32 697,10 53-664,4 0-72,9 1-162,0-1 0,0-1 0,0 0 0,0-1 0,18-5 0,-26 6 153,-1-1 1,0 0 0,1-1 0,-1 1-1,0 0 1,-1-1 0,1 0 0,0 0 0,-1 0-1,1-1 1,-1 1 0,0-1 0,0 0 0,-1 0-1,1 0 1,-1 0 0,0 0 0,0 0 0,2-6-1,-2 0 182,1 1 1,-2 0-1,1 0 0,-2-1 0,1 1 0,-2-14 0,1 9 964,-3 5-644,-3 18-23,-3 20-68,7-10-255,1 0-1,1-1 0,1 1 0,5 27 1,-5-40-270,0-1 1,0 1-1,1-1 1,-1 1-1,1-1 1,1 0-1,-1 1 1,1-1-1,0 0 1,0-1-1,0 1 1,1 0-1,-1-1 1,1 0 0,0 0-1,1 0 1,-1 0-1,8 4 1,-5-4-841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5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79 100,'19'15'2472,"3"3"-1235,-17-23-939,-10-17-109,4 17-51,-1 0 0,0 0 0,0 0 0,0 0 0,0 1-1,-1-1 1,0 0 0,0 1 0,0 0 0,0 0 0,-1 0 0,0 0-1,0 0 1,0 1 0,0-1 0,0 1 0,-1 0 0,1 1-1,-9-5 1,12 7 134,-9 3 137,5 1-336,1 0-1,-1 1 0,1-1 1,0 1-1,0 0 1,1 0-1,0 0 1,0 1-1,0-1 1,0 1-1,1-1 1,-2 7-1,1 0 67,0 1-1,0-1 1,1 1 0,1-1 0,0 15-1,1-26-162,0 0-1,0 0 0,0 1 1,0-1-1,0 0 0,0 0 1,1 0-1,-1 1 0,0-1 1,1 0-1,-1 0 0,1 0 1,-1 0-1,1 0 0,-1 0 1,1 0-1,0 0 0,0 0 1,-1 0-1,1 0 0,0 0 1,0 0-1,0-1 0,0 1 1,0 0-1,0-1 0,0 1 1,0-1-1,1 1 0,-1-1 1,0 1-1,0-1 0,0 0 1,0 0-1,1 1 1,-1-1-1,2 0 0,0 0-38,-1 0 0,1-1 0,-1 1 0,1 0 0,-1-1 0,1 0 0,-1 0 0,1 1 0,-1-1 0,0-1 0,1 1 0,-1 0 0,0-1 0,0 1 0,0-1 0,0 1 0,2-3 0,3-6-21,0 0 0,-1-1 0,7-15 0,-7 16 247,-5 11-156,1 0 1,0 0-1,-1 0 0,1 0 1,-1 0-1,1 0 0,-1 1 0,0-1 1,1 1-1,-1-1 0,1 3 1,-1-4-1,5 11-300,1-1 0,0-1 1,0 1-1,1-1 1,0-1-1,1 1 0,0-1 1,0-1-1,11 7 0,0-4-1187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29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52 236,'0'0'539,"0"0"-449,1-1 0,-1 0 0,0 0 0,0 0 0,0 0 0,0 1 0,0-1-1,0 0 1,0 0 0,0 0 0,0 0 0,-1 1 0,1-1 0,0 0 0,0 0 0,-1 1-1,1-1 1,-1 0 0,1 0 0,-1 0 0,-20-34 4404,29 77-3997,3 45 1,-8-53-226,1-1 1,16 59-1,-24-105-258,0-1 0,1 0 0,1 0 0,1 0 1,0 0-1,2-26 0,-1 34-16,0 1 1,1-1-1,0 1 0,0 0 1,0-1-1,1 1 1,0 0-1,0 0 0,0 0 1,0 0-1,1 0 1,0 1-1,0-1 0,0 1 1,1 0-1,0-1 0,-1 2 1,1-1-1,1 0 1,-1 1-1,0 0 0,6-3 1,-8 5-6,0 0 0,0 0 0,0 1 0,-1-1 0,1 1 0,0-1 0,0 1 0,0 0 0,0 0 0,0 0 0,0 0 0,0 0 0,0 0 0,0 1 0,0-1 1,-1 1-1,1-1 0,0 1 0,0-1 0,0 1 0,-1 0 0,4 2 0,-1 0 4,1 1 0,-1-1 0,0 1 0,0 0-1,-1 1 1,1-1 0,-1 0 0,3 6 0,2 5 2,0 1-1,-1 0 1,-1 0 0,7 24-1,-6-7-257,14 44-4133,-20-75 3601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0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92 408,'-2'-50'4338,"25"104"-2551,6 45-1097,26 179 0,-43-196-2824,-14-78 1000,-4-16 477,-4-15 155,-5-26 584,2-1 0,2-1 0,3 0-1,-2-83 1,11 130 17,0-1 0,1 1 0,0-1 0,0 1 0,1 0 0,0-1 1,1 1-1,-1 1 0,2-1 0,-1 1 0,1-1 0,0 1 0,0 1 0,1-1 0,13-11 0,-17 15-59,1 1-1,0-1 1,0 1 0,0-1-1,0 1 1,1 0-1,-1 0 1,1 0-1,-1 1 1,1-1 0,-1 1-1,1 0 1,0 0-1,0 0 1,-1 0-1,1 1 1,0-1 0,0 1-1,0 0 1,0 1-1,0-1 1,0 0-1,-1 1 1,1 0 0,0 0-1,0 0 1,-1 1-1,1-1 1,-1 1-1,1 0 1,-1 0 0,0 0-1,1 0 1,-1 0-1,0 1 1,-1-1-1,4 5 1,-3-3-14,0 0 1,0 0-1,-1 0 0,0 1 0,0-1 1,0 1-1,0-1 0,-1 1 0,0 0 1,0 0-1,0-1 0,0 1 1,-1 0-1,0 0 0,0 0 0,0 0 1,-1 0-1,1 0 0,-1-1 1,-3 8-1,3-4-26,-2-1-1,1 0 1,-1 0 0,0 0 0,-1-1-1,1 1 1,-2-1 0,1 0 0,0 0 0,-1 0-1,0 0 1,-1-1 0,-5 5 0,-16 3-3613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0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96 216,'4'5'329,"0"1"1,0 0-1,-1 0 1,0 1-1,0-1 1,0 1-1,-1-1 0,3 11 1,-4-12-233,0 0 0,0 0 1,1 0-1,-1 0 0,1 0 1,1 0-1,-1 0 0,1-1 1,-1 1-1,2-1 0,-1 0 1,0 1-1,1-2 0,-1 1 0,1 0 1,6 4-1,-8-7-80,1 0-1,-1-1 1,1 1 0,-1 0-1,1-1 1,-1 1 0,1-1-1,-1 0 1,1 0 0,-1 0-1,1 0 1,-1 0-1,1 0 1,-1-1 0,1 1-1,-1-1 1,1 0 0,-1 0-1,0 0 1,1 0 0,-1 0-1,0 0 1,0-1 0,0 1-1,0-1 1,0 1-1,0-1 1,0 0 0,0 0-1,-1 0 1,1 0 0,-1 0-1,1 0 1,0-3 0,3-2 28,-2 0 0,1 0 0,-1 0 0,0 0 0,0 0 1,-1-1-1,0 1 0,0-1 0,-1 0 0,1-9 1,-2 12 37,0-1 0,-1 1 0,0-1 0,0 1 0,0 0 0,-1 0 1,1 0-1,-1-1 0,0 2 0,-1-1 0,1 0 0,-1 0 1,0 1-1,0-1 0,-1 1 0,1 0 0,-1 0 0,0 0 1,0 1-1,0-1 0,-1 1 0,1 0 0,-1 0 0,1 1 1,-1-1-1,0 1 0,0 0 0,0 0 0,-1 1 0,1-1 0,0 1 1,-8 0-1,11 1-97,-1 0 0,1 1 0,0 0-1,-1-1 1,1 1 0,0 0 0,0 0 0,0 0 0,0 1 0,0-1 0,0 0 0,0 1 0,0-1 0,1 1-1,-1 0 1,0 0 0,1-1 0,0 1 0,-1 0 0,1 0 0,0 0 0,0 1 0,0-1 0,0 0-1,-1 4 1,-1 2-350,1 1 0,-1 0 0,1 0 0,1 0 0,-1 10 0,1 1-1836,1-11 896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1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0 188 368,'5'-24'1264,"0"0"1,14-34-1,-17 52-1107,0 0-1,1 1 1,-1-1 0,2 1-1,-1-1 1,0 1-1,1 0 1,0 0 0,0 1-1,1-1 1,-1 1-1,1 0 1,0 0-1,0 1 1,8-5 0,-12 8-133,1 0 0,-1-1 0,0 2 0,0-1 1,1 0-1,-1 0 0,0 0 0,0 0 1,1 1-1,-1-1 0,0 1 0,0-1 0,0 1 1,0-1-1,0 1 0,0-1 0,0 1 0,0 0 1,0 0-1,0 0 0,0 0 0,0-1 1,0 1-1,-1 0 0,1 0 0,0 0 0,-1 1 1,1-1-1,-1 0 0,2 2 0,14 38 134,-5 55 191,-10-75-287,0 0 0,2 0 0,9 37 0,-12-58-79,0 1 0,0-1-1,0 1 1,1-1 0,-1 1 0,0-1-1,0 0 1,0 1 0,1-1 0,-1 1-1,0-1 1,1 1 0,-1-1 0,0 0-1,1 1 1,-1-1 0,0 0 0,1 1-1,-1-1 1,1 0 0,-1 1-1,0-1 1,1 0 0,-1 0 0,1 0-1,-1 1 1,1-1 0,-1 0 0,1 0-1,-1 0 1,1 0 0,-1 0 0,2 0-1,16-11-204,11-23-100,-23 24 250,-1 0 0,-1 0-1,1 0 1,-1-1-1,-1 1 1,0-1 0,-1 0-1,2-16 1,1-90 1298,-5 103-801,0 12-337,-1 26 148,0 0 0,5 32-1,41 212-342,-18-154-2329,-20-98-537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1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0 144 512,'0'-8'289,"1"0"0,-1 1 0,1-1 0,1 0 0,-1 0 0,1 1 1,1-1-1,-1 1 0,7-13 0,-6 16-145,0 0 1,-1 0-1,1 0 1,0 0-1,1 1 0,-1 0 1,1-1-1,-1 1 1,1 0-1,0 1 1,0-1-1,0 1 1,1 0-1,-1 0 1,1 0-1,7-2 1,-9 3-102,-1 1 1,0 0 0,1 0-1,-1 0 1,0 0 0,1 0 0,-1 0-1,0 0 1,1 1 0,-1-1 0,0 1-1,1 0 1,-1 0 0,0 0 0,0 0-1,0 0 1,0 0 0,0 0-1,0 1 1,0-1 0,0 1 0,-1-1-1,1 1 1,0 0 0,-1 0 0,1 0-1,1 3 1,0 0 15,0-1-1,-1 1 1,0 0-1,1 0 1,-2 1 0,1-1-1,0 0 1,-1 1-1,0-1 1,0 10-1,-1-5-2,0 1 0,-1-1 0,-1 0 0,1 0 0,-2 0 0,1 0 0,-1 0 0,-1 0 0,0-1 0,0 0 0,-1 0 0,0 0 0,-1 0 0,1-1 0,-9 9 0,14-17-140,0 1 0,0-1 1,-1 1-1,1-1 0,0 1 0,-1-1 0,1 0 0,0 1 0,-1-1 0,1 0 0,-1 1 0,1-1 0,0 0 0,-1 0 0,1 1 0,-1-1 0,1 0 0,-1 0 0,1 0 0,-1 0 0,1 1 0,-1-1 0,1 0 0,-1 0 0,1 0 0,-1 0 0,1 0 0,-1 0 0,1 0 0,-1-1 0,1 1 0,-1 0 0,1 0 0,-1 0 0,1 0 0,-1-1 0,1 1 0,0 0 0,-1 0 0,1-1 0,-1 1 0,1 0 0,0-1 0,-1 1 0,1 0 0,0-1 0,-1 1 0,1-1 0,0 1 0,0-1 0,-1 1 0,1 0 0,0-1 0,0 1 0,0-1 0,-1 1 0,1-2 0,1-5-1168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2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73 16,'10'21'771,"-8"-17"-439,-1 1 0,1-1 0,0 1-1,0-1 1,1 0 0,0 0 0,-1 0-1,1 0 1,6 6 0,-8-14-277,1-1 1,-1 1-1,0 0 1,0 0-1,-1-1 0,0 1 1,1 0-1,-1-1 1,-1 1-1,0-5 0,-2 0 0,-1-1-1,-1 1 1,0 0-1,-6-9 1,9 16 22,1-1 1,-1 0-1,0 1 1,0 0-1,0 0 1,0-1 0,0 1-1,-1 0 1,1 1-1,-1-1 1,1 0 0,-1 1-1,0-1 1,1 1-1,-1 0 1,0 0-1,0 0 1,-5-1 0,8 2 109,-18 15 246,13-11-362,1 1 0,-1 0-1,1 0 1,1 0-1,-1 1 1,1-1 0,0 1-1,0 0 1,0 0-1,1 0 1,-2 9-1,0 0 73,2-1 0,0 1 0,0 28-1,2-40-175,1 0 0,0 0-1,0 1 1,0-1-1,0 0 1,1 0 0,-1 0-1,1 0 1,0 0-1,0 0 1,0-1-1,0 1 1,0-1 0,0 1-1,1-1 1,-1 0-1,1 0 1,0 0 0,0 0-1,0 0 1,0 0-1,0-1 1,0 0-1,0 0 1,0 0 0,0 0-1,1 0 1,-1 0-1,0-1 1,1 1 0,-1-1-1,0 0 1,1 0-1,-1-1 1,0 1-1,1-1 1,-1 1 0,0-1-1,0 0 1,1 0-1,3-2 1,-1-1 9,-1-1 1,0 1-1,0 0 1,-1-1-1,1 0 0,-1 0 1,0-1-1,0 1 1,-1-1-1,1 0 0,-1 0 1,0 0-1,-1 0 0,0 0 1,0-1-1,0 1 1,-1-1-1,0 1 0,0-1 1,0 0-1,-1-12 452,-2 13-117,1 3-130,-1 13-92,0-3-307,1 0 1,0 0-1,0 0 1,1 1-1,0-1 1,0 0-1,1 0 1,0 1-1,0-1 1,1 0-1,-1 0 1,2 0-1,-1 0 1,1-1-1,0 1 1,0-1-1,8 12 1,-5-12-709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2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20 200 448,'0'0'66,"0"0"0,0-1 0,0 1 0,0 0 0,0 0 0,0-1 0,-1 1 0,1 0 0,0 0 0,0-1-1,0 1 1,0 0 0,0 0 0,-1-1 0,1 1 0,0 0 0,0 0 0,0 0 0,-1 0 0,1-1 0,0 1 0,0 0 0,0 0 0,-1 0 0,1 0 0,0 0 0,0 0 0,-1 0 0,1-1 0,0 1-1,0 0 1,-1 0 0,1 0 0,0 0 0,-1 0 0,1 0 0,0 0 0,0 0 0,-1 0 0,1 1 0,0-1 0,0 0 0,-1 0 0,1 0 0,0 0 0,0 0 0,-1 0 0,1 0 0,0 1 0,0-1-1,0 0 1,-1 0 0,1 0 0,0 1 0,0-1 0,0 0 0,0 0 0,-1 0 0,1 1 0,0-1 0,0 0 0,0 0 0,0 1 0,-1 0-2,0 0-1,1-1 1,-1 1 0,0 0 0,1 0-1,-1 0 1,1 0 0,-1 0 0,1 0 0,0 0-1,-1 0 1,1 0 0,0 0 0,0 0-1,0 0 1,-1 0 0,1 0 0,0 0 0,1 0-1,-1 0 1,0 0 0,0 1 0,0-1-1,1 1 1,0 1-75,1-1 0,-1 0 0,0 0 0,1 0-1,0 0 1,-1 0 0,1 0 0,0-1 0,0 1 0,0-1 0,0 1-1,0-1 1,0 1 0,1-1 0,-1 0 0,0 0 0,1 0 0,-1-1-1,0 1 1,1 0 0,-1-1 0,1 0 0,-1 1 0,1-1 0,0 0-1,-1 0 1,1-1 0,-1 1 0,1 0 0,-1-1 0,0 0 0,4-1-1,0 1-17,0-1-1,0 0 1,0 0-1,0-1 0,0 0 1,0 0-1,-1 0 1,0-1-1,1 0 0,-2 0 1,1 0-1,5-5 1,-5 0 131,0 0 0,-1 0 1,1 0-1,-2-1 0,1 0 1,-2 1-1,1-1 1,-1 0-1,-1 0 0,1 0 1,-2 0-1,1-1 1,-3-17-1,1 23 129,0-1 0,0 1 0,-1 0 0,0-1 0,0 1-1,0 0 1,-1 0 0,-5-8 0,6 18-98,1 0-1,-1 1 0,1-1 1,0 0-1,0 0 1,0 1-1,1 8 1,0-1-124,2 0 0,0 0 0,0 0 0,1-1 0,0 1 0,7 14 0,-8-20-69,1-1 1,0 0-1,0 0 0,0 0 0,1 0 0,0-1 0,0 1 0,0-1 0,0 0 0,1 0 1,0-1-1,0 1 0,11 6 0,-13-10-2,0 0 0,0 0 1,0-1-1,0 1 0,-1-1 0,1 1 1,0-1-1,0 0 0,0 0 1,0-1-1,0 1 0,0-1 0,0 1 1,0-1-1,0 0 0,0 0 0,-1 0 1,1 0-1,0-1 0,-1 1 1,1-1-1,-1 0 0,1 1 0,-1-1 1,0 0-1,0 0 0,0-1 0,0 1 1,0 0-1,0-1 0,1-2 1,2-3 17,1 1 1,-2-1-1,1 0 1,-1 0 0,-1 0-1,0-1 1,0 1 0,0-1-1,1-10 1,0-77 1890,-4 95-1660,-8-5 109,2 4-26,3 18-92,2 0-125,1-1-1,1 1 0,1 0 1,0 0-1,0-1 1,8 23-1,-9-34-240,0 0 0,1 1 1,0-1-1,-1 0 0,1 0 0,1 0 0,-1-1 1,1 1-1,-1 0 0,1-1 0,0 0 0,0 1 0,0-1 1,1-1-1,-1 1 0,1 0 0,0-1 0,0 0 1,0 1-1,0-2 0,0 1 0,0 0 0,0-1 1,0 0-1,1 0 0,-1 0 0,1 0 0,5-1 0,1 0-1344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3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70 116,'9'17'4131,"7"13"-2860,-16-30-1262,0 0 0,0 1 1,0-1-1,0 0 1,0 0-1,0 1 0,0-1 1,0 0-1,1 0 0,-1 1 1,0-1-1,0 0 1,0 0-1,0 1 0,1-1 1,-1 0-1,0 0 0,0 1 1,0-1-1,1 0 1,-1 0-1,0 0 0,0 0 1,1 0-1,-1 1 0,0-1 1,0 0-1,1 0 1,-1 0-1,0 0 0,1 0 1,-1 0-1,0 0 0,0 0 1,1 0-1,-1 0 1,0 0-1,1 0 0,-1 0 1,0 0-1,0 0 0,1 0 1,-1 0-1,0 0 1,0-1-1,1 1 0,-1 0 1,0 0-1,0 0 0,1 0 1,-1-1-1,0 1 1,0 0-1,1 0 0,-1 0 1,0-1-1,0 1 0,0 0 1,0 0-1,0-1 1,1 1-1,-1 0 0,0 0 1,0-1-1,0 1 0,0 0 1,0 0-1,0-1 1,1-4 44,-1 1 1,0-1-1,0 1 1,0-1 0,0 1-1,-1-1 1,0 1 0,0 0-1,0-1 1,-1 1 0,1 0-1,-1 0 1,0 0-1,0 0 1,0 0 0,-1 0-1,1 0 1,-1 1 0,0 0-1,0-1 1,0 1-1,0 0 1,-1 0 0,1 1-1,-1-1 1,0 1 0,0-1-1,0 1 1,0 1 0,0-1-1,0 0 1,-1 1-1,-7-2 1,10 4-34,-1 0 1,1 0-1,0 0 0,0 0 1,0 0-1,0 1 0,0-1 1,0 0-1,0 1 0,0 0 1,1-1-1,-1 1 1,0 0-1,1 0 0,0 0 1,-1 0-1,1 0 0,0 0 1,0 0-1,-1 5 0,-1 0 40,0 0 0,0 0 0,1 0 0,0 1 0,-2 9 0,4-10-46,1 0-1,0-1 1,0 1-1,0 0 0,0-1 1,1 1-1,0-1 1,6 12-1,-7-16-41,0 0-1,-1 0 1,1 0 0,0-1-1,0 1 1,0 0-1,1-1 1,-1 1-1,0-1 1,1 1 0,-1-1-1,0 0 1,1 0-1,0 1 1,-1-1-1,1 0 1,0 0-1,-1-1 1,1 1 0,0 0-1,0-1 1,0 1-1,0-1 1,0 1-1,0-1 1,0 0 0,0 0-1,0 0 1,0 0-1,-1 0 1,1 0-1,0 0 1,0-1 0,0 1-1,3-2 1,1-1 42,1 0-1,-1-1 1,-1 0 0,1 0 0,0-1 0,-1 1-1,0-1 1,0 0 0,0-1 0,-1 1 0,0-1-1,0 0 1,0 0 0,-1 0 0,0 0 0,0-1-1,0 1 1,-1-1 0,0 0 0,0 0 0,-1 0-1,0 0 1,1-13 0,25 81 1848,-22-50-1927,0 0-1,0-1 1,1 0 0,0 0-1,1 0 1,0-1 0,0 0 0,16 14-1,-15-15-576,1-1 1,0 0-1,1-1 0,-1 0 0,16 6 0,-6-4-1284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13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64 4232,'-16'-64'2851,"37"188"-711,-16-98-2004,1-1 0,2 1-1,12 29 1,-20-55-54,-17-38 41,14 25-98,1 0-1,0 1 1,0-1 0,1 0 0,1 0-1,1-17 1,-1 28-26,0-1-1,0 0 1,1 0 0,-1 0-1,1 1 1,-1-1-1,1 0 1,0 0-1,0 1 1,0-1 0,0 1-1,1-1 1,-1 1-1,1-1 1,0 1 0,-1 0-1,1 0 1,0 0-1,0 0 1,0 0 0,1 0-1,-1 0 1,0 1-1,1-1 1,-1 1 0,1 0-1,-1-1 1,1 1-1,0 1 1,-1-1 0,1 0-1,0 1 1,0-1-1,4 1 1,-5 0 4,1 1 0,-1 0 0,1 0 0,-1 0 0,0 0 0,1 0 0,-1 0 0,0 1 0,0-1 0,0 1 0,0-1 0,0 1 0,0 0 0,-1 0 0,1 0 0,-1 0 0,1 0 0,-1 0 0,1 0 0,-1 0 0,0 1 0,1 3 0,2 3 11,-1 0 0,0 0 0,0 0 0,2 18 0,-2 22-95,-3-50 83,0 1 0,0 0 0,0 0 1,-1-1-1,1 1 0,0 0 0,0 0 0,0 0 0,-1-1 1,1 1-1,0 0 0,0 0 0,0 0 0,-1 0 1,1-1-1,0 1 0,0 0 0,-1 0 0,1 0 0,0 0 1,-1 0-1,1 0 0,0 0 0,0 0 0,-1 0 0,1 0 1,0 0-1,-1 0 0,1 0 0,0 0 0,0 0 0,-1 0 1,1 0-1,0 0 0,0 0 0,-1 1 0,1-1 0,0 0 1,0 0-1,-1 0 0,1 0 0,0 0 0,0 1 0,-1-1 1,1 0-1,0 0 0,0 1 0,0-1 0,0 0 1,-1 0-1,1 0 0,0 1 0,0-1 0,0 0 0,0 1 1,0-1-1,0 0 0,0 0 0,0 1 0,0-1 0,0 0 1,0 1-1,0-1 0,0 0 0,0 0 0,0 1 0,-14-19 38,13 12-36,-1 0-1,1-1 1,0 1 0,0 0-1,1-1 1,0 1-1,0 0 1,0-1-1,1 1 1,0-1 0,0 1-1,0 0 1,1 0-1,0 0 1,1 0-1,-1 0 1,1 0 0,0 1-1,0-1 1,1 1-1,5-7 1,-8 11-5,-1 0 0,1 0-1,0 1 1,-1-1 0,1 0 0,0 1 0,0-1 0,-1 0-1,1 1 1,0-1 0,0 1 0,0-1 0,0 1 0,0 0-1,0-1 1,0 1 0,0 0 0,0 0 0,0-1-1,0 1 1,0 0 0,0 0 0,0 0 0,0 0 0,0 0-1,0 1 1,0-1 0,1 0 0,0 2 0,0-1 0,-1 0 1,1 0-1,-1 1 0,0-1 0,1 1 1,-1 0-1,0-1 0,0 1 1,0 0-1,0-1 0,0 1 0,1 3 1,2 7 33,0 1 0,0 0 0,1 16 0,-5-28-22,3 16-63,9 44-17,-11-58 58,0 0 1,0 0 0,0 1 0,0-1 0,1 0 0,0 0 0,-1 0 0,1 0 0,0-1 0,0 1 0,1 0 0,-1-1 0,1 1 0,3 2 0,-4-5-13,-1 1 0,1-1 1,-1 0-1,1 0 0,0 1 1,-1-1-1,1 0 0,0-1 1,-1 1-1,1 0 0,0 0 1,-1-1-1,1 1 0,-1-1 1,1 1-1,-1-1 0,1 0 1,-1 1-1,1-1 0,-1 0 1,1 0-1,-1 0 0,0 0 1,0 0-1,0-1 0,0 1 1,1 0-1,-1 0 0,-1-1 1,1 1-1,0-1 0,0 1 1,0-3-1,26-51-224,-22 36 632,-1 0 1,-1 0-1,0 0 0,-1-31 0,-2 50 54,-2 2-352,1 0 0,-1 0 0,0 1 0,1-1 0,0 1-1,-1-1 1,1 1 0,0-1 0,0 1 0,1 0 0,-1-1 0,1 1 0,-1 0 0,1 0-1,0 0 1,0 3 0,-1 4-57,0-1 1,0 1-1,1 0 0,1 0 0,1 11 0,-1-19-32,17 52-125,-17-51 87,0-1-1,0 1 1,0-1-1,1 1 0,-1-1 1,1 0-1,0 0 1,-1 0-1,1 0 0,0 0 1,0 0-1,0 0 1,0 0-1,1-1 1,-1 1-1,0-1 0,1 0 1,3 2-1,-4-3 22,-1-1-1,1 1 0,0 0 1,-1-1-1,1 0 1,-1 1-1,0-1 0,1 0 1,-1 0-1,0 1 1,1-1-1,-1 0 1,0 0-1,0-1 0,0 1 1,0 0-1,0 0 1,0 0-1,0-1 1,0 1-1,0-1 0,0-1 1,17-32-205,-13 22 225,-1 1-1,-1-1 0,0 1 1,1-15-1,8-33 1754,-14 82-1586,0 1 1,2 0 0,1-1 0,0 1 0,9 37 0,6 7-2613,1-27-3423,-7-24 2798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39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1 212,'-1'0'117,"0"-1"0,-1 1 0,1 0 0,0 0 0,-1 0 0,1 0 0,-1 0 0,1 0 0,0 0 0,-1 1 1,1-1-1,0 0 0,-1 1 0,1-1 0,0 1 0,0 0 0,-2 0 0,2 0-80,0 0 0,0 0 0,0-1 0,0 1 0,0 0 0,1 0 0,-1 0 0,0 0 0,1 0 0,-1 0-1,0 0 1,1 1 0,-1-1 0,1 0 0,0 0 0,-1 2 0,1-2 21,0-1-1,1 1 1,-1-1 0,0 1-1,0-1 1,0 1-1,1-1 1,-1 1 0,0-1-1,1 1 1,-1-1 0,0 1-1,1-1 1,-1 0-1,1 1 1,-1-1 0,1 0-1,-1 1 1,1-1-1,-1 0 1,1 0 0,-1 1-1,1-1 1,-1 0-1,2 0 1,50 5 1939,-40-4-2272,462 31 2255,-406-30-1859,748 14 325,-377-31-509,-403 13-357,61-12-1,3-1-1065,6 1-1433,-87 11 2058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2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92 248,'0'-2'41,"0"2"-10,0-1 0,0 1 0,0 0-1,0-1 1,0 1 0,0-1 0,0 1-1,0 0 1,0-1 0,0 1 0,0-1-1,0 1 1,0 0 0,0-1 0,0 1-1,0 0 1,1-1 0,-1 1-1,0-1 1,0 1 0,0 0 0,0-1-1,1 1 1,-1 0 0,0 0 0,1-1-1,-1 1 1,0 0 0,0-1 0,1 1-1,-1 0 1,0 0 0,1 0 0,-1-1-1,0 1 1,1 0 0,-1 0 0,1 0-1,-1 0 1,0 0 0,1 0 0,-1 0-1,1 0 1,-1 0 0,0 0 0,1 0-1,-1 0 1,1 0 0,-1 0 0,0 0-1,1 0 1,-1 0 0,1-2 181,-1 0-1,1-1 1,-1 1 0,1-1 0,0 1 0,0 0-1,0 0 1,0-1 0,0 1 0,0 0 0,1 0-1,-1 0 1,1 0 0,-1 1 0,1-1 0,0 0-1,2-2 1,-3 5-196,-1-1 0,1 0-1,-1 0 1,1 0 0,-1 1 0,1-1-1,-1 0 1,1 0 0,-1 0 0,1 0-1,-1 0 1,1 0 0,-1 0 0,1 0-1,-1 0 1,1 0 0,-1-1-1,1 1 1,-1 0 0,1 0 0,-1 0-1,1 0 1,-1-1 0,0 1 0,1 0-1,-1-1 1,1 1 0,-1 0 0,0-1-1,1 1 1,-1 0 0,0-1 0,1 1-1,-1-1 1,0 1 0,0 0-1,1-1 1,-1 1 0,0-1 0,0 1-1,1-2 1,-2 1-2,0 0 0,-1 0 0,1-1-1,0 1 1,0 0 0,0 0 0,-1 0 0,1 0-1,0 1 1,-1-1 0,1 0 0,-1 1 0,1-1-1,-4 0 1,-4-3 46,-1 1 0,0 1 0,0 0 0,0 0 0,0 1 0,0 0 0,-13 1 0,18 0-40,0 1 0,0-1 0,0 2 0,0-1 0,0 0 0,0 1 0,0 0 1,0 0-1,1 0 0,-1 1 0,1 0 0,0 0 0,0 0 0,0 0 0,0 0 1,-5 7-1,7-7-11,1-1 0,-1 1 1,1 0-1,0 0 1,0-1-1,0 1 0,0 0 1,1 0-1,-1 0 0,1 0 1,0 0-1,0 0 1,0 0-1,0 0 0,0 0 1,1 0-1,-1 0 1,1 0-1,0 0 0,0 0 1,0 0-1,0 0 0,0-1 1,1 1-1,3 4 1,4 8-25,0-1 1,1 0 0,14 14 0,-6-9 17,1-2 0,34 26 0,-34-29-62,0 0 1,-2 1 0,28 31-1,-45-45 65,1 0-1,-1 0 0,1 0 0,-1 0 0,0 0 1,0 0-1,0 1 0,1-1 0,-1 0 1,0 0-1,0 0 0,-1 0 0,1 1 0,0-1 1,0 0-1,0 0 0,-1 0 0,1 0 1,-1 0-1,1 0 0,-1 0 0,1 0 0,-1 0 1,0 0-1,1 0 0,-1 0 0,0 0 1,0 0-1,0 0 0,1-1 0,-1 1 0,0 0 1,0-1-1,0 1 0,0-1 0,0 1 1,0-1-1,-2 1 0,-42 20 283,23-16-158,1-2-1,-1 0 1,0-1-1,-22-2 1,9-10 131,34 10-426,0-1 0,0 1 0,0 0 0,0 0 0,0 0 0,1-1 0,-1 1 0,0-1 0,0 1 0,0-1 0,0 1 0,1-1 0,-1 1 0,0-1 0,0 1 0,1-1 0,-1 0 0,1 0 0,-1 1 0,0-1 0,1 0 0,0 0 0,-1 0 0,1 0 0,-1 1 0,1-1-1,0 0 1,-1 0 0,1 0 0,0-1 0,3-2-1059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3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22 176,'-1'32'3779,"0"-10"-3362,3 32 197,3-1-1,12 55 1,-17-106-594,15 51 295,-5-19-701,-10-32-741,-6-14-964,-30-94 1991,16 41 366,17 57-116,0-1 0,1 1 0,0-1 0,0 0 0,1 0 0,0 0 0,1 0 0,0 0 0,0 0 0,1 0 0,0 0 0,3-9 0,-3 14-90,1 0 0,0-1 0,0 1 0,0 0 0,0 0 0,1 0 0,-1 1-1,1-1 1,0 1 0,0-1 0,1 1 0,-1 0 0,1 0 0,-1 0 0,1 1 0,0-1 0,0 1 0,0 0-1,0 0 1,0 0 0,1 1 0,-1 0 0,0-1 0,9 0 0,-10 2-44,0 0 0,0-1 0,0 1 0,0 1 0,0-1 0,0 0 0,0 1 0,0-1 1,0 1-1,0 0 0,0 0 0,0 0 0,-1 1 0,1-1 0,0 1 0,-1-1 0,1 1 0,-1 0 0,0 0 0,1 0 0,-1 0 0,0 0 0,0 1 1,-1-1-1,1 0 0,0 1 0,-1 0 0,1-1 0,0 4 0,0-2 12,0 0 0,-1-1 0,0 1 0,1 0 0,-1 1 1,0-1-1,-1 0 0,1 0 0,-1 0 0,0 0 0,0 1 0,0-1 0,-1 0 0,1 0 1,-1 0-1,0 0 0,0 0 0,-1 0 0,-2 6 0,3-7-29,-1 0 1,0 0-1,0 0 1,0-1-1,-1 1 0,1 0 1,-1-1-1,1 1 1,-1-1-1,0 0 0,0 0 1,0 0-1,0 0 1,0-1-1,-1 1 0,1-1 1,0 0-1,-1 0 0,1 0 1,-1 0-1,1-1 1,-5 1-1,7-1-390,-13-2-3254,4-7 2461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3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33 216,'1'0'128,"-1"1"0,1-1-1,0 1 1,0-1 0,0 1 0,-1-1 0,1 1-1,0 0 1,-1 0 0,1-1 0,0 1 0,-1 0-1,1 0 1,-1 0 0,1 0 0,-1-1 0,0 1-1,1 0 1,-1 0 0,0 0 0,0 0 0,0 0 0,1 0-1,-1 0 1,0 0 0,0 2 0,7 31 451,25 153 1578,-34-206-2177,0-1 1,1-1-1,1 1 1,5-35-1,-4 45-1,0 1 0,1 0 0,0 0 0,0 0 0,1 0-1,0 0 1,1 1 0,0-1 0,0 1 0,0 0 0,1 0 0,1 1 0,-1-1 0,12-10 0,0 14-2199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3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0 248,'4'15'4550,"-4"24"-3656,0-34-561,0 21 139,8 51-1,9-9-2992,-15-63 1562,1-3 63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3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31 360,'-2'-6'556,"1"1"-60,0 1-16,-1-1-108,2 1 28,-1 2-36,0-1-52,1 2 64,1 1-292,0 2-156,1 2-80,0-3-56,0 4-160,1 2-100,-1-2-292,4 7-120,0 1-4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4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9 356,'3'2'260,"1"1"1,-1 0-1,0 0 0,0 0 0,0 0 0,0 1 1,-1-1-1,1 1 0,-1-1 0,0 1 1,0 0-1,0 0 0,0 0 0,-1 0 1,0 0-1,1 6 0,12 79 420,-11-65-233,-1 36-77,-6-53-635,-3-14 57,-5-14 30,10 10 155,0-1 0,0 1 0,1-1 0,0 0 1,1 1-1,1-1 0,0 0 0,4-21 0,-4 28 54,0 0 0,0 0 0,1 0 0,-1 0 0,1 0 0,0 0 1,1 0-1,-1 1 0,1-1 0,0 1 0,0 0 0,0 0 0,1 0 0,-1 0 0,1 0 0,0 1 0,0-1 0,0 1 0,1 0 0,-1 1 0,1-1 0,5-2 1,-7 4-1,-1 1 1,1-1 0,0 1 0,-1-1 0,1 1-1,0 0 1,-1 0 0,1 0 0,0 0 0,-1 1 0,1-1-1,-1 1 1,1-1 0,0 1 0,-1 0 0,0 0 0,1 0-1,-1 0 1,1 1 0,-1-1 0,3 3 0,-1 0 22,1 0 1,-1 1-1,0 0 0,-1 0 1,1 0-1,-1 0 1,0 0-1,0 1 1,2 5-1,3 12-264,-1-1 1,-2 1-1,7 42 1,-9-36-2282,-3-26 1497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5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67 416,'13'22'2662,"-3"-5"-1034,-9-38-836,-2 16-708,0 0 0,0-1 0,-1 1 0,1 0 0,-1 0 0,-1 0 0,1 0 0,-6-9 0,6 12-37,1 0 0,-1 0-1,0 0 1,1 0 0,-1 0 0,0 0 0,0 0 0,0 1 0,0-1 0,0 1-1,-1-1 1,1 1 0,0 0 0,-1 0 0,1 0 0,-1 0 0,1 0 0,-1 1-1,-4-1 1,6 1 46,-9 2 70,6 1-144,0 0 0,0 0 0,0 0 0,0 0 0,1 1 0,0 0 0,0 0 0,0 0 0,0 0 0,0 0 0,1 0 0,0 1 0,0-1 0,0 1 0,0 0 0,1-1 0,0 1 0,0 0 0,0 0 0,0 7 0,1-6-33,-1-1 0,1 0 1,0 0-1,1 0 1,-1 1-1,1-1 1,0 0-1,0 0 1,1 0-1,0 0 1,0 0-1,0-1 1,0 1-1,0 0 1,1-1-1,0 0 0,0 1 1,0-1-1,1 0 1,4 3-1,-8-6-11,1-1-1,0 1 1,0-1 0,-1 1-1,1-1 1,0 1-1,0-1 1,0 0-1,-1 1 1,1-1-1,0 0 1,0 0-1,0 1 1,0-1 0,0 0-1,0 0 1,-1 0-1,1 0 1,0 0-1,0-1 1,0 1-1,0 0 1,0 0 0,0 0-1,-1-1 1,1 1-1,0-1 1,0 1-1,0 0 1,1-2-1,0 0-6,1-1 0,-1 1 0,1-1 0,-1 0 0,0 1 0,0-1 0,0 0 0,1-5 0,3-4 15,-2 0 0,0 0 0,5-22 1,1-23 899,-10 56-831,10 32 73,1 21-195,-3 1-1,3 59 0,-5-43-132,-4-47 101,-1 1 0,-2 34 0,0-51 114,1-1-1,-1 0 0,0 0 1,0 0-1,0 1 0,-1-1 0,1-1 1,-1 1-1,0 0 0,-1 0 1,1-1-1,-1 1 0,0-1 1,0 0-1,-1 0 0,1 0 1,-6 5-1,7-8 33,1 1 0,-1-1 0,0 0-1,0 0 1,1 0 0,-1 0 0,0 0 0,0 0 0,0 0 0,0 0-1,0-1 1,0 1 0,-1-1 0,1 0 0,0 0 0,0 1 0,0-1-1,0 0 1,0-1 0,-1 1 0,1 0 0,0-1 0,0 1 0,0-1-1,0 0 1,0 1 0,0-1 0,0 0 0,0 0 0,1-1 0,-1 1-1,0 0 1,0 0 0,1-1 0,-1 1 0,1-1 0,0 0 0,-1 1-1,1-1 1,0 0 0,0 0 0,-1-2 0,-2-4 1,0 1-1,1-1 1,0-1 0,1 1 0,-1 0 0,2-1 0,-1 1 0,1-1-1,0-9 1,2 4-110,1 1 0,0-1-1,1 1 1,0 0 0,1-1 0,0 2-1,7-14 1,1 1-1412,1 0 0,25-36-1,-24 42 30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6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12 228,'0'0'1302,"4"-11"2543,7 19-3544,1 1 1,-1 0-1,0 1 0,11 13 0,14 12 189,-10-13-380,1-1-1,0-2 1,2-1-1,0-1 1,1-1-1,1-2 1,0-1-1,0-2 1,2-1-1,-1-1 1,67 9-1,-97-18-150,0 0 0,0 1-1,-1-1 1,1 0-1,0 0 1,0 0-1,0-1 1,0 1 0,0 0-1,0-1 1,0 1-1,3-2 1,-5 1 32,1 1 0,-1 0 0,0-1 0,0 1 0,0-1 0,0 1-1,0 0 1,1-1 0,-1 1 0,0-1 0,0 1 0,0 0 0,0-1 0,0 1 0,0-1 0,0 1 0,-1-1 0,1 1 0,0 0 0,0-1 0,0 1 0,0-1 0,0 1 0,-1 0 0,1-1-1,0 1 1,0 0 0,-1-1 0,1 1 0,0 0 0,0-1 0,-1 1 0,1 0 0,0 0 0,-1-1 0,-49-36-226,30 23 214,-21-13 6,32 22 70,0-1 1,1 0 0,-16-13 0,69 40-34,-13-9-46,-15-3 3,0 0 0,-1 1-1,0 0 1,0 1 0,-1 1 0,-1 1 0,24 25 0,-38-37 27,1 0 0,-1 0 1,0 1-1,0-1 0,0 0 0,1 0 0,-1 1 1,0-1-1,-1 0 0,1 1 0,0-1 0,0 0 0,0 0 1,-1 1-1,1-1 0,-1 0 0,1 0 0,-1 0 1,1 0-1,-1 1 0,0-1 0,0 0 0,1 0 1,-1 0-1,0 0 0,0-1 0,0 1 0,0 0 1,0 0-1,0 0 0,0-1 0,0 1 0,-1-1 0,1 1 1,-1 0-1,-51 28 123,44-25-122,-60 26-278,22-15-3026,40-14 1832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7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69 320,'-35'-23'4115,"30"14"-2079,27 7-1408,104 4-198,-71-3-556,3-16-141,-10 6 316,-48 11-9,26-2-674,-26 2 599,6-6-487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28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25 388,'1'-24'3154,"3"29"-688,4 43 133,-5-30-2590,6 32 576,-1-5-755,16 55 0,-23-98-525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19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1906 173 256,'0'0'1293,"-3"-12"-405,1 9-738,-1 0 1,0-1-1,0 1 0,0 1 1,0-1-1,0 0 1,-1 1-1,1-1 0,-1 1 1,0 0-1,-6-2 0,-54-18 1736,23 10-1176,7 1-346,-1 2 1,1 1 0,-2 2 0,-42-1-1,13 0-92,50 5-222,-390-32 960,144 27-285,227 7-620,-15-2-19,-1 3 0,0 2 0,1 2 1,0 2-1,-49 13 0,48-4-88,-53 25-1,83-32 15,1 1 1,0 1-1,1 1 1,0 1-1,-23 22 0,25-21-37,1 1 0,1 1 0,0 0-1,-16 26 1,25-32 24,0 0 0,1 0 0,0 0-1,0 0 1,1 0 0,1 1 0,0 0 0,0-1-1,1 1 1,0 17 0,3-16 10,1 0 0,0 0 0,1 0 0,1-1 1,0 1-1,9 16 0,-2-3 34,-3-9-49,0 0 0,0 0 0,2-1 0,0 0-1,0-1 1,2-1 0,0 1 0,0-2-1,1 0 1,0 0 0,1-2 0,1 0 0,-1 0-1,2-1 1,-1-2 0,1 1 0,0-2-1,30 8 1,13-1 125,0-3-1,2-2 1,-1-3-1,76-4 0,-4-11-99,-26 0 156,41 3-164,282-50 0,-388 49 11,-1-2 1,0-2-1,0-2 1,-2-1-1,67-36 0,-99 46-21,0-1-1,-1 1 0,0-1 1,0-1-1,-1 1 0,1-1 0,-1 0 1,-1 0-1,1 0 0,-1 0 1,-1-1-1,1 0 0,-1 0 0,0 0 1,-1 0-1,0 0 0,1-12 1,2-18-45,-2-1 1,-2-58-1,-1 60-5,-1 23 10,0-1-1,0 1 0,-1-1 0,-7-22 1,6 29-425,1 1 0,-1 0 0,0 0 0,0 0 0,-1 0 0,0 0 0,-1 1 0,1-1 0,-1 1 1,-7-7-1,2 5-1781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8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0 396,'3'15'5635,"16"25"-4782,9 24-743,-23-47-25,-1-1 1,-1 1-1,-1 0 1,0 0-1,-1 0 1,-1 0-1,-4 33 1,3-45-74,0 0 0,0 1 0,0-1 0,0 0 0,-1 0 0,0 0 0,0 0 0,0 0 0,-1-1 1,0 1-1,0-1 0,0 1 0,0-1 0,-1 0 0,1 0 0,-1-1 0,0 1 0,0-1 0,0 0 0,-1 0 0,1 0 0,-1 0 1,0-1-1,0 0 0,0 0 0,0 0 0,0-1 0,0 1 0,-7 0 0,7-2 9,0 0 1,0 0-1,0 0 1,0 0-1,0-1 0,0 0 1,0 0-1,0 0 1,0-1-1,1 1 0,-1-1 1,0 0-1,1-1 0,0 1 1,-1-1-1,1 0 1,0 0-1,0 0 0,1-1 1,-1 1-1,1-1 0,-5-5 1,6 6-84,1 0 0,-1 1 0,0-1 0,1 0 0,0 0 0,-1 0 0,1 0 0,1 0 0,-1 0 0,0-1-1,1 1 1,-1 0 0,1 0 0,0-1 0,0 1 0,0 0 0,1 0 0,-1-1 0,1 1 0,0 0 0,0 0 0,0 0 0,0 0 0,0 0 0,1 0 0,-1 0 0,1 0 0,0 1 0,0-1 0,0 1 0,0-1 0,0 1 0,0 0 0,5-4 0,21-16-2675,-19 18 1529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8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42 88,'24'19'3655,"-24"-18"-3015,-14-17-791,12 14 139,0-1 55,0-1 1,-1 1 0,1 0-1,-1 0 1,1 0-1,-1 1 1,0-1 0,0 1-1,-1-1 1,1 1-1,0 0 1,-1 0-1,0 0 1,1 1 0,-1-1-1,0 1 1,-6-1-1,9 2 53,-4 2-31,0 1 0,0 0 0,0 1 0,1-1 0,-9 9 0,10-8-20,1-1 0,-1 1 1,0 0-1,1-1 0,0 1 1,0 0-1,0 1 0,1-1 0,-1 0 1,1 0-1,0 1 0,0-1 1,1 1-1,-1 4 0,1-6-31,0-1-1,0 1 1,0 0 0,0 0-1,0-1 1,1 1 0,0 0-1,-1-1 1,1 1 0,0-1-1,0 1 1,0-1 0,1 1-1,-1-1 1,1 0 0,-1 0-1,1 1 1,0-1 0,0 0-1,0-1 1,0 1 0,0 0-1,0 0 1,4 1 0,-4-2-27,0 0 1,-1 0 0,1-1-1,0 1 1,0-1 0,0 1-1,0-1 1,0 0 0,0 0 0,0 0-1,0 0 1,0 0 0,0 0-1,0-1 1,0 1 0,0-1-1,0 1 1,0-1 0,0 0 0,-1 1-1,1-1 1,0 0 0,0 0-1,-1-1 1,1 1 0,-1 0-1,1 0 1,-1-1 0,1 1 0,-1-1-1,0 1 1,0-1 0,0 0-1,2-3 1,1 0 35,-1-1-1,-1 0 1,1 1 0,-1-1-1,0 0 1,0 0 0,0 0-1,-1-1 1,1-11 0,-1 3 690,1 14-312,6 23-184,0 5-183,-5-22-259,-1 0 0,1 0 0,-1 0 0,1-1 0,1 1 0,-1-1 0,0 0 0,1 0 0,0 0 0,0 0 0,0-1 0,1 1 0,-1-1 0,1 0 0,0-1 0,0 1 0,0-1 0,9 3 0,-8-4-628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9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15 456,'-8'-15'3039,"15"35"-993,1 1-1864,7 21-70,1-1 0,2-1 0,26 43 0,-36-132-462,-7 31 46,0 1-1,0-1 0,2 1 1,0 0-1,1 0 0,1 0 1,0 1-1,12-23 1,-14 33-528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77 12,'0'1'67,"0"-1"1,0 1-1,0-1 1,0 1-1,0-1 1,0 0-1,0 1 1,1-1-1,-1 1 1,0-1-1,0 1 0,0-1 1,1 0-1,-1 1 1,0-1-1,1 1 1,-1-1-1,0 0 1,1 1-1,-1-1 1,0 0-1,1 0 0,-1 1 1,1-1-1,-1 0 1,0 0-1,1 0 1,-1 1-1,1-1 1,-1 0-1,1 0 0,-1 0 1,1 0-1,-1 0 1,1 0-1,-1 0 1,1 0-1,-1 0 1,1 0-1,-1 0 1,0 0-1,1 0 0,0-1 1,0 1-28,-1-1 0,1 1-1,-1-1 1,1 0 0,-1 1 0,1-1 0,-1 0 0,0 0-1,1 1 1,-1-1 0,0 0 0,1 0 0,-1 1 0,0-1-1,0 0 1,0 0 0,0 0 0,0 1 0,0-1 0,0 0-1,0 0 1,0 0 0,0 1 0,0-1 0,-1 0 0,1 0-1,0 0 1,-1 0 0,1 1-40,-18-41 549,17 39-530,0 1 1,0-1-1,0 1 1,0-1 0,0 1-1,0 0 1,0-1-1,-1 1 1,1 0 0,0 0-1,-1 0 1,1 0 0,-1 0-1,1 0 1,-1 0-1,0 1 1,1-1 0,-1 0-1,0 1 1,0 0 0,-2-1-1,3 1 52,-8 3 130,5 1-161,-1 0-1,1 1 0,1-1 1,-1 1-1,1 0 0,0 0 1,0 0-1,0 1 1,1-1-1,0 1 0,0-1 1,0 1-1,-1 9 1,2-12-54,1-1 1,0 1 0,0 0 0,0 0-1,0 0 1,0-1 0,0 1 0,1 0-1,-1 0 1,1-1 0,0 1 0,0 0 0,0-1-1,0 1 1,0-1 0,1 1 0,-1-1-1,1 0 1,0 0 0,-1 1 0,1-1-1,0 0 1,0 0 0,1-1 0,-1 1-1,0 0 1,0-1 0,1 1 0,-1-1 0,1 0-1,-1 0 1,5 1 0,-7-2-102,17-3-326,-13 0 447,1 0 0,-1-1 0,0 1 0,0-1 0,-1 0 0,1-1 0,-1 1 0,0-1 0,0 1 0,0-1 0,-1 0 0,1 0 0,-1 0 0,0 0 0,-1-1 0,1 1 0,-1 0 0,0-1 0,-1 1 0,1-1 0,-1 1 0,-1-11 0,1 15 94,-10-5 447,8 15-447,0 1 0,0-1 1,1 1-1,0-1 0,1 1 1,0 0-1,1-1 1,1 12-1,-1-16-179,-1 0 0,1 0 0,1 0 0,-1 0 0,1 0 0,-1-1 0,1 1 0,1-1 1,-1 1-1,1-1 0,-1 0 0,1 0 0,1 0 0,-1 0 0,0-1 0,1 1 0,5 3 0,11-2-1361,-11-4 323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49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1 152,'2'31'4805,"7"27"-4516,62 246 104,-63-280-2524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0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61 196,'0'-2'144,"1"-1"0,-1 1-1,1 0 1,0-1 0,0 1 0,0 0-1,0 0 1,0 0 0,0 0 0,0 0-1,1 0 1,-1 0 0,1 1 0,-1-1 0,1 0-1,0 1 1,-1-1 0,1 1 0,0 0-1,0-1 1,0 1 0,0 0 0,0 0-1,1 0 1,-1 1 0,0-1 0,0 0 0,5 0-1,9-2 266,1 0-1,31-2 1,-34 4-58,71 0-378,-54 1-2346,-22 0 1455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0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48,'17'-5'5587,"19"-5"-3794,24-2-1636,-19 6-3854,-35 6 2401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0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0 160,'1'0'178,"0"0"0,0 0 0,0 0 0,1 0 0,-1 1 0,0-1 0,0 0 0,0 1 0,0-1 0,0 0 0,0 1 1,0-1-1,0 1 0,-1 0 0,1-1 0,0 1 0,0 0 0,0-1 0,0 1 0,-1 0 0,1 0 0,0 0 0,-1 0 0,1 0 0,-1 0 0,1-1 0,0 3 0,-1-2-172,0 0 1,0 0-1,1 1 0,-1-1 1,0 0-1,0 0 0,0 0 0,-1 1 1,1-1-1,0 0 0,0 0 1,-1 0-1,1 0 0,0 1 0,-1-1 1,1 0-1,-1 0 0,0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1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0 200,'-5'9'651,"-72"155"4742,-32 109-4005,105-254-5236,6-21 2840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1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1 432,'15'59'5909,"-9"-29"-5391,16 46 0,-11-45-603,2 0 0,1-2-1,2 0 1,1 0 0,1-2-1,1 0 1,32 34 0,-19-40-2294,-16-13 939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29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119 116 128,'0'0'1885,"13"-2"87,-13 2-1906,1-1 1,-1 1-1,1-1 0,0 1 0,-1 0 1,1-1-1,0 1 0,-1 0 0,1 0 1,0-1-1,-1 1 0,1 0 1,0 0-1,0 0 0,-1 0 0,1 0 1,0 0-1,0 0 0,-1 0 0,1 0 1,0 0-1,0 0 0,-1 0 1,1 1-1,0-1 0,-1 0 0,1 1 1,0-1-1,-1 0 0,1 1 0,0-1 1,-1 1-1,1-1 0,-1 1 0,1-1 1,-1 1-1,1-1 0,-1 1 1,1-1-1,-1 1 0,1 0 0,-1-1 1,0 1-1,0 0 0,1 0 0,-1-1 1,0 2-1,17 18 1657,-16-20-1692,-1 0-1,0 0 1,0 0 0,0 0 0,0 0-1,0 0 1,1 0 0,-1 0 0,0 0-1,0 0 1,0 0 0,0 0 0,1 0-1,-1 0 1,0 0 0,0 0 0,0 0 0,0 0-1,1 0 1,-1 0 0,0 0 0,0 0-1,0 0 1,0 0 0,0-1 0,1 1-1,-1 0 1,0 0 0,0 0 0,0 0-1,0 0 1,0 0 0,0-1 0,0 1-1,0 0 1,0 0 0,0 0 0,1 0-1,-1 0 1,0-1 0,0 1 0,0 0 0,0 0-1,0 0 1,0 0 0,0-1 0,0 1-1,0 0 1,0 0 0,0 0 0,0 0-1,0-1 1,-1 1 0,1 0 0,0 0-1,0 0 1,0 0 0,0 0 0,0-1-1,0 1 1,0 0 0,0 0 0,0 0 0,-1 0-1,1 0 1,0-1 0,-6-24 482,-13-26-274,16 45-111,0 0 0,-1 0 0,1 1 0,-1-1 0,0 1 0,-9-9 0,12 13-108,0 0 1,0 0-1,0 0 0,0 0 1,0 0-1,-1 1 0,1-1 1,0 1-1,0-1 0,0 0 1,-1 1-1,1 0 0,0-1 0,-1 1 1,1 0-1,0 0 0,-1 0 1,1 0-1,-1 0 0,1 0 1,0 0-1,-1 0 0,1 1 1,0-1-1,-1 0 0,1 1 0,0-1 1,0 1-1,-1-1 0,1 1 1,0 0-1,0 0 0,0-1 1,0 1-1,0 0 0,0 0 1,-2 2-1,-5 6 20,0 1 0,0 0 0,1 0 0,1 1-1,-1-1 1,2 1 0,0 1 0,-7 19 0,10-26-33,1 1 0,-1 0 0,1-1 1,0 1-1,1 0 0,-1 0 0,1 0 0,0-1 0,1 1 0,-1 0 0,1 0 1,0-1-1,1 1 0,-1 0 0,1-1 0,0 1 0,1-1 0,-1 0 0,1 0 0,3 5 1,-5-9-11,0 0 0,0 0 1,-1 0-1,1 0 1,0 0-1,0 0 0,0 0 1,0 0-1,0-1 1,0 1-1,1 0 1,-1-1-1,0 1 0,0-1 1,0 1-1,1-1 1,-1 0-1,0 1 0,0-1 1,1 0-1,-1 0 1,0 0-1,0 0 0,1 0 1,1 0-1,0-1 7,-1 0 1,1 0-1,-1 0 0,1-1 1,-1 1-1,0-1 0,1 1 0,-1-1 1,0 0-1,0 0 0,2-3 0,3-3-7,0 0 0,-1-1 0,-1 0 0,1 0 0,3-11 0,-3 4 16,-1-1 0,0 1 0,-2-1 0,0 0 0,-1 0 0,1-32 0,-3 48-31,7 104 102,-5-88-88,12 65-162,7 147 0,-22-224 177,1 1 1,0-1 0,-1 1 0,1-1 0,-1 0-1,0 1 1,0-1 0,0 0 0,-1 0 0,1 0 0,-1 0-1,0 0 1,0 0 0,0 0 0,0-1 0,0 1-1,-1-1 1,1 1 0,-1-1 0,1 0 0,-1 0 0,0 0-1,0 0 1,0-1 0,0 1 0,0-1 0,0 0-1,-6 2 1,9-3 114,-2 0-97,1 0 0,-1 0-1,1-1 1,-1 1 0,1 0 0,-1-1 0,1 1 0,0-1 0,-1 1 0,1-1 0,0 0 0,-1 0 0,1 0 0,0 1 0,0-1 0,-2-2 0,2 2 2,-2-2-13,0 0-1,0 0 1,1-1 0,0 1 0,0 0-1,0-1 1,0 0 0,0 1 0,1-1-1,-1 0 1,1 0 0,0 0 0,0 0-1,1 0 1,-1-5 0,1 1-79,0-1 0,1 1 1,0 0-1,1 0 0,-1-1 0,1 1 1,4-8-1,4-7-608,1-1 0,1 2 0,26-39 0,-23 41 343,-1 0 1,-1 0-1,-1-2 0,-1 1 0,0-2 0,11-37 0,-21 76 624,1-1 0,1 1 1,0-1-1,1 0 0,8 19 0,-10-28-270,1-1 0,0 1 0,0-1 0,1 1 0,-1-1 0,8 7 0,-9-10-22,-1 0 1,1-1-1,0 0 0,-1 1 0,1-1 1,0 0-1,0 0 0,0 1 1,0-2-1,0 1 0,0 0 0,0 0 1,0-1-1,0 1 0,1-1 1,-1 1-1,0-1 0,0 0 0,0 0 1,1 0-1,-1 0 0,0-1 1,0 1-1,0 0 0,1-1 0,2-1 1,0 0 43,0-1 0,-1 0 0,1 0-1,-1-1 1,0 1 0,0-1 0,0 0 0,0 0 0,-1 0 0,0-1 0,0 1 0,0-1 0,0 1 0,-1-1 0,1 0 0,-1 0-1,-1 0 1,1-1 0,-1 1 0,0 0 0,0-1 0,0 1 0,-1 0 0,0-1 0,0 1 0,0-1 0,-2-7 0,2 8-7,-1 1 1,1-1-1,-1 0 1,0 1-1,-1-1 1,1 1-1,-1-1 1,0 1-1,0 0 1,0 0-1,-1 0 1,1 0-1,-1 0 0,0 0 1,0 1-1,-1 0 1,1-1-1,-1 1 1,1 0-1,-1 1 1,0-1-1,0 1 1,0-1-1,0 1 1,-1 1-1,1-1 1,-1 0-1,1 1 1,-1 0-1,1 0 1,-1 0-1,-8 1 1,11 0-46,-1 0 0,1 1 1,-1 0-1,1-1 0,0 1 0,0 0 1,-1 0-1,1 0 0,0 1 1,0-1-1,0 1 0,0-1 0,0 1 1,0-1-1,1 1 0,-1 0 1,0 0-1,1 0 0,0 0 1,-1 0-1,1 0 0,0 0 0,0 1 1,0-1-1,0 0 0,1 0 1,-2 6-1,-6 33-2151,6-6-4370,2-23 3642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6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88 252,'0'0'3763,"-13"-3"-889,6-20-2053,6 22-810,0 0 0,1 0 0,-1 0 0,1 0 0,-1 0 0,1 0 0,0 0 0,-1 0 0,1 0 0,0 0 0,0-1 0,0 1 0,0 0 0,-1 0 0,2 0 0,-1 0 0,0 0 0,0 0 0,0 0 0,0-1 0,1 1 0,-1 0 0,1 0 1,-1 0-1,1 0 0,-1 0 0,1 0 0,-1 0 0,1 0 0,0 1 0,-1-1 0,1 0 0,0 0 0,0 0 0,0 1 0,0-1 0,0 1 0,0-1 0,0 0 0,1 0 0,1-1 3,1-1 0,-1 1-1,1 0 1,-1 0 0,1 0-1,0 0 1,0 0 0,0 1 0,0 0-1,0 0 1,5-1 0,-8 2-37,8 2 8,-5 0 22,-1 1-1,0-1 1,1 0-1,-1 1 0,0 0 1,-1-1-1,1 1 1,0 1-1,-1-1 0,1 0 1,-1 0-1,0 1 1,0-1-1,-1 1 0,1 0 1,-1 0-1,0-1 1,0 1-1,1 4 0,1 10-12,-1-1-1,-1 0 1,-1 21-1,0-24-14,0-12 10,0 0 1,-1 1-1,1-1 0,-1 0 1,0 0-1,0 1 0,0-1 0,0 0 1,0 0-1,0 0 0,0 0 1,-1 0-1,1 0 0,0-1 0,-1 1 1,0 0-1,0-1 0,1 1 1,-1-1-1,0 0 0,0 1 0,0-1 1,0 0-1,0 0 0,-1 0 1,1-1-1,0 1 0,-4 0 0,6-1 46,-3-23-90,4 22 56,1 0 0,-1 0-1,0 0 1,1 0 0,-1 0-1,1 0 1,-1 1-1,1-1 1,-1 1 0,1-1-1,-1 1 1,1-1 0,0 1-1,-1 0 1,1 0 0,-1 0-1,1 0 1,0 0-1,-1 0 1,1 0 0,0 0-1,-1 1 1,1-1 0,-1 1-1,1-1 1,-1 1 0,3 1-1,39 23-30,-36-18 23,-1 0 1,1 0 0,-1 1-1,-1 0 1,1 0 0,-1 1 0,-1-1-1,0 1 1,0 0 0,0 0-1,3 16 1,-6-19 2,0 0 1,0 0-1,0 0 0,-1 0 1,0 0-1,0 0 0,0 0 1,-1 0-1,-1 7 0,1-10 8,0 0 0,0 0 0,0-1 0,0 1 0,-1 0-1,1-1 1,-1 1 0,0-1 0,1 1 0,-1-1 0,0 0-1,-1 0 1,1 0 0,0 0 0,0 0 0,-1 0 0,0-1 0,-4 3-1,5-3 11,0 0 0,0 0-1,0-1 1,0 1-1,0 0 1,0-1-1,-1 0 1,1 1-1,0-1 1,0 0 0,0 0-1,-1-1 1,1 1-1,0 0 1,0-1-1,0 1 1,0-1-1,0 0 1,0 1 0,0-1-1,0 0 1,0 0-1,0 0 1,0-1-1,0 1 1,0 0-1,1-1 1,-1 1 0,1-1-1,-1 0 1,1 1-1,0-1 1,-1 0-1,1 0 1,0 0-1,-1-3 1,-1 0-227,1-1 0,0 0-1,0 0 1,0 1 0,1-1 0,0 0 0,0 0 0,0-1-1,1 1 1,0 0 0,0 0 0,0 0 0,2-7 0,12-39-1872,-7 34 945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40 224,'19'20'3433,"-12"-13"-2339,-14-28-929,6 18-108,0 0 0,-1 1 0,1-1 0,-1 0 0,0 1 0,0-1 0,0 1 0,0-1 0,-1 1 0,1 0 0,-1 0 0,1 0 0,-1 0 0,0 0 1,1 1-1,-1-1 0,0 1 0,0 0 0,0 0 0,0 0 0,-1 0 0,-3 0 0,7 1 98,-7 6-31,1 0 0,0 1 0,1 0 0,0 0-1,0 0 1,-6 11 0,10-15-109,0 0-1,0-1 0,0 1 1,1 0-1,-1 0 1,1-1-1,-1 1 1,1 0-1,0 0 1,0 0-1,0 0 0,0 0 1,1-1-1,-1 1 1,1 0-1,0 0 1,0-1-1,0 1 1,0 0-1,0-1 1,0 1-1,1-1 0,-1 1 1,4 2-1,-5-3-51,1-1 0,0 0-1,0 0 1,1 1-1,-1-1 1,0 0-1,0 0 1,0 0 0,1 0-1,-1 0 1,1 0-1,-1-1 1,1 1-1,-1 0 1,1-1 0,-1 1-1,1-1 1,-1 0-1,1 1 1,0-1-1,-1 0 1,1 0 0,-1 0-1,1 0 1,0 0-1,-1 0 1,1-1-1,0 1 1,-1 0 0,1-1-1,-1 1 1,1-1-1,-1 0 1,1 1-1,-1-1 1,0 0 0,1 0-1,-1 0 1,0 0-1,1 0 1,-1 0 0,1-2-1,3-2-33,-1 0 0,1-1 1,-1 1-1,0-1 0,0 0 0,-1 0 0,0-1 0,5-11 0,-5 3 187,3 0 1165,-5 15-1255,0 0 0,0 0 0,-1 1 1,1-1-1,0 1 0,0-1 0,-1 0 0,1 1 1,0-1-1,-1 1 0,1 0 0,-1-1 1,1 1-1,0 0 0,-1-1 0,0 1 0,1 0 1,-1-1-1,1 1 0,-1 0 0,0 0 1,1-1-1,-1 2 0,6 9-88,1-1 0,0-1-1,14 16 1,-19-22-160,1-1 0,-1 1-1,1-1 1,0 0 0,0 0-1,0 0 1,0 0 0,1 0-1,-1-1 1,0 1 0,1-1-1,-1 0 1,1 0 0,-1 0-1,1-1 1,4 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7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83 101 228,'2'1'1526,"22"17"877,-24-18-2416,1 0 0,-1 1-1,0-1 1,1 0 0,-1 0 0,0 1-1,1-1 1,-1 0 0,0 0 0,1 1-1,-1-1 1,1 0 0,-1 0 0,1 0-1,-1 0 1,0 0 0,1 0 0,-1 0-1,1 0 1,-1 0 0,1 0 0,-1 0-1,1 0 1,-1 0 0,1 0 0,-1 0-1,0 0 1,1 0 0,-1 0 0,1-1-1,-1 1 1,0 0 0,1 0 0,-1-1-1,1 1 1,-1 0 0,0-1 0,1 1 0,-1 0-1,0-1 1,0 1 0,1 0 0,-1-1-1,0 1 1,0 0 0,1-1 0,-1 1-1,0-1 1,0 1 0,0-1 0,0 1-1,0 0 1,0-1 0,0 1 0,0-1-1,0 1 1,0-1 0,0 0 0,0-2 14,-1 0 0,1 1 0,-1-1 0,0 0 0,0 1 0,0-1 0,-1 0 1,1 1-1,0-1 0,-1 1 0,0 0 0,1 0 0,-1-1 0,0 1 0,0 0 1,0 0-1,-1 1 0,-3-4 0,2 3 107,1-1-1,-1 1 1,0 0 0,0 0 0,0 0 0,0 0-1,0 1 1,0 0 0,-1-1 0,1 2 0,-5-2-1,8 2 77,-1 1-144,1 0 0,-1 0 1,0 0-1,0 0 0,0 0 0,1 0 1,-1 1-1,0-1 0,1 1 1,-1-1-1,1 1 0,0-1 0,0 1 1,-1 0-1,1 0 0,-1 2 1,0 0-4,0 1 0,0-1 1,0 1-1,0-1 0,1 1 1,0 0-1,0 0 0,0 0 1,1 0-1,-1 0 0,1-1 1,1 1-1,-1 0 0,0 0 1,1 0-1,0 0 1,0 0-1,1-1 0,-1 1 1,1 0-1,0-1 0,0 1 1,1-1-1,-1 0 0,1 0 1,0 0-1,0 0 0,1 0 1,3 3-1,-3-3-91,0 0 0,0-1 0,1 0 0,-1 1 0,1-2 0,-1 1 0,1-1 0,0 1 0,0-1 0,0-1 0,0 1 0,0-1-1,1 0 1,-1 0 0,0 0 0,1-1 0,-1 1 0,1-1 0,-1-1 0,0 1 0,1-1 0,-1 0 0,0 0 0,0-1 0,8-2 0,-5 0-93,-1 0 0,1 0 0,-1-1 0,0 0 0,0 0 0,0 0 0,-1-1 0,1 0 0,-1-1 0,-1 1 0,0-1 0,0 0 0,6-11 0,-6 7 298,-1 0 0,0-1 0,0 1 1,-1-1-1,-1 0 0,0 0 1,-1 0-1,0-24 0,-2 19 1245,-2 26-581,3 41-216,0-49-601,17 73 363,-16-69-607,1 0 1,0 1-1,0-1 1,0 0-1,1 0 0,0-1 1,0 1-1,0 0 1,0-1-1,1 0 1,0 0-1,5 5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9:58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80 216,'0'-1'79,"-1"1"0,0 0 0,1-1 0,-1 1 0,1-1 0,-1 1 0,1-1 0,-1 1 0,0-1 0,1 0 0,0 1 0,-1-1 1,1 1-1,-1-1 0,1 0 0,0 0 0,0 1 0,-1-1 0,1 0 0,0 1 0,0-1 0,0 0 0,0 0 0,0 1 0,0-1 0,0 0 0,0 0 0,0 0 0,0 1 0,0-1 0,0 0 0,1 1 0,-1-1 0,1-1 0,0 0 13,1 0-1,0 0 0,-1 0 0,1 0 0,0 1 0,1-1 0,-1 0 1,0 1-1,0 0 0,4-2 0,58-20 401,-38 18-1075,0 1-1,0 2 1,0 1 0,28 2-1,-10-1-111,-43 1 746,0-1 0,1 1-1,-1-1 1,0 1 0,0-1-1,1 1 1,-1 0 0,0-1-1,0 1 1,0 0 0,0 0-1,0 0 1,0 0-1,0 0 1,0 0 0,0 0-1,0 0 1,-1 1 0,1-1-1,0 0 1,-1 0 0,1 1-1,-1-1 1,1 0 0,-1 1-1,0-1 1,0 0 0,1 1-1,-1-1 1,0 1-1,-1 1 1,2 57 1923,-1-45-1716,0-6-107,1 1 0,0 0 0,0 0-1,1 0 1,4 13 0,-5-21-140,-1 0 0,1 1-1,0-1 1,0 0 0,0 1 0,0-1 0,0 0-1,1 0 1,-1 0 0,1 0 0,-1 0 0,1 0-1,0-1 1,0 1 0,0 0 0,0-1-1,0 1 1,0-1 0,0 0 0,0 0 0,1 0-1,-1 0 1,0 0 0,1 0 0,-1-1 0,0 1-1,5 0 1,-7-1-65,5-2 14,-1 0 0,0 0 0,-1-1 0,1 1 0,0-1 0,-1 0 0,1 0 0,-1 0 0,0 0-1,0-1 1,0 1 0,0-1 0,-1 0 0,0 0 0,3-4 0,-4 4 30,0 1 0,-1-1 0,1 1 0,0-1 0,-1 1 0,0-1 0,0 0 0,0 1 0,-1-1 0,1 0 0,-1 1 0,0-1 0,1 1 0,-2-1 0,1 1 0,0-1 0,-1 1 0,-2-4 0,1 1 25,0 1-1,0-1 1,0 1 0,-1 0 0,0 0-1,0 0 1,0 1 0,-1-1 0,1 1 0,-1 0-1,0 0 1,0 1 0,-1 0 0,1 0 0,-1 0-1,1 0 1,-1 1 0,0 0 0,0 0-1,0 0 1,0 1 0,-11-1 0,15 2-30,1 1 1,-1-1-1,1 1 0,-1-1 1,1 1-1,0 0 0,-1-1 1,1 1-1,0 0 1,-1 0-1,1 0 0,0 0 1,0 0-1,0 0 0,0 1 1,0-1-1,0 0 0,0 0 1,0 1-1,1-1 1,-1 0-1,-1 4 0,-7 33-1812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0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96 153 620,'19'30'4835,"-2"-17"-5090,-17-12 245,1-1-1,-1 0 1,1 0 0,-1 0-1,0 0 1,1 0-1,-1 0 1,1 0 0,-1 0-1,0 0 1,1 0 0,-1 0-1,1 0 1,-1 0-1,1 0 1,-1 0 0,0 0-1,1 0 1,-1 0 0,1 0-1,-1-1 1,0 1-1,1 0 1,-1 0 0,0-1-1,1 1 1,-1 0 0,0 0-1,0-1 1,1 1-1,-1 0 1,0-1 0,0 1-1,1 0 1,-1-1 0,0 1-1,0-1 1,1-1-28,-1 0 0,0 0 0,0 1 0,0-1 0,0 0 0,-1 0 0,1 1 0,0-1 0,-1 0 0,1 1 0,-1-1 0,0 0 0,1 1 0,-1-1 1,0 1-1,0-1 0,0 1 0,0-1 0,0 1 0,-1 0 0,0-2 0,-30-26 55,29 27 24,0-1 1,0 1-1,-1 0 1,1 0-1,-1 1 1,0-1-1,1 1 1,-1-1-1,0 1 1,0 0-1,0 1 1,0-1-1,0 1 1,-5 0-1,7 0-11,0 1 0,0 0 0,0 0-1,0 1 1,0-1 0,0 0 0,0 1-1,0-1 1,0 1 0,0 0 0,1 0-1,-1-1 1,1 1 0,0 0 0,-1 0 0,1 0-1,0 1 1,0-1 0,0 0 0,0 0-1,1 0 1,-1 1 0,1-1 0,-1 3-1,0 0-33,0 0 0,0 0 0,1 1-1,0-1 1,0 0 0,0 0-1,1 0 1,0 0 0,0 0-1,0 0 1,0 0 0,1 0-1,0-1 1,0 1 0,0 0-1,0-1 1,1 1 0,0-1-1,0 0 1,0 0 0,0 0-1,1 0 1,-1-1 0,1 0-1,0 1 1,0-1 0,0 0-1,1-1 1,-1 1 0,1-1-1,-1 0 1,1 0 0,0 0-1,0-1 1,0 0 0,0 0-1,0 0 1,0 0 0,0-1-1,0 0 1,0 0 0,0 0-1,0-1 1,0 1 0,0-1-1,7-2 1,-7 1-34,0 0 0,0-1 0,-1 1 0,1-1-1,-1 0 1,1 0 0,-1 0 0,0-1 0,0 0 0,0 1-1,-1-1 1,1-1 0,-1 1 0,0 0 0,0-1 0,0 0-1,3-9 1,-3 2 340,0-1-1,0 0 1,-1 0 0,-1 0-1,0 0 1,-2-14-1,2 26-263,-1 0 0,-1 0 0,1 0 0,0 0 0,0 0 0,0 0 0,0 0 0,-1 0 0,1 0 0,0 0 0,-1 0 0,1 0 0,-1 1 0,1-1 0,-1 0 0,1 0 0,-1 0 0,-1 0 0,-3 2 481,3 13-194,2-7-292,1 1 0,0-1 1,0 0-1,1 0 0,0 0 0,0 0 1,0 0-1,1 0 0,0-1 1,7 11-1,-8-14-84,0 1 0,0-1 0,0 0 0,1 0 1,0 0-1,-1-1 0,1 1 0,0-1 0,0 1 0,1-1 0,-1 0 1,0 0-1,1 0 0,-1-1 0,1 1 0,0-1 0,-1 0 0,1 0 1,0 0-1,0 0 0,4 0 0,-5-2 24,0 1 0,0-1-1,0 0 1,0 0 0,0 0 0,-1 0-1,1 0 1,0 0 0,-1-1 0,1 1 0,-1-1-1,1 0 1,-1 0 0,0 0 0,1 0-1,-1 0 1,0-1 0,-1 1 0,1 0-1,0-1 1,-1 0 0,1 1 0,-1-1 0,1-3-1,2-1 22,-1-1 1,-1 0-1,1 0 0,-1 0 0,-1 0 0,1 0 0,-1-13 1,0 10 79,0 8 11,0 0 0,-1 0 0,0 0 0,1 0 0,-1 0 0,0 0 0,-1 0 0,1 0 0,0 0 0,-1 0 0,0 0 0,0 0 0,0 0-1,-1-4 1,7 40 51,3 12-109,10 46-906,-4 2 1,3 114-1,-16-204 887,-1 0 0,0-1 0,0 1 0,-1 0 0,1 0 0,0 0 0,-1-1 0,0 1 0,1 0 0,-1-1 0,0 1 0,-1 0 0,1-1 0,0 1 0,-1-1 0,1 0 0,-1 1 0,0-1 0,0 0 0,0 0 0,0 0 0,0 0 0,0-1 0,0 1 0,-1-1 0,1 1-1,-1-1 1,1 0 0,-1 1 0,1-1 0,-1-1 0,0 1 0,1 0 0,-1-1 0,0 1 0,0-1 0,0 0 0,1 0 0,-1 0 0,0 0 0,0 0 0,0-1 0,1 0 0,-1 1 0,0-1 0,1 0 0,-4-1 0,0-1 1,1 1 0,0 0-1,0-1 1,0 0 0,0 0-1,0 0 1,1-1 0,-1 0-1,1 0 1,0 0 0,0 0 0,0 0-1,1-1 1,0 0 0,0 0-1,0 0 1,0 0 0,1 0-1,0-1 1,0 1 0,0-1 0,0 1-1,1-1 1,0 1 0,1-1-1,-1 0 1,1 0 0,0 0-1,0 1 1,2-9 0,1-4-282,2 0 1,0 0-1,1 0 1,0 1-1,1 0 0,1 0 1,1 1-1,13-19 1,-19 31 229,36-56-18,2 2 1,59-63 0,-100 121 108,1-1 0,0 1 0,0 0 0,-1 0 0,1-1 0,0 1 0,0 0 0,-1 0 0,1 0 0,0 0 1,0 0-1,-1 0 0,1 0 0,0 1 0,0-1 0,-1 0 0,1 0 0,0 1 0,0-1 0,-1 0 0,1 1 0,0-1 1,-1 0-1,1 1 0,-1-1 0,1 1 0,0-1 0,-1 1 0,1 0 0,-1-1 0,1 1 0,-1-1 0,0 1 0,1 0 0,-1-1 1,1 2-1,16 28 236,-9 1 150,6 48-1,-10-51-255,1 0-1,13 40 0,-16-59-953,-3-11 281,-11-22 162,-13-42 975,25 66-641,0-1-1,1 1 1,-1-1 0,0 1 0,0-1-1,1 1 1,-1-1 0,0 1-1,1 0 1,-1-1 0,1 1 0,-1-1-1,0 1 1,1 0 0,-1 0 0,1-1-1,-1 1 1,1 0 0,-1 0-1,1-1 1,-1 1 0,1 0 0,-1 0-1,1 0 1,0 0 0,-1 0 0,1 0-1,-1 0 1,1 0 0,-1 0 0,1 0-1,-1 0 1,2 1 0,28-1-434,-22 1 153,-3-1 235,0 0 0,1 0 0,-1-1 0,0 0 0,0 0 1,0 0-1,0 0 0,0-1 0,0 0 0,0 0 0,0 0 0,-1 0 0,1-1 1,-1 0-1,0 0 0,1 0 0,-1-1 0,-1 1 0,8-8 0,-7 4 228,0 0-1,-1 1 0,1-1 1,-1 0-1,0-1 0,-1 1 1,0-1-1,0 1 0,-1-1 1,1 1-1,-2-1 0,1-14 1,-1 22-176,-1 1 0,1-1 0,0 0 0,0 0 0,0 0 0,0 0 0,-1 0 0,1 1 0,0-1 0,0 0 0,0 0 0,-1 0 0,1 0 0,0 0 0,0 0 0,0 0 0,-1 0 0,1 0 0,0 0 0,0 0 0,-1 0 0,1 0 0,0 0 0,0 0 0,0 0 0,-1 0 0,1 0 0,0 0 0,0 0 0,0 0 0,-1 0 0,1 0 0,0 0 0,0-1 0,0 1 0,-1 0 0,1 0 0,0 0 0,0 0 0,0 0 0,0-1 0,0 1 0,-1 0 0,1 0 0,0 0 0,0-1 0,0 1 0,0 0 0,0 0 0,0 0 0,0-1 0,0 1 0,0 0 0,0 0 0,0 0 0,0-1 0,0 1 0,0 0 0,0 0 0,0-1 0,0 1 0,0 0 0,0-1 0,-1 3 18,0-1 0,0 1 0,0-1 0,0 1 0,1-1 0,-1 1 0,0-1 0,1 1 0,-1 0-1,1-1 1,0 1 0,-1 0 0,1 2 0,0 14 19,1 0 1,0 0-1,6 28 0,-6-41-117,1 0 0,-1 0 0,1 0-1,0 0 1,0-1 0,0 1 0,1 0 0,-1-1 0,1 0 0,0 0 0,0 0-1,1 0 1,0 0 0,-1-1 0,1 1 0,0-1 0,8 5 0,-11-8-117,1 0 137,0 0 1,0 0-1,-1 0 1,1-1 0,0 1-1,0-1 1,0 0-1,0 1 1,-1-1 0,1 0-1,0 0 1,-1 0 0,1 0-1,-1 0 1,2-2-1,0 1 20,2-3 55,0 0 0,-1-1 0,0 0 1,0 0-1,0 0 0,-1 0 0,0 0 0,0-1 0,-1 0 0,0 0 0,0 1 0,0-1 1,-1 0-1,0 0 0,0 0 0,-1-1 0,0 1 0,-1-14 0,1 20 6,0 0 1,0 0-1,0 0 0,-1 0 0,1 0 0,0 0 1,0 0-1,-1 0 0,1 0 0,0 0 0,-1 0 1,1 0-1,-1 1 0,0-1 0,1 0 0,-1 0 1,-1-1-1,-2 3 326,3 11-129,2-2-204,1-1 0,0 1 1,0-1-1,1 0 0,1 1 0,5 10 0,-7-16-49,0 0-1,0 0 0,0-1 1,0 1-1,1-1 0,0 0 1,-1 0-1,1 0 1,0 0-1,1 0 0,-1 0 1,0-1-1,1 0 0,-1 1 1,1-1-1,6 2 0,-9-4-65,1-1 75,0 0 0,0 0 0,0 0 0,0 0 0,0 0 0,0-1 0,0 1 0,0-1 0,0 1 0,-1-1 0,1 0 0,-1 1 0,1-1 0,-1 0 0,0 0 0,1 0 0,-1 0 0,0 0 0,-1-1 0,1 1 0,0 0 0,0 0 0,-1-1 0,0 1 0,1 0 0,-1-3 0,1-3 61,0 0 0,0 0 1,-1 0-1,0 0 0,0 0 0,-1 0 0,-2-10 0,-21-44 455,23 58-453,0 1 1,-1 0-1,0 0 1,0 0 0,0 0-1,0 0 1,0 0-1,-1 1 1,1-1-1,-1 1 1,0-1 0,0 1-1,0 0 1,0 0-1,0 0 1,0 1-1,-4-2 1,6 2 23,-9 4 21,6 0-128,1 0 0,-1 0 0,1 1 0,0-1-1,1 1 1,-1-1 0,0 1 0,1 0 0,0 0 0,0 0 0,0 1 0,0-1 0,-1 8 0,2-9-143,0 1 1,0-1-1,1 1 1,-1-1-1,1 1 1,0-1-1,0 0 1,0 1-1,0-1 1,1 1-1,-1-1 1,1 1-1,0-1 1,0 0-1,0 1 1,0-1-1,1 0 1,3 6-1,5 2-749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0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17 180,'-3'-17'2580,"7"24"-555,7 29-845,2 49-184,16 83-2793,-28-169 1592,0 0 0,0 1 0,-1-1 0,1 0 0,0 1 0,0-1 0,0 0 0,-1 0 0,1 0 0,0 0 0,-1 0 0,1 0 0,-1 0 0,1 0 0,-1 0 0,0 0 0,1 0 0,-1 0 0,0 0 0,1-1 0,3-13-278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0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18 180,'1'0'67,"-1"-1"0,0 1 1,1 0-1,-1-1 0,0 1 0,0-1 1,0 1-1,1 0 0,-1-1 0,0 1 0,0-1 1,0 1-1,0-1 0,0 1 0,0-1 1,1 1-1,-1 0 0,0-1 0,-1 1 0,1-1 1,0 1-1,0-1 0,0 1 0,0-1 0,0 1 1,0-1-1,0 1 0,-1 0 0,1-1 1,0 1-1,0-1 0,-1 1 0,1 0 0,0-1 1,-1 1-1,1 0 0,0-1 0,-1 1 1,1 0-1,0 0 0,-1-1 0,1 1 0,-1 0 1,1 0-1,0 0 0,-1-1 0,1 1 0,-1 0 1,-25 15 1073,-24 34-345,47-45-715,-1 0-1,2 0 0,-1 1 1,1 0-1,-1-1 1,1 1-1,0 0 0,1 0 1,-1 0-1,1 0 1,0 0-1,0 0 0,1 0 1,0 0-1,0 6 1,0-8-37,1 0 0,0 0 0,0 0 0,0 0 0,0 0 0,1 0 0,-1 0 0,1 0 0,-1-1 0,1 1 0,0 0 0,0-1 0,0 0 0,1 1 0,-1-1 0,0 0 0,1 0 0,0-1 0,-1 1 0,1 0 0,0-1 0,0 0 0,0 1 0,0-1 0,0 0 0,4 0 0,127 25-3678,-117-22 2214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4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41 320,'0'0'779,"-10"-13"320,8 13-286,-28-26 1288,17 24-556,19 10-1059,3 4-462,10 12 52,2-2 0,0 0 0,0-2 0,2 0 1,1-1-1,33 20 0,-7-10 45,1-2 1,72 27-1,-77-39-848,-15-11-3308,-28-4 3241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4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32 228,'-27'-31'4376,"39"44"-3894,46 48-214,125 101 0,-170-147 36,-26-11-2,-45-12 142,35 5-377,-74-2-209,55 5-2523,35 0 1673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6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38 196,'-9'1'1392,"-27"-3"1724,28-5-1920,18-10-201,-9 16-968,-1 0 0,1 0 0,0 0 0,0 0 0,1 1 1,-1-1-1,0 0 0,0 0 0,0 0 0,0 1 0,1-1 1,-1 1-1,0-1 0,1 1 0,-1 0 0,0-1 0,1 1 1,-1 0-1,0 0 0,1 0 0,-1 0 0,1 0 0,-1 0 1,3 1-1,-2-1-13,0 2 0,0-1 0,0 0 0,0 0 0,0 1 0,0-1 0,0 1 0,0-1 0,-1 1 0,1 0 1,0 0-1,-1 0 0,2 2 0,0 2-32,1-1 1,-1 1 0,0 1 0,-1-1-1,1 0 1,-1 1 0,-1-1 0,1 1-1,0 8 1,-2-13 20,0 0 0,0 1 0,0-1 0,-1 0 0,1 1 0,-1-1 0,0 0 0,1 1 0,-1-1 0,0 0 0,0 0 0,0 0 0,-1 0 0,1 0 0,-1 0 0,1 0 0,-1 0 0,1-1 0,-1 1 0,0 0 0,0-1 0,0 0 0,0 1 0,0-1 0,0 0 0,0 0 0,0 0 0,-5 1 0,2 1 11,4-3 4,1 0-21,0-1 1,1 0 0,-1 1-1,0-1 1,0 0 0,0 1 0,1-1-1,-1 0 1,0 1 0,0-1-1,1 0 1,-1 1 0,1-1-1,-1 1 1,0-1 0,1 1-1,-1-1 1,1 1 0,0-1 0,-1 1-1,1-1 1,-1 1 0,1 0-1,-1-1 1,1 1 0,0 0-1,-1 0 1,1 0 0,0-1-1,-1 1 1,2 0 0,32 0-168,-26 1 125,1 1-1,-1 0 1,0 0 0,1 1 0,-1 0-1,8 4 1,-9-2-17,1-1 0,-1 1 0,0 1-1,0-1 1,-1 1 0,0 0 0,0 1 0,0-1 0,-1 1-1,0 0 1,0 0 0,0 1 0,-1 0 0,-1 0 0,1 0 0,-1 0-1,-1 0 1,1 1 0,-1-1 0,-1 1 0,1-1 0,-1 17 0,-2-22 100,0 0 0,0 1 0,-1-1 1,1 0-1,-1 0 0,0 0 0,0 0 1,0 0-1,0 0 0,0-1 0,0 1 1,-1-1-1,0 1 0,1-1 0,-1 0 1,0 0-1,0 0 0,0 0 0,0-1 1,0 1-1,-1-1 0,1 0 0,0 0 1,-1 0-1,1 0 0,-5 0 0,7-1 88,-12-2 0,10 0-152,0 1-1,1 0 0,-1 0 0,1-1 1,0 1-1,-1-1 0,1 0 0,0 0 1,0 0-1,0 0 0,0 0 0,0 0 1,1-1-1,-1 1 0,1-1 0,-1 1 1,1-1-1,0 1 0,0-1 0,0 0 1,0 1-1,1-1 0,-1 0 1,1 0-1,-1 0 0,1 1 0,0-1 1,1-5-1,0-3-408,2 0 0,-1 1 0,1-1 1,1 1-1,-1-1 0,7-10 0,-3 5-441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34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95 144,'0'0'2896,"-7"13"-1490,16 9 470,-13-37-73,-2 0-1468,0 1-1,-18-26 0,22 36-250,-1 1 0,0-1-1,1 1 1,-2-1 0,1 1 0,0 0 0,-1 0 0,1 0 0,-1 1-1,0-1 1,0 1 0,0 0 0,0 0 0,-1 1 0,-4-3 0,6 4-37,0 1-1,0-1 1,0 0 0,1 1 0,-1-1 0,0 1 0,0 0 0,1 0 0,-1 0 0,1 0-1,-1 0 1,1 1 0,-1-1 0,1 1 0,0 0 0,0 0 0,-1-1 0,1 1 0,1 1-1,-1-1 1,0 0 0,0 0 0,1 1 0,-1-1 0,1 1 0,0-1 0,0 1 0,0-1-1,-1 5 1,-1-1-19,1 0 0,0 0-1,0 0 1,1 0 0,0 0-1,0 0 1,0 0 0,1 1-1,0-1 1,0 0 0,0 0-1,1 0 1,1 8 0,0-10-10,-1-1 0,0 1 0,1-1 0,0 1 0,0-1 1,0 0-1,0 1 0,1-1 0,-1-1 0,1 1 0,5 5 0,-6-7-14,-1 0 0,1-1 0,0 1-1,-1-1 1,1 1 0,0-1 0,-1 1-1,1-1 1,0 0 0,0 0 0,-1 0-1,1 0 1,0 0 0,0 0 0,-1 0 0,1-1-1,0 1 1,0-1 0,-1 1 0,1-1-1,-1 0 1,1 1 0,0-1 0,-1 0-1,1 0 1,-1 0 0,0 0 0,2-2-1,2-1-9,0-1-1,-1 0 0,1 0 0,-1-1 0,0 1 0,0-1 0,-1 0 0,0 0 0,0 0 0,0 0 0,-1-1 0,0 1 0,0-1 1,-1 1-1,0-1 0,1-9 0,4-16 63,-5 32 46,-1-25 117,4 36-189,-1 1 1,0 0 0,0 0-1,1 21 1,1 6-73,13 45-69,-4 0 0,6 137 0,-20-219 115,0 0 0,0-1-1,0 1 1,0 0 0,0 0 0,0-1 0,-1 1 0,1 0-1,0 0 1,-1-1 0,0 1 0,1 0 0,-1-1 0,0 1-1,0-1 1,0 1 0,0-1 0,0 1 0,0-1 0,0 1-1,0-1 1,-1 0 0,1 0 0,0 0 0,-1 0 0,1 0-1,-1 0 1,0 0 0,1 0 0,-1-1 0,1 1 0,-1 0 0,0-1-1,0 0 1,1 1 0,-1-1 0,0 0 0,0 0 0,1 0-1,-1 0 1,0 0 0,0 0 0,0-1 0,-2 0 0,-1 0 31,0 0 1,1 0 0,-1-1 0,1 1 0,0-1-1,-1-1 1,1 1 0,0 0 0,0-1 0,0 0-1,1 0 1,-1 0 0,1 0 0,-1-1 0,1 1-1,-3-6 1,1 1 10,1-1 1,1 0-1,-1-1 0,2 1 0,-1-1 1,1 1-1,0-1 0,1 0 0,1 1 1,-1-1-1,1 0 0,1 0 0,0 0 1,0 1-1,6-19 0,-3 14-400,0 1 1,2-1-1,-1 1 0,11-16 1,-8 16-1065,0 1 0,1 0 1,1 0-1,11-10 0,-7 10-1230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6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28 272 260,'6'-4'215,"-1"0"-1,1 0 1,-1 0-1,0-1 1,0 0 0,0 0-1,-1 0 1,0-1 0,0 0-1,0 1 1,-1-1-1,1 0 1,-2-1 0,5-10-1,-3 4-98,0-2-1,0 1 0,-1 0 1,-1-1-1,1-26 1,-4 37-60,1 0 0,-1 0 0,0 0 0,0 0 0,-1 1 0,1-1 0,-1 1 0,0-1 1,-4-6-1,5 8 5,0 0 0,0 1 0,-1-1 0,1 0 0,0 0 0,-1 1 0,0-1 0,1 1 0,-1-1 0,0 1 0,0 0 0,0 0 0,1 0 0,-1 0 0,0 0 0,-1 0 0,1 0 0,-3 0 0,4 1 55,-2 2-31,-3 2-54,1 1 0,1 0 1,-1-1-1,0 2 1,1-1-1,0 0 0,1 1 1,-1 0-1,1 0 0,0 0 1,0 0-1,1 0 1,0 1-1,0-1 0,0 1 1,1 0-1,0-1 1,0 1-1,1 0 0,0 0 1,0-1-1,0 1 1,1 0-1,0 0 0,1-1 1,-1 1-1,4 6 1,-1 1-28,1 0 0,0-1 0,1 1 1,1-1-1,0-1 0,0 0 1,2 0-1,-1 0 0,1-1 0,1 0 1,0 0-1,13 9 0,-22-19-10,0 0-1,0 0 1,0-1-1,0 1 1,0 0-1,0 0 0,0-1 1,0 1-1,0-1 1,0 1-1,1-1 1,-1 1-1,0-1 0,0 0 1,1 1-1,-1-1 1,0 0-1,0 0 1,1 0-1,-1 0 1,0 0-1,1 0 0,-1-1 1,0 1-1,0 0 1,1-1-1,-1 1 1,0-1-1,0 1 1,0-1-1,0 1 0,0-1 1,1 0-1,-1 0 1,0 1-1,0-2 1,1 0-3,-1 0 0,0 0 1,0 0-1,0 0 1,-1 0-1,1 0 1,0 0-1,-1 0 0,1 0 1,-1 0-1,0 0 1,0-1-1,0 1 1,0 0-1,0 0 0,0 0 1,0 0-1,-1 0 1,1-1-1,-1 1 1,-1-3-1,0 0 17,0 1 0,-1-1 0,1 1 0,-1 0 1,0 0-1,0 0 0,0 1 0,-1-1 0,1 1 0,-1-1 0,0 1 0,0 0 0,0 1 1,-6-4-1,8 5-9,0 0-1,0 0 1,-1 0 0,1 0 0,0 1 0,0-1 0,-1 1-1,1 0 1,0-1 0,-1 1 0,1 0 0,0 0 0,-1 1-1,1-1 1,0 0 0,-1 1 0,1-1 0,0 1 0,0 0-1,0 0 1,-1 0 0,1 0 0,0 0 0,0 0 0,0 1-1,1-1 1,-1 1 0,0-1 0,0 1 0,1 0 0,-1-1-1,-1 4 1,3-4-58,-1 0 0,1 0-1,-1 0 1,1 0-1,0 0 1,0 0 0,-1 0-1,1 0 1,0 0 0,0 0-1,0 0 1,0 0-1,0 0 1,0 0 0,0 1-1,1-1 1,-1 0 0,0 0-1,1 0 1,-1 0-1,1 0 1,-1 0 0,1 0-1,-1 0 1,1-1-1,-1 1 1,1 0 0,1 1-1,0 1-130,0-1 1,0 0-1,0 0 0,0 0 0,1 0 0,-1-1 0,0 1 0,1-1 0,4 3 0,3-1-580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7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1 156,'-1'27'2990,"0"-19"-2831,0 0 0,1 0 0,0 0 0,1 0 0,-1 0 1,2 0-1,-1 0 0,3 8 0,3 0 68,11 21 128,-16-36-351,-1 1-1,0-1 1,0 0-1,0 0 1,1 0-1,-1 0 1,0 0-1,1 0 0,-1 0 1,1 0-1,-1 0 1,1-1-1,0 1 1,-1-1-1,1 1 1,0-1-1,-1 0 1,1 1-1,0-1 1,2 0-1,-3 0-28,8-3-177,-5 0 156,0 0 1,-1 0-1,1 0 1,0-1-1,-1 0 1,0 1 0,0-1-1,0 0 1,0-1-1,0 1 1,-1 0-1,0-1 1,0 1-1,0-1 1,1-6-1,0-3 363,-1 0-1,0 0 1,-1 0 0,0-17-1,-1 30-160,-9-2 320,10 15-384,0 0 0,1 0 0,1 0 0,0 0 0,0-1-1,9 18 1,-9-21-259,0 0 0,1-1 0,0 0 0,0 0-1,1 0 1,0 0 0,0-1 0,1 1 0,-1-1-1,10 6 1,2-4-1304,-9-8 529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7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53 440,'-12'-21'2510,"12"21"-2458,-1-1 0,1 1 1,0-1-1,0 1 0,0 0 0,1-1 0,-1 1 0,0-1 1,0 1-1,0-1 0,0 1 0,0-1 0,0 1 0,1-1 0,-1 1 1,0-1-1,0 1 0,1 0 0,-1-1 0,0 1 0,1-1 0,-1 1 1,0 0-1,1-1 0,-1 1 0,1 0 0,3-2 45,1 0 1,-1 0-1,1 1 0,-1 0 1,1 0-1,9 0 0,15-5-315,-28 5 229,1 1 1,-1-1-1,0 1 0,0-1 0,1 1 1,-1-1-1,0 1 0,1 0 0,-1-1 1,1 1-1,-1 0 0,0 0 0,1 0 1,-1 0-1,1 0 0,-1 1 0,0-1 1,1 0-1,-1 1 0,0-1 0,1 0 1,-1 1-1,0 0 0,0-1 0,1 1 1,-1 0-1,0 0 0,0 0 0,0-1 1,0 1-1,0 0 0,0 0 0,0 1 1,0-1-1,1 2 0,-1 3 167,1-1 0,-1 1 0,-1 0 0,1 0 0,-1 0 0,0 0 0,0 7 0,-1 5-183,1-12 14,0 6 70,0-1 1,1 1-1,0-1 0,5 22 1,-6-31-143,1 0 0,-1-1 0,1 1 0,-1 0 0,1-1 0,0 1 0,0-1 0,0 1 0,0 0 0,0-1 0,0 0 0,0 1 0,0-1 0,0 0 0,1 1 0,-1-1 0,0 0 0,1 0 0,-1 0 0,1 0 0,-1-1 0,1 1 0,0 0 0,-1 0 0,1-1 0,0 1 0,0-1 0,-1 0 0,1 0 0,0 1 0,0-1 0,-1 0 0,1 0 1,0-1-1,0 1 0,0 0 0,-1 0 0,1-1 0,0 1 0,-1-1 0,4-1 0,6-4-470,0 0 0,0-1 0,-1 0 0,0 0-1,13-14 1,-11 11-86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8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84 117 300,'14'-19'2402,"-3"28"-87,0 2-2223,-5-10-95,-4-12-50,-5-12 35,2 19 78,-1 0 0,1 0 0,-1 1 1,0-1-1,0 0 0,-1 1 0,1 0 0,-1-1 0,1 1 0,-1 0 0,0 0 1,0 1-1,0-1 0,-1 1 0,1-1 0,-1 1 0,1 0 0,-1 1 0,0-1 1,0 0-1,0 1 0,-4-1 0,7 2 111,-20 11 296,17-5-453,0-1 0,0 1 1,1 0-1,0 0 0,0 0 0,1 0 0,0 0 1,0 1-1,0-1 0,1 1 0,0 0 0,0-1 1,0 1-1,1 0 0,0-1 0,1 1 1,-1 0-1,1-1 0,1 1 0,-1-1 0,1 1 1,0-1-1,0 1 0,1-1 0,0 0 0,0 0 1,1-1-1,6 11 0,-8-15-61,0 1 0,-1-1 0,1 0 0,0 0 0,-1 1 0,1-1 0,0 0-1,0-1 1,0 1 0,0 0 0,0 0 0,0-1 0,0 0 0,0 1 0,1-1 0,-1 0 0,0 0 0,0 0 0,0 0 0,0 0 0,0 0 0,0-1 0,0 1-1,0-1 1,0 1 0,0-1 0,0 0 0,0 0 0,0 0 0,0 0 0,0 0 0,0 0 0,-1-1 0,1 1 0,-1-1 0,1 1 0,-1-1 0,1 1-1,0-3 1,3-1-9,0-1 0,-1 1 0,0-1 0,0 0-1,0 0 1,-1 0 0,0-1 0,0 1 0,0-1-1,2-10 1,-7-22 1868,2 39-1783,0 0 1,0 0-1,0 0 1,0 0-1,0 0 1,1 26 14,0-19-14,1-1-1,-1 1 1,1-1 0,1 1 0,-1-1-1,7 11 1,-8-16-82,0 1 0,-1 0 0,1 0 0,0-1 0,0 1 0,0-1 0,1 1 0,-1-1 0,0 1 0,0-1 0,1 0 0,-1 0 0,1 0 0,-1 1 0,1-1 0,0-1 0,-1 1 0,1 0 0,0 0 0,0-1-1,-1 1 1,1-1 0,0 1 0,0-1 0,0 0 0,0 0 0,0 0 0,0 0 0,-1 0 0,1 0 0,3-1 0,1-1 7,-1-1 1,1 1-1,-1-1 0,0-1 1,0 1-1,-1-1 0,1 1 0,-1-1 1,1-1-1,-1 1 0,0-1 1,-1 1-1,1-1 0,-1 0 0,0 0 1,0-1-1,-1 1 0,0 0 1,0-1-1,0 0 0,0 0 0,-1 1 1,0-1-1,0 0 0,-1 0 0,1 0 1,-2-7-1,2 7 257,-1 0 0,-1 0-1,1 0 1,-1 0 0,0 0 0,0 0 0,-1 0-1,0 0 1,0 1 0,-3-7 0,3 75 986,2-54-1161,0 0-1,1 1 0,0-1 1,1 0-1,0 0 0,6 16 0,-7-22-88,0-1 0,0 1 1,0-1-1,0 1 0,1-1 0,0 1 0,-1-1 0,1 0 0,0 0 0,0 0 0,0 0 0,0 0 0,0-1 0,1 1 0,-1 0 0,0-1 1,1 0-1,-1 1 0,1-1 0,0 0 0,-1 0 0,1-1 0,0 1 0,0-1 0,-1 1 0,5-1 0,-3 0-9,0 0 1,-1-1-1,1 1 0,-1-1 0,0 0 0,1 0 0,-1-1 0,0 1 0,1 0 1,-1-1-1,0 0 0,0 0 0,0 0 0,-1 0 0,1 0 0,0-1 0,-1 1 1,1-1-1,-1 0 0,0 0 0,0 0 0,0 0 0,0 0 0,-1 0 0,1 0 1,-1 0-1,0-1 0,1-3 0,2-7 334,0 0 0,-2 0 0,1 0-1,-2-1 1,0-21 0,-1 29 39,-2 10-13,1 19-3,2-6-353,8 53 226,-8-64-489,0-1-1,0 1 1,1-1-1,-1 0 1,1 1 0,0-1-1,0 0 1,1 0-1,-1-1 1,1 1-1,0 0 1,4 4-1,-4-6-811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8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80 284,'-2'-1'173,"0"0"-1,0 0 0,1-1 1,-1 0-1,1 1 1,-1-1-1,1 0 1,0 1-1,-1-1 1,1 0-1,0 0 1,-1-3-1,2 4-81,0 0-1,0 1 1,0-1-1,0 0 1,0 0 0,0 0-1,0 0 1,0 0-1,0 0 1,0 0-1,0 1 1,1-1-1,-1 0 1,0 0-1,0 0 1,1 0-1,-1 1 1,1-1-1,-1 0 1,1 0-1,0 0 1,3-2-1,-1 0 0,1 1 1,-1-1-1,1 1 0,0 0 1,0 0-1,0 1 0,0-1 0,0 1 1,0 0-1,6-1 0,64-10-2509,-61 11 1601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9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0 76,'30'205'3785,"-24"-177"-3565,7 40-1133,-13-67 785,-14-30-807,2-1 1152,8 19 274,-1 1 0,1-1 0,-2 0 0,1 1 0,-2 0 1,-7-9-1,17 21-511,-1 0 0,1 0-1,0 0 1,0-1 0,0 1 0,0 0 0,0-1 0,0 0 0,0 0-1,0 0 1,0 0 0,1-1 0,-1 1 0,0-1 0,1 0 0,-1 1-1,0-2 1,1 1 0,-1 0 0,0-1 0,0 1 0,1-1 0,-1 0 0,0 0-1,0 0 1,0-1 0,6-3 0,-5 3-14,0 0 0,0 0 0,0-1 0,0 0 0,0 0-1,-1 0 1,1 0 0,-1 0 0,0-1 0,0 1 0,0-1 0,-1 0 0,1 0 0,-1 0 0,0-1 0,0 1 0,0 0 0,-1-1-1,2-6 1,-2 8 163,-1 1 0,0 0 0,1 0 0,-1 0 0,0 0 0,-1 0 0,1 0 0,0 0 0,-1 0 0,1 0 0,-1 0 0,1 0 0,-1 0 0,0 0 0,0 0 0,-2-2 0,-1 45 608,4-37-794,-1 14-37,2-1 0,0 1 0,5 19 0,-6-33-80,1 0-1,0 0 0,1 0 0,-1 0 0,1 0 0,-1 0 0,1 0 1,0-1-1,1 1 0,-1-1 0,0 1 0,1-1 0,0 0 0,0 0 1,0 0-1,0 0 0,1-1 0,-1 1 0,5 1 0,-2-1-707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09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27 216,'1'1'220,"1"-1"1,-1 1-1,0-1 1,1 1-1,-1 0 1,0 0-1,0 0 1,0 0-1,1 0 1,-1 0-1,0 0 1,0 0-1,0 1 1,-1-1-1,1 0 1,0 0-1,0 1 0,-1-1 1,1 1-1,0 2 1,6 7 1,-13-39 43,5 25-202,-1 1 0,1-1 0,-1 1-1,0 0 1,0 0 0,0 0 0,0 0 0,0 0-1,-1 0 1,1 1 0,0-1 0,-1 1-1,1-1 1,-1 1 0,0 0 0,1 0 0,-1 0-1,0 1 1,0-1 0,0 1 0,1-1 0,-1 1-1,0 0 1,-6 0 0,6 1-24,0 0 0,0 0 0,-1 0 0,1 1 0,0-1 1,0 1-1,0 0 0,0 0 0,0 0 0,1 0 0,-1 0 0,1 1 0,-1-1 0,1 1 0,0-1 0,0 1 0,0 0 1,0 0-1,-3 6 0,2-1 45,0 1 1,1-1 0,0 0-1,-3 18 1,4-16-30,1-9-30,-1 0-33,1-1-1,0 1 1,0-1 0,0 0-1,0 1 1,0-1 0,0 1-1,-1-1 1,1 1 0,0-1-1,0 1 1,0-1 0,0 1 0,1-1-1,-1 0 1,0 1 0,0-1-1,0 1 1,0-1 0,0 1-1,1-1 1,-1 0 0,0 1-1,0-1 1,0 1 0,1-1-1,-1 0 1,0 1 0,1-1-1,-1 0 1,0 1 0,1-1-1,0 0 1,10 16-371,-9-15 307,-1 0 0,0 0 1,0-1-1,0 1 0,0 0 0,0-1 0,1 1 1,-1-1-1,0 1 0,1-1 0,-1 0 0,0 1 1,1-1-1,-1 0 0,0 0 0,1 0 1,-1 0-1,0 0 0,1 0 0,-1-1 0,0 1 1,1 0-1,-1-1 0,0 1 0,0-1 0,1 1 1,-1-1-1,0 1 0,2-2 0,28-33 27,-9 10 494,-21 25-424,1 0 0,0 0 0,0 1 0,-1-1 0,1 1 0,0-1 1,-1 1-1,1 0 0,0-1 0,-1 1 0,1 0 0,-1 0 0,0 0 0,1 0 0,-1 0 1,0 1-1,1-1 0,-1 0 0,0 1 0,0-1 0,1 2 0,1 1 49,64 62-3312,-54-58 2182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11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85 492,'0'0'665,"-13"-12"1072,13 10-1215,-4-2-53,3 2-371,-1 1 1,1-1-1,0 0 0,-1 0 1,1 1-1,0-1 1,0 0-1,0 0 0,0 0 1,1 0-1,-1 0 0,0 0 1,1-1-1,0 1 0,-1 0 1,1 0-1,0-4 0,1 4-54,-1 1 1,1-1-1,-1 1 0,1-1 0,0 1 0,0 0 0,0-1 0,0 1 0,0 0 0,0-1 0,0 1 0,0 0 0,0 0 0,1 0 0,-1 0 0,0 0 0,1 0 0,-1 1 0,1-1 0,-1 0 0,1 1 0,-1-1 0,1 1 0,-1-1 0,1 1 0,0 0 0,-1 0 1,1 0-1,-1 0 0,4 0 0,-2 0-26,1 0 0,-1 0 1,1 1-1,-1-1 0,0 1 1,1 0-1,-1 0 1,0 0-1,1 0 0,-1 1 1,0-1-1,0 1 0,0 0 1,0 0-1,-1 0 0,1 0 1,0 0-1,-1 1 1,1-1-1,-1 1 0,0-1 1,0 1-1,0 0 0,0 0 1,-1 0-1,1 0 0,-1 1 1,2 5-1,-1-4-2,0 0-1,-1 0 1,1 0-1,-1 0 1,-1 1-1,1-1 1,-1 0-1,0 0 1,0 0-1,0 1 1,-1-1-1,0 0 1,0 0-1,0 0 1,-1 0-1,1 0 1,-1 0 0,-5 9-1,6-13-14,0 2 57,-1-1 1,0 1-1,1 0 0,-1 0 1,0-1-1,0 1 1,-1-1-1,1 0 0,0 0 1,-1 0-1,0 0 1,1 0-1,-1 0 0,0-1 1,0 1-1,0-1 1,0 0-1,0 0 0,0 0 1,0 0-1,-5 1 1,8-2 57,-1-1-109,0 1-1,1 0 1,-1 0 0,0-1-1,0 1 1,1 0-1,-1-1 1,0 1 0,1 0-1,-1-1 1,1 1 0,-1-1-1,0 1 1,1-1-1,-1 1 1,1-1 0,-1 0-1,1 1 1,0-1 0,-1 0-1,1 1 1,0-1-1,-1 0 1,1 1 0,0-2-1,0 0-8,1 1 0,-1-1 0,1 1 0,0-1 0,0 1 0,0 0 0,0 0 0,0-1-1,0 1 1,0 0 0,0 0 0,1 0 0,-1 0 0,0 0 0,1 0 0,-1 1 0,0-1 0,1 0 0,-1 1 0,1-1-1,-1 1 1,1-1 0,-1 1 0,1 0 0,0 0 0,-1 0 0,1 0 0,-1 0 0,1 0 0,-1 0 0,1 0 0,0 0-1,1 1 1,4 0-30,-1 0 0,1 0 0,-1 1-1,0 0 1,0 0 0,7 3 0,-6 0 3,1 0 0,-1 0 0,0 0 0,-1 1 0,1 0 0,-1 0 0,-1 1 0,1-1 0,-1 1 0,0 1 0,0-1 0,-1 1 0,0 0 0,0 0 0,-1 0 0,0 0 0,-1 0 0,0 1 0,0-1 0,-1 1 0,0 0 0,0 13 0,-1-20 40,0 1-1,0-1 1,-1 1-1,1-1 1,-1 1-1,0-1 1,0 0-1,0 1 1,0-1-1,0 0 1,0 0-1,-1 1 1,1-1-1,-1 0 1,1 0-1,-1 0 1,0-1-1,0 1 1,0 0-1,0-1 1,0 1-1,0-1 1,0 0-1,0 0 1,-1 1-1,1-1 1,0-1-1,-4 2 1,2-1 5,1 0 0,-1 0-1,0 0 1,0-1 0,0 1 0,0-1 0,0 0 0,0 0 0,0-1-1,0 1 1,0-1 0,1 0 0,-1 0 0,0 0 0,0 0 0,-5-3-1,6 2-172,1 0 0,-1 1-1,1-1 1,0 0-1,0 0 1,0-1-1,0 1 1,0 0-1,1-1 1,-1 1-1,1-1 1,-1 1-1,1-1 1,0 1-1,0-1 1,0 0-1,0 0 1,1 0-1,-1 0 1,1 1-1,0-1 1,0 0-1,0 0 1,0 0-1,0 0 1,0 0 0,1 0-1,0 0 1,-1 1-1,1-1 1,0 0-1,0 0 1,1 1-1,1-4 1,5-9-725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11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84 176,'2'2'287,"1"0"0,-1 0 0,1 0 0,-1 1 0,0-1 0,0 1 0,0-1 0,0 1 0,2 5 0,19 21 868,-22-28-1133,1 0 0,-1 0 0,1-1 0,-1 1 0,0-1 0,1 1 0,-1-1 0,1 0 0,0 1 0,-1-1 0,1 0 0,-1 0 0,1 0 0,-1 0 0,1 0 0,-1-1 0,1 1 0,0 0 0,-1-1 0,1 1 0,-1-1 0,0 1 0,3-2 0,1-1-10,0 0 0,0-1 0,0 1 1,0-1-1,-1 0 0,0 0 0,0 0 0,0-1 0,0 1 0,-1-1 0,0 0 1,0 0-1,0 0 0,0-1 0,-1 1 0,0-1 0,0 1 0,0-1 0,-1 0 1,0 1-1,1-8 0,-2 12 74,-4-24 837,4 25-912,0 0 0,0 1 0,0-1 0,0 0 0,-1 1 0,1-1 0,0 0 0,0 1 0,0-1 0,-1 0 0,1 1 0,0-1 0,0 0 0,-1 1 0,1-1 0,0 0 0,-1 0 0,1 0 0,0 1 0,-1-1 0,1 0 0,0 0 0,-1 0 0,1 0 0,0 1 0,-1-1 0,1 0 0,0 0 0,-1 0 0,1 0 0,-1 0 0,1 0 0,0 0 0,-1 0 0,1 0 0,-1 0 0,1 0 0,0-1 0,-1 1 0,1 0 0,0 0 0,-1 0 0,1 0 0,0-1 0,-1 1 0,1 0 0,0 0 0,-1-1 0,1 1 0,0 0 0,0 0 0,-1-1 0,1 1 0,0 0 0,0-1 0,0 1 0,-1 0 0,1-1 0,0 1 0,0 0 0,0-1 0,0 1 0,0-1 0,0 1 0,0 0 0,0-1 0,0 0 0,-2 6 28,1 0 1,0-1 0,0 1 0,1 0 0,0-1 0,-1 1 0,2 0-1,-1-1 1,0 1 0,1 0 0,0-1 0,3 9 0,-1 0-15,2-1-1,-1 1 1,10 16 0,-12-26-65,-1 0 1,1 1-1,0-1 0,0 0 0,0 0 1,1-1-1,-1 1 0,0 0 1,1-1-1,0 1 0,0-1 0,0 0 1,0 0-1,0 0 0,0-1 1,0 1-1,0 0 0,1-1 0,-1 0 1,1 0-1,-1 0 0,1-1 1,-1 1-1,1-1 0,0 1 0,-1-1 1,1 0-1,-1-1 0,1 1 1,0-1-1,-1 1 0,1-1 0,-1 0 1,1 0-1,-1-1 0,0 1 1,0-1-1,1 0 0,-1 0 0,0 0 1,0 0-1,-1 0 0,1 0 1,0-1-1,-1 1 0,1-1 0,-1 0 1,0 0-1,0 0 0,3-6 0,-1 0 23,0 1 0,-1-1 0,0 0 0,0 0 0,-1 0 0,0 0-1,-1 0 1,0 0 0,0-1 0,-2-15 0,1 23 71,0 0 1,-1 1-1,1-1 1,0 0-1,-1 1 1,1-1-1,-1 1 1,0-1-1,1 1 1,-1-1-1,0 1 0,0-1 1,0 1-1,0 0 1,0 0-1,-2-2 1,-6 3 564,5 20-447,4 2-84,2 0 0,4 31 0,-5-46-110,0-1 0,1 1 0,0 0 0,1-1 0,-1 1 0,1-1 0,0 0 0,1 1 0,-1-1 0,1-1 0,0 1 0,7 6 0,-9-11-19,-1 1 0,1-1 0,-1 0 0,1 0 0,0-1 1,-1 1-1,1 0 0,0-1 0,0 1 0,-1-1 0,1 1 1,0-1-1,0 0 0,0 0 0,0 0 0,-1 0 0,1 0 0,0 0 1,0 0-1,0-1 0,0 1 0,-1-1 0,1 1 0,0-1 1,0 0-1,-1 1 0,1-1 0,-1 0 0,1 0 0,-1 0 1,1 0-1,-1-1 0,1 1 0,-1 0 0,0-1 0,0 1 0,0-1 1,2-2-1,2-2-12,0 0 1,-1 0 0,0-1 0,0 1-1,-1-1 1,1 0 0,-2 0-1,4-9 1,-4-27 733,-1 25 668,11 42-1007,-7-11-407,-3-6-180,0-1-1,0 1 1,0-1-1,1 0 1,0 0-1,1 0 1,-1 0-1,1-1 1,0 0 0,0 1-1,1-1 1,8 7-1,-6-9-753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12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18 552,'-7'-5'584,"1"-1"-44,1 2-24,2 2-48,0 3-116,1-1-44,1 1-12,1 2-76,-2 1-68,2-1-144,0 2-8,3 2-148,2 9-220,-1-1-140,5-1-400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34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8 312,'2'2'408,"0"1"0,1-1 1,-1 1-1,0 0 0,-1 0 0,1 0 0,0 0 1,-1 0-1,0 0 0,2 6 0,7 13 1083,-23-62 653,12 39-2082,0-1 0,0 0 0,0 0 0,0 1 0,-1-1-1,1 0 1,0 1 0,-1 0 0,0-1 0,1 1 0,-1 0-1,1 0 1,-1 0 0,0 0 0,0 0 0,0 0 0,0 0-1,0 0 1,0 1 0,0-1 0,0 1 0,0 0 0,0 0-1,0-1 1,0 1 0,0 0 0,0 1 0,0-1 0,0 0-1,0 1 1,0-1 0,0 1 0,0-1 0,0 1 0,0 0-1,0 0 1,1 0 0,-1 0 0,0 0 0,1 0 0,-1 0-1,0 1 1,1-1 0,0 1 0,-1-1 0,1 1 0,-2 3-1,-2 1 14,0 0-1,1 1 0,0 0 0,0-1 0,1 1 0,0 0 0,0 1 0,1-1 0,0 1 0,0-1 0,1 1 0,-1 9 0,2-14-62,0 0 0,0 0 0,1 1-1,-1-1 1,1 0 0,0 0 0,0 0-1,0-1 1,0 1 0,0 0-1,1 0 1,-1 0 0,1-1 0,0 1-1,0-1 1,0 0 0,5 5 0,-6-6-32,1 0 1,-1 0 0,1 0 0,-1 0 0,1 0 0,0-1 0,0 1 0,-1 0 0,1-1 0,0 0 0,0 1 0,0-1 0,-1 0 0,1 0 0,0 0 0,0 0 0,0 0 0,0 0 0,0-1 0,-1 1 0,1 0 0,0-1 0,0 0 0,-1 1 0,1-1 0,0 0 0,-1 0 0,1 0 0,-1 0 0,1 0 0,1-2 0,1 0-25,1-1-1,-1 0 1,-1 0 0,1 0-1,0-1 1,-1 1 0,0-1-1,0 0 1,-1 0 0,1 0-1,-1 0 1,0 0 0,2-10-1,-1 0 170,-1-1 0,-1 1-1,0-24 1,-1 28 194,-1 11-312,1 0 0,0 0 0,0 0 0,0 0 0,0 0 0,0 0 0,-1 0 0,1 0 1,0 0-1,0 0 0,0 0 0,-1 0 0,1 0 0,0 0 0,0 0 0,0 0 0,0 0 0,-1 0 0,1 0 0,0 0 1,0 0-1,0 0 0,0 0 0,-1 0 0,1 0 0,0 0 0,0 0 0,0-1 0,0 1 0,0 0 0,-1 0 0,1 0 1,0 0-1,0 0 0,0 0 0,0-1 0,-6 21 115,6-11-112,0 1 0,1-1 0,0 0 0,1 0 0,0 0-1,0 0 1,1 0 0,4 9 0,-5-14-200,0-1-1,0 1 0,1-1 0,-1 0 1,0 0-1,1 0 0,0 0 1,6 5-1,-6-6-227,-1 0-1,1-1 1,0 1 0,0-1 0,0 0 0,0 0 0,0 0-1,0 0 1,0 0 0,0-1 0,0 1 0,6-1 0,-4 0-1415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12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0 504,'5'29'2874,"6"52"-1639,19 98-1193,-40-205-343,-7-25 1692,71 46-2101,-49 3 702,1 1 0,-1-1 1,1-1-1,-1 1 0,0-1 0,0 0 0,0 0 0,0 0 1,0-1-1,-1 0 0,1 0 0,-1 0 0,0 0 0,0-1 1,-1 1-1,1-1 0,-1 0 0,0 0 0,-1 0 0,1-1 1,-1 1-1,0-1 0,0 1 0,0-1 0,-1 0 0,0 1 1,0-11-1,-1 14 215,-1-26 2361,0 28-2549,1-1 0,0 1-1,-1 0 1,1 0-1,0 0 1,-1 0-1,1 0 1,0 0 0,-1 0-1,1 0 1,0 0-1,-1 0 1,1 0 0,0 0-1,0 0 1,-1 0-1,1 0 1,0 0 0,-1 1-1,1-1 1,0 0-1,-1 0 1,1 0-1,0 0 1,0 1 0,-1-1-1,1 0 1,0 0-1,0 0 1,-1 1 0,1-1-1,0 0 1,0 0-1,0 1 1,0-1 0,-1 0-1,1 1 1,0-1-1,0 0 1,0 1-1,0-1 1,0 1 0,-6 24 284,4 32 39,2-55-290,0 12-110,1 0 0,1 0 1,0-1-1,7 28 0,-8-38-122,0 0-1,-1 0 1,1 0-1,0-1 1,1 1 0,-1 0-1,0 0 1,1 0 0,0-1-1,0 1 1,-1-1-1,2 0 1,-1 1 0,0-1-1,0 0 1,1 0 0,-1 0-1,1 0 1,-1-1-1,1 1 1,0-1 0,0 0-1,-1 1 1,1-1-1,0-1 1,0 1 0,5 1-1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13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69 312,'-5'-21'3092,"6"45"-1112,1 12-1415,0-17-477,-1-1-1,2 1 1,10 34-1,0 1-532,-11-39-1022,-7-35 1490,-3-15 1256,8 34-1260,0 0 1,0 0-1,0 0 1,0 0 0,0 0-1,1 0 1,-1 0-1,0 0 1,1 1 0,-1-1-1,0 0 1,1 0 0,-1 0-1,1 0 1,0 0-1,-1 1 1,1-1 0,-1 0-1,1 1 1,0-1-1,0 0 1,-1 1 0,1-1-1,0 1 1,0-1 0,0 1-1,0 0 1,1-1-1,40-18-907,-10 6 254,-27 9 556,0 1 0,0 0 0,-1-1 1,0 0-1,0 0 0,0-1 0,0 1 0,-1-1 0,1 0 0,-1 0 0,0 0 0,-1 0 1,4-10-1,-2 3 635,-2 0 0,1 0 1,-2 0-1,1-1 0,-2-19 1,0 32-532,0 0 1,1-1 0,-1 1-1,0-1 1,0 1-1,0 0 1,0-1 0,0 1-1,0-1 1,0 1 0,0-1-1,0 1 1,0 0-1,-1-1 1,1 1 0,0-1-1,0 1 1,0 0 0,0-1-1,-1 1 1,1-1 0,0 1-1,0 0 1,-1-1-1,1 1 1,0 0 0,-1 0-1,1-1 1,0 1 0,-1 0-1,1 0 1,0-1-1,-1 1 1,1 0 0,-1 0-1,1 0 1,0 0 0,-1-1-1,0 1 1,0 1 28,1-1 0,-1 1 0,0-1 0,0 1 0,1-1 1,-1 1-1,0-1 0,1 1 0,-1 0 0,1-1 0,-1 1 0,1 0 0,-1 0 0,1-1 1,-1 1-1,1 0 0,0 0 0,-1 0 0,1 0 0,0-1 0,0 1 0,0 1 1,-4 14 99,2-1 1,0 1-1,0 0 1,2 0 0,2 29-1,-1-36-308,0-1-1,1 0 1,0-1-1,0 1 0,1 0 1,0 0-1,0-1 1,1 0-1,0 0 1,0 0-1,1 0 1,0 0-1,7 7 0,-9-12-134,-1 0 0,0 0-1,1-1 1,-1 1 0,1-1-1,0 1 1,-1-1 0,1 0-1,0 0 1,0 0-1,4 1 1,5-1-1261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13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51 392,'1'0'62,"-1"0"0,0-1 1,0 1-1,0 0 0,1 0 0,-1 0 0,0 0 0,0 0 1,1 0-1,-1 0 0,0 0 0,0 0 0,0 0 1,1 0-1,-1 0 0,0 0 0,0 0 0,1 0 0,-1 0 1,0 0-1,0 0 0,0 0 0,1 0 0,-1 0 0,0 1 1,0-1-1,0 0 0,1 0 0,-1 0 0,0 0 1,0 0-1,0 1 0,0-1 0,1 0 0,-1 0 0,0 0 1,0 0-1,0 1 0,0-1 0,0 0 0,0 0 0,0 0 1,0 1-1,0-1 0,1 0 0,-1 0 0,0 1 1,0-1-1,0 0 0,0 0 0,0 0 0,0 1 0,0-1 1,-1 0-1,1 0 0,0 1 0,10 24 1293,-1-3-829,-13-59-274,3 33-112,-1-1-1,0 1 0,0-1 1,0 1-1,0 0 0,-1 0 1,1 0-1,-1 0 0,0 1 1,-1-1-1,1 1 0,0-1 1,-1 1-1,0 0 0,0 1 1,-5-4-1,8 6 102,-7 2 440,5 4-622,0 1 0,0-1 0,0 0 1,0 1-1,1 0 0,0 0 0,1 0 1,-1 0-1,0 13 0,2-17-76,0 0 0,-1 1 0,1-1 0,0 0 0,1 0 0,-1 0 0,1 0 0,-1 1 0,1-1 0,0 0 0,0 0 0,0 0 0,1 0 0,-1-1-1,1 1 1,-1 0 0,1-1 0,0 1 0,0-1 0,0 1 0,0-1 0,1 0 0,-1 0 0,1 0 0,4 3 0,-6-5-41,0 1 1,0 0-1,1-1 1,-1 1-1,0-1 1,0 0-1,1 0 1,-1 1 0,0-1-1,1 0 1,-1 0-1,0 0 1,1 0-1,-1 0 1,1-1-1,-1 1 1,0 0-1,0-1 1,1 1-1,-1-1 1,0 1-1,0-1 1,1 1-1,-1-1 1,0 0-1,1-1 1,22-30-267,-22 29 332,-1 0-1,1 0 1,0 0 0,0 0 0,0 0 0,1 0 0,-1 1 0,1-1 0,3-2-1,-2 7 54,1 0-1,-1 1 0,0-1 0,0 1 0,0 0 0,0 0 1,6 8-1,-7-9-18,19 18 95,-8-6-816,1-1 0,0 0 0,1-2 0,18 11-1,-15-12-980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28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1 213 116,'0'0'1359,"9"-23"2971,34 23-3790,0-1 0,51-10 0,-28-1-89,75-3 0,16-3-49,-136 16-463,1 1 0,34 2 0,-18 1-1679,-37-2 1657,-1-1 13,1 0 0,-1 1 0,1-1-1,-1 1 1,1-1 0,0 1 0,-1-1-1,1 1 1,0-1 0,-1 1 0,1-1 0,0 1-1,-1 0 1,1-1 0,0 1 0,0 0-1,-1 0 1,1 0 0,0 0 0,0 0 0,0-1-1,-1 1 1,1 0 0,0 1 0,0-1-1,0 0 1,-1 0 0,1 0 0,0 0 0,0 1-1,-1-1 1,2 1 0,19-3-1950,-17-2 2594,-5 8-128,-8 20 155,-19 33 96,12-34-271,0-1 0,-1-1-1,-38 36 1,22-24 155,32-29-361,6-6-114,21-13-130,33-21-265,-44 25 175,70-53-305,-78 59 377,-1-1 0,0 0 0,0 0 0,-1-1 0,0 0 0,0 0 0,0 0 0,-1 0 0,6-15 0,-9 20 69,0 0 0,-1-1-1,0 1 1,1 0 0,-1-1 0,0 1 0,0 0 0,0-1 0,-1 1-1,1 0 1,0-1 0,-1 1 0,0 0 0,1 0 0,-1-1-1,0 1 1,0 0 0,-2-3 0,0 1 61,-1-1 0,0 0 0,0 1 0,0 0 0,0 0 0,0 0 0,-8-4 0,-1 0 144,-2 0 0,1 0 0,-1 1 0,-24-7 0,11 6-225,1 1 0,-39-4 0,14 8-3822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0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82 360,'0'-3'167,"-1"1"0,1-1 0,-1 1 0,0-1 0,0 0 0,0 1 0,0 0 0,-1-1 0,1 1 0,-4-4 0,-2-5 152,18 36 498,-2-1-1,-1 1 1,-1 1 0,7 46-1,0-1-294,-2-16-213,-12-55-377,-4-49-865,-12-42 1406,33 85-444,-13 8-59,0 0 1,-1-1-1,1 1 1,0-1-1,1 0 0,-1 0 1,0 0-1,0-1 1,0 1-1,0-1 1,1 0-1,-1-1 1,0 1-1,0-1 1,0 1-1,0-1 1,0 0-1,0-1 1,0 1-1,0-1 1,0 0-1,0 0 1,-1 0-1,1 0 1,-1 0-1,1-1 0,2-3 1,-1 1-5,-1 0 0,0-1-1,0 1 1,0-1 0,-1 0 0,0 0 0,0-1 0,0 1-1,-1-1 1,0 1 0,0-1 0,-1 0 0,0 1 0,0-1-1,0-13 1,-1 9 206,1 8-66,-1 0 0,0 0 0,0 0 0,0 0 0,0 0 0,0 0 0,-1 0 1,1 0-1,-1 0 0,0 0 0,0 0 0,0 0 0,0 0 0,-1 0 0,-2-4 0,2 48 672,4-28-791,0 0 0,0 1 1,2-1-1,-1 0 0,2-1 0,0 1 0,0-1 1,1 0-1,13 20 0,-14-25-354,1 0-1,-1 0 1,2 0 0,-1-1 0,1 0 0,0 0-1,0-1 1,0 0 0,14 7 0,-12-9-697,-2-2-52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1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86 68,'7'-13'1705,"1"18"227,5 3-855,-13-9-1063,1 0 0,-1 1 0,0-1 1,0 0-1,0 0 0,0 0 0,0 0 0,0 0 1,0 1-1,0-1 0,0 0 0,0 0 0,0 0 1,0 0-1,-1 1 0,1-1 0,0 0 1,-1 0-1,1 1 0,-1-1 0,1 0 0,-1 0 1,0 0-1,-10-21-17,9 19 41,0 0 1,0 0-1,0 0 1,-1 0-1,1 0 1,-1 0-1,0 1 1,0-1-1,0 1 1,0 0-1,0 0 1,0 0-1,0 0 1,-1 0-1,1 1 1,-1 0-1,-7-2 1,9 3-14,-1 0 1,1 0 0,-1 1 0,1-1-1,0 1 1,-1 0 0,1-1-1,-1 1 1,1 0 0,0 0 0,0 1-1,0-1 1,0 0 0,0 1-1,0-1 1,0 1 0,0 0 0,0 0-1,1-1 1,-1 1 0,1 0 0,-1 0-1,1 1 1,0-1 0,0 0-1,0 0 1,0 1 0,-1 2 0,0 0 10,0 1 0,1-1 0,-1 1 0,1-1 1,0 1-1,1 0 0,0-1 0,-1 1 1,2 0-1,-1 0 0,1-1 0,1 10 1,-1-13-56,0 1 1,-1-1 0,1 1 0,0-1 0,0 1 0,1-1 0,-1 0-1,0 0 1,1 0 0,-1 1 0,1-1 0,0-1 0,-1 1 0,1 0-1,0 0 1,0-1 0,0 1 0,1-1 0,-1 0 0,0 1 0,1-1-1,-1 0 1,0 0 0,1 0 0,-1-1 0,1 1 0,-1-1 0,1 1 0,-1-1-1,4 0 1,-3 0 3,-1 0-1,1-1 0,0 1 0,-1-1 1,1 0-1,-1 1 0,0-1 1,1 0-1,-1-1 0,0 1 1,1 0-1,-1-1 0,0 1 1,0-1-1,0 1 0,0-1 0,0 0 1,-1 0-1,1 0 0,0 0 1,-1 0-1,0 0 0,1-1 1,0-2-1,2-5 4,0 0 0,0 0 0,-1-1 0,2-10 0,0 3 715,-5 18-679,0 0 0,0 0 0,0 0 0,0 1-1,0-1 1,0 0 0,0 0 0,0 0 0,0 0 0,0 0 0,0 0-1,0 0 1,0 1 0,0-1 0,0 0 0,0 0 0,0 0 0,0 0-1,0 0 1,0 0 0,0 0 0,0 0 0,0 0 0,0 1 0,1-1-1,-1 0 1,0 0 0,0 0 0,0 0 0,0 0 0,0 0 0,0 0 0,0 0-1,0 0 1,1 0 0,-1 0 0,0 0 0,0 0 0,0 0 0,0 0-1,0 0 1,0 0 0,1 0 0,-1 0 0,0 0 0,0 0 0,0 0-1,0 0 1,0 0 0,0 0 0,0 0 0,0 0 0,1 0 0,-1 0 0,0 0-1,0 0 1,0 0 0,0-1 0,0 1 0,0 0 0,0 0 0,0 0-1,6 14-85,0-1 0,1 0 0,0 0 0,18 23 0,23 14-3077,-31-35 1547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2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147 108 68,'0'0'2661,"-3"-2"-2439,-2-2-241,-19-12 1396,15 20-609,5 17-522,7-3-136,3-19-263,-6 0 169,0 0 1,0 1-1,1-1 1,-1 0 0,0 1-1,0-1 1,0 0 0,0 1-1,0-1 1,1 0 0,-1 1-1,-1-1 1,1 0-1,0 1 1,0-1 0,0 0-1,0 1 1,0-1 0,-1 0-1,1 1 1,0-1 0,0 0-1,-1 1 1,1-1-1,-1 1 1,1-1 0,0 1-1,-1-1 1,1 1 0,-1-1-1,1 1 1,-1-1 0,1 1-1,-2-1 1,1 1-5,1 0 1,0 1-1,-1-1 1,1 0-1,-1 1 1,1-1-1,0 1 1,-1-1 0,1 0-1,0 1 1,-1-1-1,1 1 1,0-1-1,-1 1 1,1-1-1,0 1 1,0-1-1,0 1 1,0-1-1,0 1 1,-1-1-1,1 1 1,0-1-1,0 1 1,0-1-1,0 1 1,0-1-1,1 1 1,-1 0-1,0-1 1,0 1-1,0-1 1,0 1-1,1-1 1,-1 1-1,5 24 79,-4-23-108,0 0 0,0 0 0,0-1 0,0 1 0,1 0 0,-1 0 0,0-1 0,1 1 0,-1-1 0,1 0 0,0 1 0,-1-1 0,1 0 0,0 0 0,0 0 0,0 0 0,0 0 0,0 0 0,0-1 1,0 1-1,0-1 0,3 1 0,-4-1-32,10-28-285,-12 20 332,-1 0 0,0 0 0,0 0 0,0 0 0,-1 0 0,-1 0 0,1 0 0,-6-8 0,7 13 39,0 0 1,0 0 0,0 0-1,0 0 1,-1 0 0,1 1 0,-1-1-1,0 1 1,0-1 0,0 1-1,0 0 1,0 0 0,0 1 0,0-1-1,-1 1 1,1-1 0,-1 1-1,1 0 1,-1 0 0,0 0 0,-5 0-1,7 2-24,-1 0-1,1-1 1,0 1-1,0 0 0,-1 0 1,1 0-1,0 0 1,0 1-1,0-1 1,0 1-1,0-1 1,0 1-1,0 0 0,1-1 1,-1 1-1,1 0 1,-1 0-1,1 0 1,0 0-1,0 1 1,-1-1-1,2 0 0,-1 0 1,0 1-1,0-1 1,0 5-1,-3 7 65,1 0 1,1 0-1,-1 18 0,2-26-73,2 1 0,-1-1 1,1 0-1,0 1 0,0-1 0,0 0 1,1 0-1,0 1 0,0-1 0,1-1 1,0 1-1,0 0 0,0-1 0,0 1 0,1-1 1,0 0-1,0 0 0,1-1 0,-1 1 1,1-1-1,0 0 0,0 0 0,0-1 1,1 1-1,-1-1 0,11 4 0,-9-4-65,0 0-1,-1-1 1,2 0-1,-1 0 0,0-1 1,0 0-1,0 0 1,1 0-1,-1-1 1,0-1-1,1 1 1,-1-1-1,0 0 0,0 0 1,0-1-1,0 0 1,0-1-1,0 1 1,0-1-1,-1 0 1,1-1-1,11-8 1,-11 5 86,-1 0 0,1 0 0,-2 0 0,1-1 0,-1 0 0,0 0 0,0 0 1,-1 0-1,0-1 0,-1 0 0,0 0 0,0 0 0,-1 0 0,0 0 1,-1-1-1,0 1 0,0 0 0,-1-1 0,0 1 0,-1-1 0,0 1 1,0 0-1,-1-1 0,-1 1 0,1 0 0,-1 0 0,-1 1 0,0-1 0,-6-11 1,10 20-11,0 0 0,0 0 0,0 0 0,0 0-1,0 0 1,0 1 0,0-1 0,0 0 0,0 0 0,0 0 0,0 0 0,0 0 0,0 0 0,0 0 0,0 0 0,0 0 0,0 1 0,0-1 0,0 0 0,0 0 0,0 0 0,0 0 0,0 0 0,-1 0 0,1 0 0,0 0 0,0 0 0,0 0 0,0 0 0,0 0 0,0 1 0,0-1 0,0 0 0,0 0 0,0 0 0,0 0 0,0 0 0,-1 0 0,1 0 0,0 0 0,0 0 0,0 0 0,0 0 0,0 0 0,0 0 0,0 0 0,0 0 0,-1 0 0,1 0 0,0 0 0,0 0-1,0 0 1,0 0 0,0 0 0,0 0 0,0 0 0,0 0 0,0 0 0,0 0 0,-1-1 0,1 1 0,0 0 0,0 0 0,0 0 0,-2 16 314,1 18-54,3-18-194,0 0 0,1 0 0,0 0-1,2 0 1,0 0 0,0-1 0,10 19 0,33 52-2598,-42-78 339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60 512,'-1'0'94,"0"-1"-1,1 0 1,-1 0-1,1 0 1,-1 0-1,1 0 1,0 0-1,-1 0 1,1 0-1,0 1 1,-1-1-1,1 0 1,0-1-1,0 1 1,0 0-1,0 0 1,0 0-1,0 0 1,0 0-1,1 0 1,-1 0-1,0 0 1,0 0-1,1 0 1,-1 1 0,1-1-1,-1 0 1,1 0-1,0-1 1,1 0 8,0 0 0,0 0 0,0 1 1,1-1-1,-1 1 0,0-1 0,1 1 1,-1 0-1,1 0 0,4-1 0,7-2-50,1 1 0,-1 1-1,18-1 1,125 1-3400,-139 2 2715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3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 8,'3'9'468,"1"0"0,-1 1 0,-1-1 1,2 14-1,6 18 1787,-12-26-1654,-4-42-80,3 22-499,0 0 0,0 0 0,-1 0 1,1 0-1,-1 1 0,0-1 0,0 1 0,0 0 1,-1 0-1,1 1 0,-1-1 0,0 1 0,0 0 1,0 1-1,0-1 0,-1 1 0,-7-3 0,10 5-10,0-1-1,0 1 1,0 0-1,0 0 1,0 0-1,0 0 1,0 0 0,0 1-1,0-1 1,0 1-1,0 0 1,1 0-1,-1 0 1,0 0-1,0 1 1,1-1-1,-1 1 1,1-1-1,-1 1 1,1 0-1,0 0 1,0 0-1,0 0 1,0 1-1,0-1 1,0 0-1,0 1 1,1-1-1,-1 1 1,1 0-1,0-1 1,0 1-1,0 0 1,0 0-1,0 3 1,-1-2-17,1 1 0,0-1 0,0 1 0,1-1 0,-1 1 0,1-1 0,0 1 0,0-1-1,1 1 1,-1-1 0,1 1 0,0-1 0,0 1 0,0-1 0,1 1 0,0-1 0,0 0 0,0 0 0,0 0 0,0 0 0,1 0 0,0-1 0,0 1 0,0-1 0,0 0 0,0 1 0,1-2 0,-1 1-1,1 0 1,0-1 0,0 1 0,0-1 0,0 0 0,0 0 0,0-1 0,1 1 0,-1-1 0,1 0 0,6 0 0,-8-1-19,1 0 0,-1-1 0,0 1 0,1-1 0,-1 0 0,0 0 0,0 0 0,0-1 0,0 1 0,0-1 0,0 1 0,0-1 0,-1 0 0,1 0 0,-1-1 0,1 1 1,-1 0-1,0-1 0,0 1 0,0-1 0,0 0 0,0 0 0,0 0 0,-1 0 0,0 0 0,1 0 0,0-6 0,2-4 54,0-1 1,-2 1-1,0 0 0,0-1 1,-1-19-1,-11 2 1081,4 28-201,5 23-459,3-2-364,1-1 0,1 0 0,0 1-1,2-2 1,8 21 0,-13-32-237,2 0-1,-1 0 1,0 0-1,1 0 1,0-1-1,0 1 1,1-1-1,-1 1 0,1-1 1,0 0-1,0 0 1,0-1-1,0 0 1,1 1-1,-1-1 1,1-1-1,0 1 1,0-1-1,0 1 1,0-1-1,6 1 1,-10-3 49,0 0 0,1 0 0,-1 0 1,0 0-1,0 0 0,0 0 1,0-1-1,1 1 0,-1 0 1,0 0-1,0-1 0,0 1 0,0-1 1,0 1-1,0-1 0,0 0 1,0 1-1,0-1 0,1-1 1,2-1-227,8-6-483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4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47 190 60,'-2'-19'909,"0"0"0,-2 0 0,0 1 1,-13-32 288,19 62-937,-1 0 1,2 0-1,0 0 1,0 0-1,8 16 0,4 17-47,52 171-46,-32-112-1809,-52-117 565,-8-16 1046,10 7 131,1 0 0,1-1 0,0 0 0,2 0 0,2-2 0,0 1 0,1-1 0,1 0 0,1-1 0,2 0 0,-3-47 0,7 69-82,1 1 0,-1-1 0,1 1 0,-1-1 0,1 1 0,0-1 0,0 1 0,1-1 0,-1 1 0,1 0 0,-1-1 0,1 1 0,0 0 0,0 0 0,1 1 0,-1-1 0,1 0 0,-1 1 0,1-1 0,0 1 0,0 0 0,0 0 0,0 0 0,0 0 0,0 1 0,0-1 0,1 1 0,-1 0 0,1 0 0,-1 0 0,1 0 0,-1 0-1,1 1 1,0 0 0,-1 0 0,7 0 0,-5 0-4,0 0 0,1 0 0,-1 1 0,0 0-1,0 0 1,0 0 0,1 0 0,-1 1 0,-1 0-1,1 0 1,0 0 0,0 1 0,-1-1 0,1 1-1,-1 0 1,0 1 0,0-1 0,0 1 0,0-1-1,-1 1 1,1 0 0,-1 1 0,0-1 0,0 0-1,2 8 1,-3-8 9,-1 0 0,-1 1 1,1 0-1,-1-1 0,0 1 0,0-1 0,0 1 0,0-1 0,-1 1 0,0-1 0,0 1 0,0-1 0,0 1 0,-1-1 1,-3 8-1,3-9-2,1 0 1,-1 0-1,0 0 1,0-1 0,0 1-1,0-1 1,0 1-1,0-1 1,-1 0-1,1 1 1,-1-1 0,0-1-1,0 1 1,1 0-1,-1-1 1,0 1 0,0-1-1,-1 0 1,1 0-1,0 0 1,0 0 0,0-1-1,-6 1 1,9-1-102,-2 0 15,1 0 0,0 0 0,-1-1-1,1 1 1,0 0 0,-1-1 0,1 1 0,0-1 0,0 1 0,-1-1 0,1 1-1,0-1 1,0 0 0,0 0 0,0 0 0,0 0 0,0 0 0,0 1-1,0-2 1,-1 0 0,2-1-152,-1 0-1,1 0 1,0-1-1,0 1 0,0 0 1,0 0-1,1 0 1,-1-1-1,1 1 1,0 0-1,0 0 1,0 0-1,0 0 0,3-3 1,27-43-703,-18 30 495,-7 9 572,1 1 0,0 0 0,0 0-1,1 1 1,0 0 0,1 0 0,-1 1 0,1 0 0,1 0-1,15-7 1,-22 14-51,-1 0-1,0 1 1,1-1-1,-1 1 1,1 0-1,-1 0 1,0 0 0,0 0-1,0 0 1,1 0-1,-1 1 1,0-1-1,0 1 1,-1-1-1,1 1 1,0 0-1,0 0 1,-1-1-1,1 1 1,-1 0-1,0 1 1,0-1-1,0 0 1,0 0 0,1 3-1,28 61 717,14 84-201,-54-165-5678,-66-107 3965,-43-12 4863,119 134-3712,1-1 1,-1 1-1,1-1 0,-1 1 1,1-1-1,-1 1 0,1-1 1,0 1-1,-1-1 1,1 1-1,0 0 0,-1-1 1,1 1-1,0 0 1,0 0-1,-1 0 0,1 0 1,0-1-1,0 1 1,-1 0-1,1 0 0,0 0 1,0 0-1,-1 1 0,1-1 1,0 0-1,0 0 1,0 1-1,41-1-28,-32 0 10,152 0-175,-161 1 186,1-1 0,-1 1 0,0 0 0,1 0-1,-1 0 1,0 0 0,0 0 0,0 0 0,0 0 0,0 0 0,0 0 0,0 1 0,0-1 0,0 0 0,0 1-1,-1-1 1,1 0 0,0 1 0,0 1 0,10 29 440,-6-11-224,12 41 492,-15-57-831,0-1 0,-1 0 0,1 0 0,0 0 0,1 0 0,-1-1 0,1 1-1,0-1 1,0 1 0,0-1 0,4 4 0,7-4-3418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35.8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12 123 2580,'-10'-47'2533,"8"44"-440,7 31-1424,23 70-32,-18-68-366,10 52 0,-27-113-11,2 17-273,2 1 0,-1-1 0,2-1 0,-1-16 0,3 16 32,1 1 0,1-1 0,4-19 0,-5 30-20,0-1 0,0 1 0,0 0 0,1-1 0,0 1 0,0 0 0,0 0 0,0 0 0,1 0 0,-1 0 0,1 1 0,0-1 0,0 1 0,6-6 0,-8 9 0,0-1 0,0 1 0,0-1 0,0 1 0,0-1 1,0 1-1,0 0 0,0 0 0,0-1 0,0 1 1,0 0-1,0 0 0,0 0 0,1 0 0,-1 0 1,0 0-1,0 0 0,0 0 0,0 1 0,0-1 0,0 0 1,0 1-1,0-1 0,0 1 0,0-1 0,1 2 1,1 0-6,0 0 1,-1 1 0,1 0-1,-1-1 1,0 1 0,0 0-1,0 0 1,2 5 0,2 4-3,-1 1-1,0 0 1,3 18 0,-5-16 35,-2 0 0,1 30 1,-2-41 23,0-3-2,-14 2 174,11-11-220,0 0-1,1-1 0,0 0 0,1 1 1,0-1-1,0 0 0,1 1 1,0-1-1,0 0 0,1 0 1,0 1-1,1-1 0,0 0 1,0 1-1,1 0 0,0-1 1,0 1-1,7-11 0,-10 19-1,0-1-1,0 1 1,1-1-1,-1 1 1,0 0-1,1-1 1,-1 1 0,0-1-1,1 1 1,-1 0-1,0-1 1,1 1-1,-1 0 1,1 0-1,-1-1 1,1 1-1,-1 0 1,1 0 0,-1 0-1,1-1 1,-1 1-1,1 0 1,-1 0-1,1 0 1,-1 0-1,1 0 1,-1 0 0,1 0-1,-1 0 1,1 0-1,-1 0 1,1 0-1,-1 0 1,1 1-1,-1-1 1,1 0-1,-1 0 1,0 0 0,2 1-1,15 22-13,4 32 21,-14-31 24,-5-15-42,-1-1-1,2 1 1,-1-1 0,1 0 0,0 0-1,1 0 1,0 0 0,0-1 0,0 0 0,1 1-1,9 8 1,-13-15 4,0-1 1,0 0-1,1 1 0,-1-1 1,0 0-1,1 0 0,-1 0 0,0 0 1,0 0-1,1 0 0,-1 0 1,0 0-1,1 0 0,-1-1 0,0 1 1,0 0-1,1-1 0,-1 0 1,0 1-1,0-1 0,0 1 0,0-1 1,0 0-1,0 0 0,0 0 1,0 0-1,0 0 0,0 0 0,0 0 1,0 0-1,-1 0 0,1 0 1,0 0-1,0-2 0,23-42 20,-19 25 315,0 1 0,-1-1 1,0-1-1,-2 1 1,0-31-1,-4 48 85,-2 12-108,-1 11-116,3-6-123,1 0 0,1-1 0,0 1 0,4 19 0,-4-29-66,1 0-1,0 0 1,0 0-1,1 0 1,-1 0-1,1 0 1,-1 0 0,1 0-1,1-1 1,-1 1-1,0-1 1,1 0-1,0 0 1,0 1 0,0-2-1,0 1 1,0 0-1,6 3 1,-8-5-35,1 0 1,0 0 0,-1 0-1,1-1 1,0 1 0,0-1-1,0 1 1,0-1-1,0 1 1,0-1 0,0 0-1,0 0 1,0 0 0,0 0-1,0 0 1,0-1-1,0 1 1,-1 0 0,1-1-1,0 0 1,4-1-1,-3 0-8,0 0-1,0 0 1,0-1-1,0 1 1,0-1-1,-1 0 1,1 0-1,-1 0 1,1 0-1,2-6 1,0 0-18,-1-1 1,0 0-1,0 0 0,-1 0 1,0 0-1,0 0 1,0-14-1,-3 21 63,2-3 77,-2-1-1,1 1 1,-1-1 0,0 1 0,0-1-1,-1 0 1,0 1 0,0-1 0,-1 1 0,1 0-1,-1-1 1,-1 1 0,1 0 0,-4-6-1,5 12-56,1 0-1,-1 0 1,1 1-1,0-1 0,-1 0 1,1 0-1,0 0 1,-1 0-1,1 1 0,-1-1 1,1 0-1,0 0 0,0 0 1,-1 1-1,1-1 1,0 0-1,-1 1 0,1-1 1,0 0-1,0 1 0,-1-1 1,1 0-1,0 1 1,0-1-1,0 0 0,0 1 1,0-1-1,-1 1 1,1-1-1,0 0 0,0 1 1,0-1-1,0 1 0,0-1 1,0 1-1,0 0 1,-4 21 146,3-2-202,0 0 1,2-1 0,0 1-1,2 0 1,0 0-1,7 22 1,-6-28-1248,1-1 1,1 0-1,0 0 0,0-1 0,17 23 0,-10-17-1340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4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68 116,'-13'-18'760,"2"2"-68,-1 2-20,6 8-76,1-1-36,0 3-88,3 1-136,1 3-40,2 3-612,-1-1-308,2 2-472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5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1 138 104,'0'0'455,"-1"-41"3365,235 38-1940,-232 3-1874,0 0 0,0 0 1,1 0-1,-1-1 0,0 1 1,0-1-1,0 1 1,0-1-1,0 0 0,0 0 1,0 0-1,0 0 0,0 0 1,0 0-1,0-1 1,0 1-1,-1-1 0,1 1 1,0-1-1,-1 1 1,0-1-1,1 0 0,-1 0 1,0 0-1,2-3 0,-1-1-3,0 0 0,0 0-1,-1 0 1,1-1 0,-1 1 0,-1 0-1,1-11 1,-1 16-178,8-1-1523,-5 10 253,-2-2 477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6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1 384,'-5'3'3603,"5"-3"-3534,7 28 813,17 34-668,-10-33-101,-2 0 1,-1 1 0,-2 0-1,-1 0 1,-1 1 0,-1 1-1,-2-1 1,0 37 0,-4-65-103,1 0 0,-1 0 1,-1-1-1,1 1 1,0 0-1,-1 0 1,1-1-1,-1 1 0,0 0 1,0-1-1,0 1 1,0-1-1,-1 1 1,1-1-1,0 0 0,-1 1 1,0-1-1,0 0 1,1 0-1,-1 0 1,-1 0-1,1 0 0,0-1 1,0 1-1,-1-1 1,1 1-1,0-1 1,-1 0-1,1 0 0,-1 0 1,0 0-1,1 0 1,-6 0-1,2 0 42,-1-1-1,1 0 1,0 0-1,-1-1 1,1 0-1,0 0 1,0 0-1,-1 0 1,1-1-1,0 0 1,1-1-1,-1 1 1,-10-7-1,11 6-37,0 1 0,1-1-1,-1 0 1,1-1 0,0 1 0,0-1 0,0 0-1,1 0 1,-1 0 0,1 0 0,0 0 0,0-1-1,0 0 1,1 1 0,-1-1 0,1 0 0,0 0-1,1-1 1,-2-7 0,3 12-362,28-26-1661,-15 20 754,3-1-75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75 52,'2'3'352,"0"-1"-1,-1 0 1,0 1 0,1-1 0,-1 1-1,0 0 1,0-1 0,-1 1 0,1 0-1,0-1 1,-1 6 0,3 5 829,-1-17-914,-2 3-252,0 0 0,1 0 0,-1 0 0,0 0 0,1-1 0,-1 1 0,0 0 0,0 0 0,0 0 0,0 0 0,0 0 0,0-1 0,0 1 0,-1 0 0,1 0 0,0 0 0,-1 0 0,1 0 0,0 0 0,-1 0 0,0 0 0,1 0 0,-2-2 0,-7-13 69,7 11-11,0-1 1,-1 1 0,0 0-1,0 0 1,0 0 0,0 0 0,-1 0-1,0 1 1,0-1 0,0 1-1,-1 0 1,0 1 0,1-1 0,-1 1-1,-8-4 1,12 6 108,-1 2-170,0 0 1,0 0-1,0-1 0,0 1 0,0 0 1,1 1-1,-1-1 0,0 0 0,1 0 1,-1 1-1,1-1 0,-1 1 0,1-1 1,0 1-1,-1 0 0,1-1 1,0 1-1,0 0 0,0 0 0,1 0 1,-1 0-1,-1 3 0,-11 48 169,13-43-128,-1 1 1,2-1 0,0 0 0,0 1-1,5 17 1,-5-25-61,-1-1 0,1 1 0,0-1 0,0 1-1,0 0 1,0-1 0,0 0 0,0 1 0,1-1 0,-1 0 0,1 0-1,0 1 1,-1-1 0,1-1 0,0 1 0,0 0 0,1 0 0,-1-1-1,0 1 1,0-1 0,1 0 0,-1 0 0,1 1 0,-1-2 0,1 1-1,0 0 1,-1 0 0,6 0 0,-5-2-10,0 0-1,0 0 1,0 0-1,0 0 1,0 0 0,0 0-1,-1-1 1,1 1-1,-1-1 1,1 0 0,-1 0-1,1 0 1,-1 0-1,0 0 1,0-1 0,0 1-1,0-1 1,-1 1-1,1-1 1,-1 0 0,1 1-1,-1-1 1,0 0-1,0 0 1,0 0-1,0-5 1,3-5 233,0 0 0,-2-1 0,0 1 0,1-23 0,2 46 735,32 66-380,-33-69-783,0 0 0,0-1 0,1 1 1,0-1-1,0 0 0,0 0 0,1 0 1,0-1-1,10 8 0,-6-11-689,1-2-3428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19 108 460,'-19'-52'5234,"29"78"-4316,-2-4-716,2 0 1,0 0-1,2-1 0,0 0 1,1-1-1,2 0 0,0-1 0,30 29 1,-45-48-199,1 0 1,0 0 0,-1 0 0,1 0-1,0 0 1,-1-1 0,1 1-1,0 0 1,-1 0 0,1-1 0,-1 1-1,1 0 1,0-1 0,-1 1 0,1 0-1,-1-1 1,1 1 0,-1-1-1,1 1 1,-1-1 0,0 1 0,1-1-1,-1 1 1,1-1 0,-1 1-1,0-1 1,0 0 0,1 1 0,-1-1-1,0 0 1,0 1 0,0-1-1,1 0 1,-1 1 0,0-1 0,0 0-1,0 0 1,8-29-8,5-61 52,-9 59-382,15-62-1,-19 92 93,1 0 0,0 0 0,0 0 0,-1 0 0,1 0 0,1 1 0,-1-1 0,0 0 0,0 0 0,1 1-1,-1-1 1,0 1 0,1-1 0,0 1 0,-1-1 0,1 1 0,2-1 0,1 1-979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7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102 122 332,'0'0'63,"0"0"-1,0 0 0,0 0 1,1 1-1,-1-1 1,0 0-1,0 0 1,0 0-1,0 0 1,1 1 187,-1-1-188,0 0 1,0 0-1,0 0 1,0 1-1,1-1 1,-1 0-1,0 0 1,0 0-1,0 0 1,0 0-1,1 0 1,-1 0-1,0 0 0,0 0 1,0 0-1,1 0 1,-1 0-1,0 0 1,0 0-1,0 0 1,1 0-1,-1 0 1,0 0-1,0 0 1,0 0-1,0 0 1,1 0-1,-1 0 1,0-1-1,0 1 1,1 0 312,-1-1-313,0 1 1,0 0-1,0 0 0,1 0 1,-1 0-1,0-1 1,0 1-1,0 0 1,0 0-1,0 0 1,0 0-1,0-1 1,0 1-1,0 0 1,0-23 1255,-11-24-1056,10 44-246,0 0-1,-1-1 1,1 1 0,-1 0 0,0 0-1,0 1 1,0-1 0,-1 0 0,1 1-1,-1-1 1,1 1 0,-1 0 0,0 0-1,0 0 1,0 0 0,0 0 0,0 1-1,0-1 1,0 1 0,-7-2 0,9 3 18,-15 13 166,12-8-183,1 0-1,0 1 1,1-1-1,-1 1 0,1-1 1,0 1-1,0 0 1,1 0-1,0 0 1,0 0-1,0 0 0,1 10 1,0-13-21,0 1 0,0-1 0,1 0 0,-1 0 0,1 0 0,0 1 0,0-1 0,0 0 0,0 0 0,1 0 0,-1 0 0,1 0 0,0-1 0,-1 1 0,1 0 0,1-1 0,-1 1 0,0-1 0,1 0 0,-1 0 0,1 0 0,-1 0 0,1 0 0,0-1 0,4 2 0,-6-2-8,1-1-1,0 1 1,0-1-1,-1 0 1,1 1 0,0-1-1,0 0 1,0-1-1,-1 1 1,1 0-1,0 0 1,0-1-1,-1 1 1,1-1 0,0 1-1,0-1 1,-1 0-1,1 0 1,-1 0-1,1 0 1,-1 0-1,1 0 1,-1 0-1,0 0 1,1 0 0,-1-1-1,0 1 1,0 0-1,0-1 1,0 1-1,0-1 1,0 0-1,0 1 1,-1-1 0,2-2-1,1-3 85,0 0 0,-1 0 0,0 0 0,0 0-1,0-1 1,-1 1 0,1-12 0,-4 1 445,0 2 487,11 29-348,-2 1-554,0-1 1,1 0 0,0 0-1,13 15 1,-17-24-261,-1 0 0,0-1 1,1 1-1,0-1 0,0 0 0,0 0 0,0-1 1,0 1-1,0-1 0,1 0 0,-1 0 1,1 0-1,0-1 0,-1 1 0,1-1 0,0 0 1,8 0-1,-9-2-49,0 0 0,-1 0-1,1-1 1,-1 1 0,1-1 0,-1 0 0,1 0-1,-1 0 1,0 0 0,0-1 0,0 1 0,0-1 0,-1 0-1,1 0 1,3-4 0,3-6-918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7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23 100 4,'-7'-36'717,"6"26"-142,-1 0-1,0 1 0,0-1 1,-7-14-1,19 49 292,-1 0 1,7 34-1,8 22-505,44 109-1005,-92-237-4267,12 31 4401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8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13 161 68,'-2'-5'155,"0"0"-1,0 1 1,0-1 0,1 0 0,0 0-1,0 0 1,0-1 0,1 1 0,0 0-1,0 0 1,0 0 0,0 0-1,2-7 1,-1 9-56,1-1 1,0 0-1,0 1 0,0 0 0,0-1 1,0 1-1,1 0 0,0 0 0,-1 0 0,1 1 1,0-1-1,0 1 0,0-1 0,1 1 1,-1 0-1,1 0 0,5-2 0,9-3-1,0 2-1,0 0 0,0 0 0,1 2 0,-1 0 1,1 1-1,0 1 0,21 2 0,-38-1-141,1 0-1,-1 0 0,1 0 1,0 1-1,-1-1 1,0 1-1,1 0 1,-1-1-1,1 1 1,-1 0-1,0 1 0,0-1 1,4 3-1,12 6-752,-5-3-105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8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64 372,'5'-1'343,"1"0"-1,-1 0 1,0-1-1,0 0 1,0 0-1,0-1 1,9-5-1,11-4 178,-5 3-310,-11 5-500,0 1 0,0-1 0,0 1 0,0 1 0,1 0 0,-1 0 0,15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8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28 260,'1'-25'1832,"0"22"-652,-1 19-562,-8 60-130,-3-1 0,-22 78-1,-10 64 263,66-282-4285,-19 30 1953,-3 16 904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40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23 106 276,'0'0'2629,"-22"-13"2348,23 8-4829,1 0 1,-1 0-1,1 0 0,1 0 0,-1 1 1,1-1-1,-1 0 0,1 1 0,1 0 1,-1-1-1,1 2 0,-1-1 0,1 0 1,0 1-1,1-1 0,-1 1 0,0 0 1,1 0-1,0 1 0,-1 0 0,1 0 1,0 0-1,0 0 0,8-1 0,-9 3-138,-1 1 0,0 0 0,1-1-1,-1 2 1,0-1 0,0 0-1,0 0 1,0 1 0,0 0 0,0-1-1,0 1 1,0 0 0,-1 1 0,1-1-1,-1 0 1,1 1 0,-1 0 0,0-1-1,0 1 1,0 0 0,-1 0-1,1 0 1,1 4 0,0-2 15,-1 1 0,0-1-1,0 1 1,0-1 0,-1 1 0,0 0 0,0-1 0,0 1 0,-1 0-1,0 0 1,0 0 0,0-1 0,-3 12 0,2-13 68,-1 1-1,1-1 1,-1 1 0,0-1-1,0 0 1,-1 1 0,1-1 0,-1 0-1,0-1 1,0 1 0,0 0 0,0-1-1,-1 0 1,0 0 0,1 0 0,-1 0-1,0-1 1,0 1 0,-1-1-1,1 0 1,-8 2 0,12-3 261,-21-13 477,21 11-816,0 0-1,1 0 0,-1-1 0,0 1 0,1 0 0,-1 0 0,0 0 0,1 0 0,0 0 1,-1 0-1,1 0 0,0 0 0,-1 0 0,1 0 0,0 0 0,0 0 0,0 0 0,0 1 1,0-1-1,0 0 0,0 1 0,0-1 0,0 1 0,0-1 0,0 1 0,0-1 0,0 1 1,1 0-1,-1-1 0,0 1 0,3 0 0,-1-1-18,1 0 0,0 1 0,-1-1 0,1 1 0,0 0 0,0 0-1,-1 0 1,1 1 0,0-1 0,4 2 0,0 2-27,1 1 0,-1 0 1,-1 0-1,1 0 0,-1 1 0,0 0 0,0 1 0,0-1 1,-1 2-1,0-1 0,-1 0 0,1 1 0,-2 0 0,1 0 0,-1 1 1,0-1-1,-1 1 0,0 0 0,0 0 0,-1 0 0,0 0 1,1 12-1,-3-19 59,-1 1 1,1-1-1,-1 1 1,1-1 0,-1 1-1,0-1 1,0 0-1,0 1 1,0-1-1,0 0 1,0 0 0,-1 0-1,1 0 1,-1 0-1,1 0 1,-1 0-1,0 0 1,0-1-1,0 1 1,0-1 0,0 1-1,0-1 1,0 0-1,0 0 1,-1 0-1,1 0 1,0 0 0,-1 0-1,1-1 1,-1 1-1,1-1 1,-1 1-1,1-1 1,-1 0 0,1 0-1,-6-1 1,5 1 0,-1 0-1,0 0 1,0-1 0,0 1 0,0-1 0,0 0 0,0 0 0,1 0 0,-1 0 0,0-1-1,1 0 1,-1 1 0,1-1 0,0-1 0,-1 1 0,1 0 0,0-1 0,0 0-1,1 1 1,-1-1 0,0 0 0,1-1 0,-3-3 0,5 4-281,-1 1 1,1 0-1,0 0 1,-1 0-1,1-1 0,0 1 1,1 0-1,-1 0 1,0-1-1,1 1 0,-1 0 1,1 0-1,-1 0 1,1 0-1,0-1 1,0 1-1,0 0 0,0 1 1,3-5-1,9-9-5270,-6 9 2377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39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23 388,'-1'-2'-5,"-11"-16"1650,9 16-420,5 13-275,5 9-502,1-1 1,1 0-1,1 0 0,1-1 0,22 30 1,75 81 793,-94-114-1156,20 23-739,2-3 1,61 50 0,-55-63-1616,-20-13 936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2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5 115 68,'0'0'2896,"-5"-35"969,6 33-3831,-1 0 1,0 0-1,1 0 0,0 0 0,-1 1 0,1-1 1,0 0-1,0 0 0,0 0 0,0 1 0,0-1 1,0 0-1,1 1 0,-1-1 0,0 1 0,1 0 1,-1-1-1,1 1 0,0 0 0,-1 0 0,1 0 1,0 0-1,0 0 0,0 0 0,-1 1 0,4-2 0,-2 1-1,0 0-1,0 0 0,1 0 0,-1 1 0,0-1 0,1 1 0,-1 0 0,1 0 0,-1 0 0,0 0 0,1 1 0,-1-1 0,0 1 0,7 2 0,-6-1-7,0 1-1,0-1 1,0 1-1,0 0 1,-1 1-1,1-1 1,-1 1-1,0-1 1,0 1-1,0 0 1,0 0-1,-1 1 1,0-1-1,0 0 1,0 1-1,0-1 1,-1 1-1,1 0 1,-1-1-1,-1 1 1,1 0-1,0 0 1,-1 0-1,0 0 1,0-1-1,-1 1 1,1 0-1,-1 0 1,0 0-1,-1-1 1,1 1-1,-1-1 1,1 1-1,-2-1 1,1 1-1,0-1 1,-1 0-1,0 0 1,1 0-1,-2 0 1,-5 5-1,8-8-9,1 0 0,-1-1-1,0 1 1,1-1 0,-1 1 0,0-1-1,0 1 1,1-1 0,-1 0-1,0 1 1,0-1 0,0 0 0,0 0-1,1 1 1,-1-1 0,0 0 0,0 0-1,0 0 1,0 0 0,0 0-1,1 0 1,-1 0 0,0-1 0,0 1-1,0 0 1,0 0 0,0-1 0,1 1-1,-1 0 1,0-1 0,0 1-1,1-1 1,-1 1 0,0-1 0,1 1-1,-1-1 1,-1-1 0,2 2-14,0 0 0,0-1 1,0 1-1,0 0 0,0-1 0,-1 1 1,1 0-1,0-1 0,0 1 1,0 0-1,0-1 0,0 1 0,0 0 1,0-1-1,0 1 0,0 0 0,0-1 1,1 1-1,-1 0 0,0-1 1,0 1-1,0 0 0,0 0 0,0-1 1,1 1-1,-1 0 0,0-1 1,0 1-1,0 0 0,1 0 0,-1-1 1,1 1-1,21-4-170,-14 5 157,-1 1 0,1 0-1,-1 0 1,0 1 0,1 0 0,-1 0 0,-1 1 0,1 0 0,0 0-1,-1 0 1,0 1 0,0 0 0,0 0 0,-1 0 0,0 1 0,0 0 0,0 0-1,5 10 1,-1-3-20,-1 1 0,-1 0-1,0 0 1,-1 1 0,-1 0-1,0 0 1,5 29 0,-9-41 53,0 0 0,-1 1 0,0-1 0,1 1 1,-1-1-1,-1 0 0,1 1 0,0-1 1,-1 0-1,1 1 0,-1-1 0,0 0 1,0 0-1,-1 0 0,1 0 0,-1 0 1,1 0-1,-1 0 0,0 0 0,0 0 1,0-1-1,0 1 0,-1-1 0,1 0 0,-1 1 1,1-1-1,-4 2 0,2-3 15,0 1 0,0-1 0,0 0-1,0 0 1,0 0 0,0 0 0,0-1-1,0 1 1,0-1 0,0 0 0,-1 0 0,1-1-1,0 1 1,0-1 0,0 0 0,0 0-1,0-1 1,0 1 0,0-1 0,-6-3 0,6 2-133,0 1 0,-1-1 0,1 0 1,1 0-1,-1-1 0,1 1 0,-1-1 1,1 0-1,0 0 0,0 0 1,0 0-1,1 0 0,0-1 0,0 1 1,0-1-1,0 1 0,0-1 0,1 0 1,0 0-1,0 0 0,1 0 0,-1 0 1,1 0-1,0 0 0,0 0 0,1 0 1,-1 1-1,1-1 0,3-10 0,3-9-757,1 0 0,1 1 0,1 0 0,18-30 0,-27 50 774,10-17-617,2 2 1,0-1 0,27-29-1,-31 39 748,0 0 0,0 1 0,0 0 0,1 0 0,0 1 0,1 0 0,0 1-1,16-7 1,-26 13 29,1-1 0,0 0 0,0 1 0,0-1 1,0 1-1,-1 0 0,1-1 0,0 1 0,0 0 0,0 0 0,0 0 0,0 1 0,0-1 0,0 0 0,0 1 0,0-1 0,-1 1 0,1-1 0,0 1 0,0 0 0,1 1 0,1 1 6,-1 0 0,0 0 0,0 1 0,0-1 0,-1 1 0,1 0-1,1 4 1,17 22-129,-29-68-127,7 34 256,-1 0 0,1 0 1,-1 0-1,0 0 0,0 0 0,-1 0 1,1 0-1,-1 0 0,0 1 1,0-1-1,0 1 0,0 0 1,0 0-1,-1 0 0,1 1 0,-1-1 1,0 1-1,0 0 0,0 0 1,0 0-1,0 0 0,-1 1 1,1-1-1,-7 0 0,9 3-59,0-1 0,0 1 0,0 0-1,0-1 1,0 1 0,0 0 0,0 0 0,1 1-1,-1-1 1,0 0 0,0 0 0,1 1 0,-1-1 0,1 1-1,-1 0 1,1-1 0,0 1 0,0 0 0,0 0-1,0 0 1,0 0 0,0 0 0,-1 2 0,0 2 61,-1 0 1,1 1 0,0-1-1,1 0 1,0 1 0,-1 11-1,2-13-75,0 1 1,1-1-1,0 1 0,0-1 0,1 0 0,-1 0 0,1 1 1,0-1-1,1 0 0,-1-1 0,1 1 0,0 0 0,0-1 1,0 1-1,1-1 0,5 5 0,-7-7-47,0 0 0,0-1 0,0 1 0,1 0 1,-1-1-1,1 0 0,-1 1 0,1-1 0,0 0 0,-1 0 0,1-1 0,0 1 1,0 0-1,-1-1 0,1 0 0,0 0 0,0 0 0,0 0 0,0 0 0,-1 0 1,1-1-1,0 1 0,0-1 0,0 0 0,-1 0 0,1 0 0,-1 0 0,1 0 1,-1-1-1,1 1 0,-1-1 0,1 1 0,1-4 0,0 3 2,-1-1 0,-1 0-1,1 0 1,0 0 0,-1 0 0,1-1-1,-1 1 1,0-1 0,0 1-1,-1-1 1,1 0 0,-1 0 0,2-7-1,2-53 585,-5 54-312,-9-12 993,5 22-314,6 17-498,2-3-390,1 0-1,1 0 1,0 0-1,0 0 1,12 15-1,-15-23-359,1-1-1,0 1 1,0-1-1,1 0 1,-1-1-1,1 1 1,0-1-1,0 0 1,1 0-1,-1 0 1,1-1-1,0 0 1,0 0 0,11 4-1,-9-6-955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3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3 146 260,'-2'0'2639,"4"10"-1073,13 35-558,24 57-904,-23-63 19,-11-24 84,-12-40-58,1 1-79,1-1 1,1 1 0,2-1-1,0 0 1,2-29 0,0 53-70,13-52 68,-13 51-63,1 1 0,-1-1 1,1 0-1,-1 1 0,1-1 1,-1 1-1,1-1 0,0 1 1,0-1-1,0 1 0,0-1 0,0 1 1,0 0-1,0-1 0,0 1 1,0 0-1,1 0 0,-1 0 1,1 0-1,-1 0 0,0 0 1,1 1-1,0-1 0,-1 0 1,1 1-1,-1-1 0,3 0 1,-3 2 36,1-1-38,0 0 1,0 0-1,0 0 0,0 1 1,0-1-1,0 1 0,0-1 1,0 1-1,-1 0 0,1 0 1,0 0-1,0 0 1,-1 0-1,1 0 0,-1 0 1,3 3-1,-3-3 7,6 4 19,0 1 1,-1 1-1,0-1 1,0 1-1,-1 0 1,0 1-1,0-1 1,-1 1-1,0 0 1,0 0-1,-1 0 1,4 14-1,-5-14-57,0-1 0,1 1 0,0-1 0,1 1 0,-1-1 0,2 0 0,-1 0 0,1-1 0,-1 1 0,2-1-1,-1 0 1,1 0 0,8 6 0,-13-12 3,0 1-1,1-1 1,-1 0-1,0 0 1,0 0 0,1 0-1,-1 0 1,0 0-1,0 0 1,1 0-1,-1-1 1,0 1-1,0 0 1,0-1-1,1 1 1,-1-1-1,0 1 1,0-1 0,0 0-1,0 1 1,0-1-1,0 0 1,0 0-1,0 0 1,0 0-1,-1 0 1,1 0-1,0 0 1,-1 0 0,1 0-1,0 0 1,-1 0-1,1 0 1,-1-2-1,21-40-126,-21 43 147,4-15 126,-1 1 0,0 0 0,-2-1 1,1 1-1,-2-1 0,-2-27 0,1 3 1653,1 38-1382,-8-3 119,13 19-426,1 0 0,0 0 1,1-1-1,1 0 0,17 25 1,-21-34-236,-1-1 1,1 1-1,0-1 1,0 0-1,1 0 1,-1 0 0,1 0-1,0-1 1,0 0-1,0 0 1,0 0 0,1-1-1,-1 1 1,1-1-1,0 0 1,-1-1-1,1 0 1,12 2 0,-15-4 97,0 0 0,0 1 0,0-1 0,-1 0 0,1 0 0,0-1 0,0 1 1,-1-1-1,1 1 0,0-1 0,-1 0 0,0 0 0,1 0 0,-1 0 0,0 0 0,0-1 1,0 1-1,0-1 0,-1 1 0,1-1 0,-1 1 0,1-1 0,-1 0 0,0 0 0,0 0 1,0-3-1,2-2 57,-1 1-1,0-1 1,-1 1 0,1-1 0,-2 0 0,1 1 0,-1-1 0,0 0 0,-2-14 0,0 16 20,1-4 250,-1 1 1,-1 0-1,0 0 1,0 0 0,0 0-1,-7-11 1,24 70 262,39 98-1389,-27-81 87,25 107-1,-50-171 798,0 0 0,0-1 0,-1 1 0,0 0 0,0 0-1,1 0 1,-2-1 0,1 1 0,0 0 0,0 0 0,-1-1 0,0 1 0,1 0-1,-1-1 1,0 1 0,0-1 0,-2 4 0,1-4 24,1-1 0,-1 1 1,1-1-1,-1 0 0,1 0 1,-1 1-1,0-1 0,1 0 1,-1 0-1,0-1 0,0 1 1,0 0-1,0-1 0,0 1 1,0-1-1,0 1 0,0-1 1,-3 0-1,-3 0 87,0-1 1,0 0-1,1 0 0,-1-1 1,0 0-1,0 0 0,1-1 1,-1 0-1,1 0 0,-12-8 1,14 8-144,1 0 0,0 0 1,0-1-1,0 1 0,0-1 1,0 0-1,1 0 0,0 0 1,0-1-1,0 1 0,-3-6 1,4 5-249,1 1 1,-1-1 0,1 0 0,0 0-1,0 0 1,0 0 0,1 0 0,-1 0-1,1 0 1,0 0 0,1 1 0,-1-1-1,1 0 1,0 0 0,1 0 0,-1 0-1,4-7 1,7-10-1449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5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215 157 80,'-3'9'3853,"-7"-17"-2761,-7-6-1229,17 14 165,-1-1 0,1 1-1,-1 0 1,0 0 0,1 0 0,-1 0-1,1 0 1,-1 0 0,1-1 0,-1 2 0,0-1-1,1 0 1,-1 0 0,1 0 0,-1 0 0,1 0-1,-1 0 1,0 0 0,1 1 0,-1-1 0,1 0-1,-1 1 1,1-1 0,0 0 0,-1 1 0,1-1-1,-1 0 1,1 1 0,-1-1 0,1 1 0,0-1-1,-1 1 1,1-1 0,0 1 0,-1 0 0,1-1-45,0 1 0,-1-1 0,1 0 0,0 1 0,0-1 0,-1 1 0,1-1 0,0 1 1,0-1-1,0 1 0,0-1 0,0 1 0,0-1 0,0 1 0,0-1 0,0 1 1,0-1-1,0 1 0,0-1 0,0 1 0,0-1 0,0 1 0,0-1 0,1 1 1,-1-1-1,0 1 0,0-1 0,0 1 0,1-1 0,-1 1 0,0-1 0,1 0 0,-1 1 1,0-1-1,1 0 0,-1 1 0,1-1 0,-1 0 0,1 1 0,-1-1 0,1 0 1,0 1-1,4-5-628,-12-14 639,5 14 95,-1 1 0,0-1 0,0 0 0,-1 1 0,1 0 0,-1-1 0,1 1 0,-1 1 0,0-1-1,0 0 1,0 1 0,-1 0 0,1 0 0,0 0 0,-1 1 0,1-1 0,-1 1 0,0 0-1,1 1 1,-1-1 0,0 1 0,-8 0 0,10 0-47,0 1 0,-1-1 0,1 1 0,0 0 0,0 0 0,-1 1 0,1-1 0,0 0-1,0 1 1,0 0 0,1 0 0,-1 0 0,0 0 0,1 0 0,-1 0 0,1 1 0,0-1 0,-1 1 0,1 0 0,1 0 0,-1 0 0,0-1-1,1 2 1,-1-1 0,1 0 0,0 0 0,0 0 0,0 1 0,1-1 0,-1 0 0,1 1 0,-1 4 0,1-1-33,1 1 1,-1-1-1,1 0 1,0 0-1,1 0 1,-1 0-1,1 0 1,1 0-1,-1 0 0,1 0 1,1-1-1,-1 0 1,1 1-1,0-1 1,0-1-1,1 1 1,0 0-1,0-1 1,0 0-1,1 0 1,-1-1-1,1 0 1,11 6-1,-11-6-97,0-1 0,0 0 0,0-1 0,0 1 0,0-1 0,1-1 0,-1 1 0,1-1 1,-1 0-1,1 0 0,-1-1 0,1 0 0,0 0 0,-1-1 0,1 0 0,0 0 0,-1 0 0,0-1 0,1 0 0,-1 0 0,0-1 0,0 1 0,0-1 0,0-1 0,-1 1 0,9-7 0,-10 6 57,0 0 0,0 0 1,0 0-1,0 0 0,-1 0 0,1-1 0,-1 0 0,-1 0 0,1 0 1,-1 0-1,1 0 0,-1 0 0,-1-1 0,1 1 0,-1-1 0,0 1 1,0-1-1,-1 1 0,0-1 0,0 0 0,-1-7 0,-1-4 456,-2 0-1,0 1 1,-1 0-1,-1 0 1,-14-28-1,139 318-598,-130-291 110,0-1 1,-14-34-1,20 34 155,1-1 0,0 1 0,2-1 0,-1-35 0,3 52-84,0 0-1,0-1 0,0 1 0,0-1 1,1 1-1,-1 0 0,1-1 0,-1 1 1,1 0-1,0 0 0,0-1 0,0 1 0,0 0 1,1 0-1,-1 0 0,0 0 0,1 0 1,-1 1-1,1-1 0,0 0 0,0 1 1,0-1-1,0 1 0,0 0 0,0-1 1,0 1-1,0 0 0,0 0 0,0 0 0,1 1 1,2-2-1,-1 2-7,0-1 1,0 1-1,0-1 0,-1 1 1,1 1-1,0-1 0,0 0 1,0 1-1,0 0 0,-1 0 0,1 0 1,0 0-1,-1 1 0,1-1 1,-1 1-1,0 0 0,1 0 1,3 4-1,0-1-11,-1 1 0,-1 0 1,1 1-1,-1-1 0,0 1 0,0 0 1,-1 0-1,0 1 0,5 14 0,-3-3 1,-1 0 0,0 0 1,1 20-1,-7-39 12,1 0 0,0 0 0,0 0 0,0-1 0,-1 1 0,1 0 0,0 0 1,0 0-1,-1 0 0,1-1 0,0 1 0,0 0 0,-1 0 0,1 0 0,0 0 0,0 0 1,-1 0-1,1 0 0,0 0 0,-1 0 0,1 0 0,0 0 0,0 0 0,-1 0 0,1 0 1,0 0-1,-1 0 0,1 0 0,0 0 0,0 0 0,-1 0 0,1 1 0,0-1 0,0 0 1,-1 0-1,1 0 0,0 0 0,0 1 0,0-1 0,-1 0 0,1 0 0,0 0 0,0 1 1,0-1-1,0 0 0,0 0 0,-1 1 0,1-1 0,0 0 0,0 0 0,0 1 0,0-1 1,0 0-1,0 1 0,0-1 0,0 0 0,0 0 0,0 1 0,0-1 0,0 0 1,0 1-1,0-1 0,0 0 0,0 1 0,-16-19-58,11 6 69,0-1-1,1 0 0,0 0 1,1 0-1,1 0 1,-2-16-1,4 25-7,-1 0 0,0-1 0,1 1 0,0 0 0,0-1 0,0 1 0,1 0 0,0-1 0,0 1 0,0 0 0,0 0 0,0 0 1,1-1-1,0 1 0,0 1 0,0-1 0,0 0 0,0 0 0,1 1 0,0-1 0,0 1 0,4-4 0,-6 6-2,1 1 0,-1-1 0,1 1 0,-1-1 0,1 1 0,-1-1 0,1 1 0,-1 0 0,1-1 0,0 1 0,-1 0 0,1 0 0,-1 0 1,1 1-1,0-1 0,-1 0 0,1 1 0,-1-1 0,1 1 0,2 0 0,0 2 13,1-1 0,-1 1 0,0 0 0,0 0 0,0 0 0,6 7 0,1 4 47,1 0-1,14 27 0,-10-13-96,-12-18-68,1-2 0,-1 1 0,2 0 1,-1-1-1,1 0 0,0 0 0,1-1 0,14 13 0,-21-20 69,1 0-1,0 0 1,0 0-1,0 1 1,0-1-1,0-1 1,0 1-1,0 0 1,0 0-1,0 0 1,0 0-1,0-1 1,-1 1-1,1 0 1,0-1-1,0 1 1,0-1-1,0 1 1,-1-1-1,1 1 1,0-1-1,0 1 1,-1-1-1,1 0 1,0 1-1,-1-1 1,1 0-1,-1 0 1,1 1-1,-1-1 1,0 0-1,1 0 1,-1 0-1,0 0 1,1 0-1,-1 0 1,0-1 0,14-40-123,-13 38 41,3-12 187,-2-1 0,0-1 0,-1 1 0,-3-27 0,2 9 1008,0 34-1061,0 1 0,0 0 0,0-1 0,0 1 1,0-1-1,0 1 0,0-1 0,0 1 0,0 0 1,0-1-1,0 1 0,0-1 0,0 1 1,0-1-1,0 1 0,-1 0 0,1-1 0,0 1 1,0 0-1,-1-1 0,1 1 0,0 0 0,0-1 1,-1 1-1,1 0 0,0-1 0,-1 1 0,1 0 1,0 0-1,-1-1 0,1 1 0,0 0 0,-1 0 1,1 0-1,-1-1 0,1 1 0,0 0 0,-2 0 1,2 0 0,-1 1 0,1-1 0,-1 1 0,1-1 1,-1 1-1,1-1 0,0 1 0,-1-1 0,1 1 1,0-1-1,-1 1 0,1 0 0,0-1 1,-1 1-1,1 0 0,0-1 0,0 1 0,0-1 1,0 1-1,0 0 0,0-1 0,0 1 0,0 0 1,0-1-1,0 1 0,0 0 0,0-1 0,0 1 1,0 0-1,1 0 0,3 21 100,0-1-1,14 38 1,-16-53-158,-1-1 0,2 0-1,-1 1 1,1-1 0,0 0 0,0-1 0,0 1-1,0 0 1,1-1 0,0 0 0,0 0-1,0 0 1,0 0 0,1-1 0,0 0 0,8 5-1,-11-7 1,-1-1 0,1 0 0,0 0 0,0 0 0,0 1 0,1-2 0,-1 1 0,0 0 0,-1 0 0,1-1 0,0 1 0,0-1 0,0 1 0,0-1 0,0 0 0,0 0 0,-1 0 0,1 0 0,0 0 0,-1 0 0,1-1-1,-1 1 1,1 0 0,-1-1 0,1 1 0,-1-1 0,0 0 0,0 1 0,0-1 0,0 0 0,0 0 0,1-3 0,2-2-9,-1 0 0,0-1 0,-1 1 0,0 0 0,0-1 0,0 0 0,0-10 0,-2 6 149,-1 1 0,0 0 1,-1-1-1,0 1 0,-1 0 0,0-1 0,-1 2 0,-9-21 0,5 12 413,3 16 273,3 15-559,1 20-350,1-31 127,1 7-109,0 0 0,0 0-1,1 0 1,0 0 0,1 0-1,0 0 1,0-1 0,5 9-1,36 56-2910,-33-60 1826,2-2-43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6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1 279 312,'1'-16'2932,"5"19"-860,-5-2-2060,1 0 1,-1 0 0,0 0 0,0 0-1,0 0 1,1-1 0,-1 1 0,0 0 0,1-1-1,-1 1 1,0-1 0,1 1 0,-1-1 0,1 1-1,-1-1 1,1 0 0,-1 0 0,1 0 0,-1 0-1,1 0 1,-1 0 0,1 0 0,1-1 0,1 0-31,0-1 1,0 0 0,0 1 0,0-1 0,-1-1 0,1 1-1,-1 0 1,1-1 0,-1 0 0,0 0 0,0 0 0,0 0-1,0 0 1,-1-1 0,1 1 0,-1-1 0,0 0 0,0 1-1,0-1 1,-1 0 0,1 0 0,-1 0 0,0-1 0,0 1-1,-1 0 1,1 0 0,-1 0 0,0-1 0,0 1 0,0-6-1,-1 2 234,1-1 0,-1 0 0,-1 0 0,0 1 0,0-1 0,0 1 0,-1-1-1,0 1 1,-1 0 0,0 0 0,0 0 0,-1 1 0,-9-13 205,20 53 291,-2-17-703,1 0 0,1 0 0,0 0-1,1 0 1,15 22 0,-18-31-118,1 0 0,0 0-1,1-1 1,-1 1 0,1-1 0,0-1 0,1 1 0,0-1-1,0 0 1,0-1 0,0 0 0,0 0 0,10 3 0,-16-6 57,1 0 0,0-1 0,-1 0-1,1 1 1,0-1 0,-1 0 0,1 0 0,0 0 0,-1 0 0,1 0 0,0 0 0,-1 0 0,1-1 0,0 1 0,-1-1 0,1 1 0,-1-1 0,1 0 0,-1 1-1,1-1 1,-1 0 0,1 0 0,0-1 0,1-1-5,0 0 0,0 0 0,-1-1 0,1 1 0,-1-1 0,0 1 0,0-1 0,0 0 0,2-5 0,0-3 79,-1 0 0,0 0 0,-1-1 1,0 0-1,1-18 0,-3 25 118,-1 0-1,1-1 1,-1 1-1,0-1 1,-1 1 0,1 0-1,-1 0 1,0 0 0,-1 0-1,0 0 1,0 0 0,-7-10-1,9 20-13,0 0 0,1 0-1,-1 0 1,1 0-1,0 0 1,0 0 0,0 0-1,0 0 1,2 7-1,3 4-146,1 0 0,0-1 0,1 0 0,11 17 0,-15-28-97,-1 1-1,1 0 1,-1-1 0,1 1 0,0-1-1,1 0 1,-1 0 0,0 0 0,1 0-1,0-1 1,-1 1 0,1-1 0,0 0-1,0 0 1,1 0 0,-1-1 0,0 0-1,0 1 1,1-1 0,5 0 0,-8-1 93,1-1 0,-1 0 0,1 1 1,-1-1-1,0 0 0,1 0 0,-1 0 1,0-1-1,0 1 0,1-1 0,-1 1 1,0-1-1,-1 1 0,1-1 0,0 0 1,0 0-1,-1 0 0,1 0 1,-1 0-1,0-1 0,1 1 0,-1 0 1,0-1-1,1-3 0,1-3 46,0 0 0,0-1-1,-1 1 1,0 0 0,1-13 0,-3-31 1965,0 52-1806,-4-1 248,4 5-7,4 6-330,0 1-152,1 0-1,0-1 0,0 1 0,1-1 0,0-1 0,1 1 0,-1-1 0,2 0 0,-1-1 0,13 11 1,-17-16 13,0 0 1,0 0 0,0 0 0,0 0 0,0-1 0,0 1 0,1-1 0,-1 0-1,0 0 1,1 0 0,-1 0 0,1-1 0,-1 1 0,1-1 0,-1 0-1,1 0 1,-1 0 0,1 0 0,-1-1 0,1 1 0,-1-1 0,0 0 0,1 0-1,-1 0 1,0-1 0,0 1 0,1-1 0,-1 0 0,0 0 0,-1 0 0,1 0-1,0 0 1,-1-1 0,1 1 0,2-4 0,-3 3 68,1 1 1,-1-1-1,0 1 0,0-1 1,0 0-1,-1 0 0,1 0 1,-1 0-1,1 0 0,-1 0 1,0-1-1,0 1 0,-1 0 1,1 0-1,-1-1 0,1 1 1,-1-1-1,0 1 0,-1 0 1,0-5-1,0 3 48,0 1 0,-1-1 0,0 1 1,0 0-1,0 0 0,0 0 0,-1 0 0,0 0 0,0 0 1,0 1-1,0-1 0,0 1 0,-6-4 0,3 2-48,0 0 0,0 1 0,0 0-1,-1 1 1,0-1 0,0 1 0,0 0-1,0 1 1,0 0 0,0 0 0,-1 0-1,1 1 1,0 0 0,-1 1 0,1-1-1,-1 1 1,0 1 0,-12 2 0,14-1-409,0 0 0,1 0 0,-1 1 0,0 0 0,1 0 0,-10 8 0,2 2-1509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7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259 163 300,'0'0'5141,"-7"-50"-3578,7 45-1564,-1 1 0,0 0 1,0-1-1,-1 1 0,1 0 0,-1 0 0,0 0 1,0 0-1,0 0 0,0 0 0,-1 1 1,0-1-1,1 1 0,-1-1 0,-1 1 0,1 0 1,-7-4-1,4 2 32,0 0 1,-1 1-1,0 0 1,1 0-1,-2 0 1,1 1-1,0 0 1,-1 1-1,-8-2 1,11 3-8,0 1 1,0-1 0,0 2-1,0-1 1,1 0 0,-1 1 0,0 0-1,0 0 1,0 0 0,0 1-1,1 0 1,-1-1 0,1 2 0,-1-1-1,1 0 1,0 1 0,0 0-1,0 0 1,0 0 0,0 1-1,1-1 1,0 1 0,0 0 0,0 0-1,0 0 1,0 0 0,1 0-1,-1 1 1,1-1 0,0 1-1,1 0 1,-1-1 0,1 1 0,0 0-1,0 0 1,1 0 0,-1 0-1,1 8 1,1-7-26,0 0-1,1 0 1,-1 1-1,1-2 1,1 1 0,-1 0-1,1 0 1,0-1-1,0 1 1,0-1 0,1 0-1,0 0 1,0 0-1,0-1 1,6 5 0,11 11-173,44 31 0,1-8-193,-47-33 262,0 2 0,-1 0 0,-1 1-1,0 1 1,0 1 0,-2 0 0,16 20 0,-30-34 111,0 0-1,-1 0 1,1 0 0,0 0 0,-1 0-1,1 1 1,-1-1 0,1 0-1,-1 1 1,1-1 0,-1 0 0,0 1-1,0-1 1,0 1 0,0-1-1,0 0 1,0 1 0,0-1 0,0 0-1,0 1 1,-1-1 0,1 0-1,-1 1 1,1-1 0,-1 0 0,1 1-1,-1-1 1,0 0 0,1 0-1,-1 0 1,0 0 0,0 0 0,0 0-1,0 0 1,0 0 0,0 0-1,0 0 1,0 0 0,0-1 0,-1 1-1,1 0 1,0-1 0,-2 1-1,-1 1 34,0 0-1,0-1 1,0 1-1,0-1 1,0 0-1,0 0 1,0-1-1,-1 1 1,1-1-1,0 0 1,0 0-1,-1 0 1,-6-2-1,-2-2 52,1 0-1,-1-1 1,-19-11 0,29 14-130,0 1-1,0-1 1,1 0 0,-1 0 0,0 0-1,1 0 1,0 0 0,-1 0 0,1-1-1,0 1 1,0-1 0,1 0 0,-1 1-1,0-1 1,1 0 0,0 0 0,-1 0-1,1 0 1,0 0 0,1 0 0,-2-6-1,2 7-450,24-25-1579,-12 21 998,1-1-36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8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61 136 572,'3'11'3523,"51"170"-397,-32-137-3096,9 23-1097,-36-76 724,0 0 0,0 0 0,-1 0 1,-10-11-1,-5-7 269,-2-8 363,-30-59 0,47 81-80,0-1 0,1 0 0,0-1 0,1 1-1,1-1 1,0 0 0,-1-30 0,4 41-186,0 1 0,1-1 0,0 1 1,-1-1-1,1 0 0,1 1 1,-1-1-1,0 1 0,1 0 0,0 0 1,0-1-1,0 1 0,0 0 0,0 0 1,1 1-1,-1-1 0,1 0 1,-1 1-1,1 0 0,0-1 0,0 1 1,0 0-1,1 1 0,-1-1 0,0 0 1,1 1-1,-1 0 0,1 0 1,-1 0-1,1 0 0,0 1 0,-1-1 1,1 1-1,6 0 0,-6 0-13,0-1 0,0 2 0,0-1 0,1 0 0,-1 1-1,0-1 1,0 1 0,0 0 0,0 1 0,0-1 0,0 1 0,-1 0-1,1 0 1,0 0 0,-1 0 0,1 0 0,-1 1 0,0 0 0,0-1-1,0 1 1,0 1 0,-1-1 0,1 0 0,-1 0 0,1 1 0,-1 0-1,-1-1 1,1 1 0,0 0 0,-1 0 0,2 7 0,-2-5 42,-1 0-1,0 1 1,0-1 0,-1 1 0,0-1 0,0 0 0,0 0 0,-1 0 0,1 1-1,-2-1 1,1-1 0,-1 1 0,-5 9 0,6-12-118,0 1 1,0-1-1,-1 1 1,1-1-1,-1 0 1,0 0-1,0 0 1,0 0-1,0-1 1,-1 1-1,1-1 1,-1 0-1,1 0 1,-1 0-1,0 0 0,0 0 1,0-1-1,0 0 1,0 0-1,0 0 1,-7 0-1,17-12-3547,1 1 2739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8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41 352,'0'0'75,"1"0"1,-1 0-1,1 0 0,-1 0 0,1 0 1,0 0-1,-1 0 0,1 0 0,-1 0 1,1 0-1,-1 0 0,1 1 0,-1-1 1,1 0-1,-1 0 0,1 1 0,-1-1 1,0 0-1,1 1 0,-1-1 0,1 0 1,-1 1-1,0-1 0,1 1 0,-1-1 1,0 1-1,1-1 0,-1 0 0,0 1 1,0-1-1,1 1 0,-1-1 0,0 1 1,0 0-1,0-1 0,0 1 0,0-1 1,0 1-1,11 28 532,-10-27-465,29 90 1189,-15-43-863,30 69 0,-51-156-684,1-1 1,2-72 0,3 93 401,0-1 1,6-25-1,-6 40-163,1-1 0,0 1 1,0-1-1,1 1 0,-1 0 0,1-1 1,0 1-1,0 0 0,1 0 0,-1 1 1,1-1-1,0 0 0,0 1 0,0 0 1,5-5-1,-5 7-349,-1 0 1,1 0-1,-1 0 1,1 1-1,-1-1 0,1 1 1,0 0-1,-1 0 1,5 0-1,-6 0 278,5 0-1048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8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1 164,'3'8'862,"0"1"0,-1-1 0,0 1 0,1 17-1,1 2-250,0-4-263,-3-14-388,1 0 0,0 0 0,0 0 0,1 0 0,0 0 0,8 15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8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78 143 392,'-33'-56'2086,"24"41"-1077,0-1 0,0 0 1,-8-24-1,22 49-1323,1-1 0,0 0-1,1-1 1,-1 1-1,12 8 1,4 6-935,-7-7 393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4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1 271 84,'0'-3'487,"0"1"-1,1-1 1,-1 1 0,1 0-1,-1 0 1,1-1 0,0 1-1,0 0 1,0 0 0,0 0-1,0 0 1,0 0-1,3-3 1,-2 5-287,-1 1 1,1 0-1,-1-1 1,1 1-1,-1 0 0,0 0 1,1 0-1,-1 0 1,0 0-1,0 0 0,0 1 1,0-1-1,0 0 0,0 0 1,0 1-1,0-1 1,0 1-1,0 1 0,0-1-155,1 0 0,-1 0 0,1 0-1,-1-1 1,1 1 0,0 0 0,0-1-1,0 0 1,0 1 0,0-1 0,0 0 0,0 0-1,0 0 1,0 0 0,0 0 0,0-1-1,1 1 1,-1-1 0,3 1 0,-4-1-29,20-11-28,-18 8 43,1 0 0,-1-1 0,1 1 0,-1-1 0,0 0-1,0 0 1,-1 0 0,1 0 0,-1 0 0,0-1 0,0 1 0,0-1 0,-1 0 0,2-6 0,-1-4 150,0-1 0,-1 1 0,-2-19 0,1 10-61,-8-10 1443,2 29-132,1 23-704,3-1-593,1 0 1,1 0 0,0-1-1,4 19 1,-4-30-132,1 0 0,0-1-1,0 1 1,0 0 0,1-1 0,0 1-1,0-1 1,0 0 0,0 0 0,0 0 0,1 0-1,0 0 1,0 0 0,0 0 0,0-1-1,1 0 1,-1 0 0,1 0 0,6 4 0,-8-7-32,-1 1 1,1-1 0,0 1 0,0-1 0,-1 0-1,1 0 1,0 0 0,0 0 0,0 0-1,0 0 1,-1-1 0,1 1 0,0-1 0,0 1-1,-1-1 1,1 0 0,0 1 0,-1-1 0,1 0-1,-1 0 1,1 0 0,-1 0 0,1 0-1,-1-1 1,0 1 0,0 0 0,1-1 0,-1 1-1,1-3 1,3-2-63,0-1-1,-1 1 0,0-1 1,0 0-1,3-10 0,-2 0 116,-1-1-1,0 0 1,-2 0-1,0-1 1,-1-29-1,-1 47 67,-5-2 198,2 16-213,1-1 0,0 1 0,1-1 0,1 1 1,1 19-1,-1-29-129,1 1-1,-1 0 1,0-1 0,1 1 0,0 0 0,0-1 0,0 1 0,1-1-1,-1 1 1,1-1 0,-1 0 0,1 0 0,0 1 0,0-1 0,1-1 0,-1 1-1,1 0 1,-1 0 0,1-1 0,0 0 0,0 1 0,0-1 0,4 2-1,-6-4-13,0 0-1,0 1 1,0-1-1,0 0 1,1 0-1,-1 0 1,0 0-1,0 0 1,0 0-1,0 0 1,0 0-1,1 0 1,-1-1-1,0 1 1,0 0-1,0-1 1,0 1-1,0-1 1,0 1-1,0-1 1,0 1-1,0-1 0,0 0 1,0 0-1,1-1 1,20-33-776,-15 20 623,-2-1 0,6-30-1,-7 22 786,-1 0-1,-1-33 0,-2 56-385,-2 7 701,0 11-714,2 0 1,0 0 0,0-1 0,2 1 0,4 20-1,-5-31-350,0 0-1,1 0 1,0 0-1,0 0 1,0-1-1,1 1 1,0-1-1,0 0 1,0 0-1,1 0 1,-1 0-1,1 0 1,0-1-1,1 0 1,-1 0-1,1 0 1,9 6-1,-1-6-5989,-7-4 2886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9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55 368,'1'0'208,"0"1"1,1-1-1,-1 1 1,0 0-1,0-1 1,0 1-1,0 0 0,0 0 1,0-1-1,0 1 1,0 0-1,0 0 0,0 0 1,0 0-1,0 1 1,-1-1-1,1 0 0,-1 0 1,1 0-1,0 0 1,-1 1-1,0-1 1,1 0-1,-1 2 0,11 41-227,-9-33 427,33 156 360,-40-187-985,0 0 197,0 0 0,2 0 0,-2-36 0,5 46 30,0 0 0,1 0 1,1 0-1,0 0 0,0 0 1,1 0-1,0 0 0,1 1 0,0 0 1,0-1-1,1 2 0,0-1 0,1 0 1,9-10-1,-14 18 1,0 0-1,1 0 1,-1 0-1,1-1 1,-1 2-1,1-1 1,-1 0-1,1 0 1,-1 0 0,1 1-1,0-1 1,-1 1-1,1-1 1,0 1-1,0 0 1,-1-1 0,1 1-1,0 0 1,0 0-1,-1 1 1,1-1-1,0 0 1,0 0 0,-1 1-1,1-1 1,0 1-1,-1 0 1,1-1-1,0 1 1,-1 0-1,1 0 1,-1 0 0,1 0-1,-1 0 1,2 2-1,4 2 25,-1 1 0,0-1 0,0 1 0,0 0-1,-1 1 1,6 8 0,-3-1-5,-1 1-1,0 0 1,-2 0 0,1 0-1,-2 1 1,4 21 0,6 20-1363,-6-42-1479,-6-15 1969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49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49 80,'1'0'84,"0"-1"0,0 1 0,-1 0 0,1 0 1,0-1-1,0 1 0,0 0 0,-1 0 0,1 0 0,0 0 0,0 0 0,0 0 0,-1 0 1,1 0-1,0 0 0,0 0 0,0 0 0,0 1 0,-1-1 0,1 0 0,0 1 1,0-1-1,-1 0 0,1 1 0,0-1 0,-1 1 0,1-1 0,0 1 0,-1-1 0,1 1 1,-1 0-1,1-1 0,-1 1 0,1 0 0,-1-1 0,0 1 0,1 0 0,-1 1 0,26 37 540,-19-28-209,-7-11-413,0 0-1,0 0 1,0 0-1,0 0 1,0 0 0,0 0-1,0 0 1,0 0-1,0-1 1,0 1 0,0 0-1,0 0 1,1 0-1,-1 0 1,0 0 0,0 0-1,0 0 1,0 0-1,0 0 1,0-1 0,0 1-1,0 0 1,0 0-1,0 0 1,0 0 0,0 0-1,1 0 1,-1 0 0,0 0-1,0 0 1,0 0-1,0 0 1,0 0 0,0 0-1,0 0 1,0 0-1,1 0 1,-1 0 0,0 0-1,0 0 1,0 0-1,0 0 1,0 0 0,0 0-1,0 0 1,0 0-1,1 0 1,-1 0 0,0 0-1,0 0 1,0 0-1,0 1 1,-3-22 43,-13-26 229,14 44-200,0 0-1,-1 0 0,1 0 1,-1 0-1,1 0 1,-1 1-1,0-1 0,0 1 1,-1-1-1,1 1 1,0 0-1,-1 1 1,1-1-1,-1 0 0,0 1 1,-5-2-1,8 3 66,-18 14 163,14-11-255,1 2 0,0-1 0,1 0 1,-1 1-1,1 0 0,0 0 0,0 0 0,0 0 0,1 0 0,-1 1 1,1-1-1,1 1 0,-1-1 0,1 1 0,0 0 0,0-1 0,1 1 1,0 9-1,-1-9-79,1-1 0,1 0 0,-1 1 0,1-1 0,0 0 0,0 0 0,1 1 1,-1-1-1,1 0 0,1 0 0,-1-1 0,0 1 0,1 0 0,0-1 0,0 0 0,0 1 1,1-1-1,0 0 0,-1-1 0,6 5 0,-8-8 6,-1 0-1,1 1 1,0-1 0,0 0 0,0 1-1,-1-1 1,1 0 0,0 0-1,0 1 1,0-1 0,0 0 0,0 0-1,-1 0 1,1 0 0,0 0-1,0-1 1,0 1 0,0 0 0,-1 0-1,1 0 1,0-1 0,0 1-1,0 0 1,-1-1 0,1 1 0,0-1-1,-1 1 1,1-1 0,0 1-1,-1-1 1,1 0 0,0 1 0,-1-1-1,1 0 1,-1 1 0,1-2-1,15-28-23,-15 27-23,2-4 114,-1-1-1,0 0 1,-1-1 0,0 1-1,0 0 1,0 0 0,-2-14 0,5-37 1414,19 97-1031,-9 5-566,-1 1 1,-3 0 0,-1 1 0,-3 0-1,-1 0 1,-2 67 0,-3-100 158,-1-1 0,-1 1 1,0-1-1,0 1 0,-1-1 1,0 1-1,-8 14 0,10-22 65,-1 0 0,0 0 0,0-1 0,0 1 0,0-1 0,0 1 0,-1-1 0,0 0 0,0 0 0,1 0 0,-2 0 0,1 0 0,0-1 0,-1 0 0,1 1 0,-1-1 0,1 0 0,-1-1 0,0 1 0,0-1 0,0 1 0,0-1 0,0-1 0,-8 2 0,9-2-32,0 0 0,0 0 0,0 0 0,0-1-1,0 1 1,0-1 0,0 1 0,0-1 0,1 0 0,-1 0-1,0-1 1,0 1 0,1-1 0,-1 1 0,1-1 0,-1 0-1,1 0 1,0 0 0,0 0 0,-4-4 0,4 2-23,-1-1 0,1 1 0,0 0 0,0-1 0,1 0 0,0 1 0,-1-1 0,1 0 0,1 0 0,-1 0 0,1-8 0,0-3-197,1 1 0,1-1 0,1 1 0,0-1-1,1 1 1,11-28 0,-4 20-1026,0 2-1,26-37 1,-13 26-677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1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1 448,'0'0'1867,"17"1"1335,-15 0-3130,1 0 1,0 1-1,-1-1 1,1 1-1,-1 0 1,0 0-1,1 0 1,-1 0 0,0 0-1,0 0 1,0 1-1,0-1 1,-1 1-1,1-1 1,-1 1 0,2 4-1,27 65 1029,-9-22-490,-1-17-446,0 0-863,-10-11-2593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1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77 40,'-9'-14'560,"1"0"-16,0 4-12,2 1 0,1 2-40,2 2-36,-1 0-32,2 1-12,-1 0-132,2 2-36,1 1-100,8-1-768,-3 4 64,1 0-364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2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45 600,'-8'-5'4911,"10"28"-3796,15 31-840,-11-42-166,0-1 0,1 0-1,1 0 1,14 16-1,-19-24-161,0 1-1,0-1 0,1 0 0,-1 0 0,1 0 0,0-1 0,0 1 0,0-1 0,0 0 0,0 0 0,0 0 0,1-1 1,-1 1-1,1-1 0,-1 0 0,7 0 0,-10-1 47,0-1 1,0 1 0,0-1-1,1 0 1,-1 1-1,0-1 1,0 0-1,0 1 1,-1-1-1,1 0 1,0 0 0,0 0-1,0 0 1,-1 0-1,1 0 1,0 0-1,-1 0 1,1 0-1,-1-1 1,1 1-1,-1 0 1,0 0 0,1 0-1,-1-1 1,0 1-1,0 0 1,0-2-1,4-34-31,-5 26 143,0-1-1,-1 1 0,0-1 1,-1 1-1,0 0 0,-8-20 0,10 27-24,-1 1-1,1-1 0,-1 1 0,1-1 1,-1 1-1,0 0 0,-1 0 0,1 0 1,0 0-1,-1 0 0,0 0 0,0 1 0,0-1 1,0 1-1,0 0 0,0 0 0,0 0 1,-1 0-1,1 0 0,-1 1 0,1 0 0,-1-1 1,0 1-1,-4 0 0,6 1-86,0 1 0,1-1-1,-1 1 1,0-1 0,1 1 0,-1 0-1,1 0 1,-1 0 0,1 0 0,-1 0 0,1 0-1,0 0 1,0 0 0,-1 1 0,1-1-1,0 0 1,0 1 0,0-1 0,0 1-1,1-1 1,-1 1 0,0-1 0,0 1-1,1 0 1,-1-1 0,1 1 0,0 0-1,-1 3 1,-5 50-1696,7-50 1442,-1 0-1,1 0 1,-1 0-1,1-1 0,1 1 1,-1 0-1,1-1 1,-1 1-1,1 0 1,1-1-1,4 7 0,5 3-1062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3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97 692,'-1'-4'3367,"3"10"-1348,8 25-769,19 47-1199,-11-42 17,-9-20-132,0 1 0,-2 0 0,9 29 0,-50-101 716,28 36-514,0 1-1,2-1 0,0-1 1,2 1-1,0 0 0,1-33 1,1 49-133,1 1 1,0-1 0,0 1 0,0-1-1,0 1 1,1 0 0,-1-1-1,1 1 1,-1 0 0,1 0-1,0 0 1,0 0 0,0 0-1,0 0 1,0 1 0,0-1-1,0 1 1,1-1 0,-1 1 0,0 0-1,1 0 1,0 0 0,-1 0-1,1 0 1,-1 1 0,1-1-1,0 1 1,-1-1 0,1 1-1,0 0 1,-1 0 0,1 1-1,0-1 1,-1 0 0,5 2-1,-1 1 2,1 1 0,-1-1 0,1 1 0,-1 1-1,0-1 1,-1 1 0,1 0 0,-1 0-1,0 1 1,0 0 0,6 10 0,-4-5-83,0 0 1,-1 1 0,0 0 0,-1 0 0,0 1-1,2 13 1,-7-26 74,1 0 0,-1 0 1,0 0-1,0 0 0,0 0 0,0 0 0,0 0 0,0 0 1,0 1-1,0-1 0,0 0 0,0 0 0,0 0 0,0 0 1,0 0-1,1 0 0,-1 1 0,0-1 0,0 0 0,0 0 1,0 0-1,0 0 0,0 0 0,0 1 0,0-1 0,0 0 0,-1 0 1,1 0-1,0 0 0,0 0 0,0 0 0,0 1 0,0-1 1,0 0-1,0 0 0,0 0 0,0 0 0,0 0 0,0 0 1,0 0-1,-1 1 0,1-1 0,0 0 0,0 0 0,0 0 1,0 0-1,0 0 0,0 0 0,0 0 0,-1 0 0,1 0 0,0 0 1,0 0-1,0 0 0,0 0 0,0 0 0,-1 0 0,1 0 1,0 0-1,-10-7-37,-7-11 9,11 8 23,1 0 0,0 0 0,0 0 0,1 0 0,1-1 1,0 1-1,0-1 0,-2-20 0,4 27 8,1 0-1,-1 0 1,1 0 0,0 0-1,0 0 1,0 0-1,1 0 1,-1 0 0,1 0-1,0 0 1,0 1 0,0-1-1,0 0 1,1 1 0,0-1-1,0 0 1,0 1 0,0 0-1,0-1 1,0 1 0,1 0-1,0 0 1,0 1 0,0-1-1,0 0 1,0 1-1,4-3 1,-4 5-3,0-1-1,0 0 1,0 0-1,0 1 1,1 0-1,-1 0 1,0 0 0,0 0-1,0 0 1,0 0-1,1 1 1,-1 0-1,0 0 1,0 0-1,0 0 1,0 0 0,0 0-1,-1 1 1,1-1-1,0 1 1,-1 0-1,1 0 1,-1 0-1,1 0 1,-1 0 0,0 1-1,0-1 1,0 0-1,2 5 1,7 7-10,-2 0 0,0 0 0,13 32 0,-3-1-305,-13-27-692,0-2 1,2 1 0,13 22-1,-17-35 21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3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59 152,'-14'-59'4689,"31"81"-2901,29 65-1383,-4 3 0,55 170 1,-67-174-1628,-17-40 55,-9-29-3428,-6-20 3870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4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32 238 288,'-6'-13'319,"1"-1"0,0 0 0,1 0 1,0 0-1,1 0 0,1-1 0,-1-28 0,3 39-253,0 0-1,0 0 0,1 0 1,-1 1-1,1-1 1,0 0-1,0 0 0,0 0 1,0 1-1,1-1 0,-1 0 1,1 1-1,0 0 1,0-1-1,0 1 0,1 0 1,-1 0-1,1 0 1,0 0-1,0 1 0,0-1 1,0 1-1,0-1 1,0 1-1,0 0 0,1 1 1,0-1-1,-1 0 0,1 1 1,0 0-1,-1 0 1,1 0-1,0 0 0,7 0 1,-7 1-32,0 0 1,1 0 0,-1 0-1,0 0 1,1 1 0,-1 0-1,0 0 1,0 0 0,0 0-1,0 1 1,0-1-1,0 1 1,0 0 0,0 0-1,-1 1 1,1-1 0,-1 1-1,1 0 1,-1-1 0,0 2-1,0-1 1,0 0 0,-1 1-1,1-1 1,-1 1-1,0-1 1,0 1 0,0 0-1,0 0 1,-1 0 0,0 0-1,0 1 1,0-1 0,0 0-1,0 0 1,-1 1 0,0-1-1,0 0 1,0 1-1,0-1 1,-1 0 0,0 0-1,0 1 1,0-1 0,-2 5-1,2-5-103,-1 0-1,1-1 1,0 1 0,-1-1-1,0 0 1,0 0-1,0 1 1,0-1 0,0-1-1,-1 1 1,1 0-1,-1 0 1,0-1-1,0 0 1,0 1 0,0-1-1,-4 2 1,3-8-1565,4 4 1589,0-1 0,0 1 0,0-1 0,-1 0 1,1 1-1,0-1 0,0 1 0,0-1 0,0 1 0,0-1 0,0 0 0,0 1 1,0-1-1,0 1 0,0-1 0,0 1 0,1-1 0,-1 1 0,0-1 0,0 1 1,0-1-1,1 1 0,0-2 0,3-19-694,6-5 60,-5 13 860,1-1 1,0 1-1,0-1 1,1 2-1,1-1 0,10-13 1,-18 26-127,0 0 0,1 0-1,-1 0 1,0 0 0,0 0 0,1 0 0,-1 0 0,0 0 0,1 0-1,-1 0 1,0 0 0,0 0 0,1 0 0,-1 0 0,0 0 0,1 0 0,-1 0-1,0 0 1,0 0 0,1 0 0,-1 0 0,0 0 0,0 0 0,1 1-1,-1-1 1,0 0 0,0 0 0,1 0 0,-1 1 0,0-1 0,0 0-1,0 0 1,1 0 0,-1 1 0,0-1 0,0 0 0,0 0 0,0 1-1,0-1 1,1 1 0,10 19 720,4 21-197,-13-35-574,25 60 825,-26-63-901,0-1 0,1 1 0,-1-1 0,1 1 0,-1-1-1,1 0 1,0 0 0,0 0 0,0 0 0,0 0 0,0 0 0,1 0 0,-1-1 0,1 1 0,-1-1 0,1 0-1,-1 0 1,1 0 0,-1 0 0,1 0 0,0 0 0,4 0 0,-5-2 47,-1 1 1,1 0 0,0 0-1,0-1 1,0 0 0,0 1-1,0-1 1,0 0-1,0 0 1,-1 0 0,1 0-1,0 0 1,-1 0-1,1 0 1,-1 0 0,1-1-1,-1 1 1,0-1-1,1 1 1,-1-1 0,0 0-1,0 1 1,0-1 0,0 0-1,0 0 1,-1 1-1,1-1 1,-1 0 0,1 0-1,-1 0 1,1-2-1,1-9 201,0 0 1,-1 0-1,-1-21 0,0 21 159,-11-25 1322,8 35-448,10 26-933,-1-4-577,2 0 0,13 23 1,13 5-3099,-23-35 1899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4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1 266 552,'0'-3'4561,"1"13"-2896,-1-9-1680,0 0 0,1 0 0,-1 0 0,0 0 0,0-1 0,1 1 0,-1 0 0,1 0 0,-1-1 0,1 1 0,-1 0 0,1-1-1,-1 1 1,1-1 0,-1 1 0,1 0 0,0-1 0,-1 1 0,1-1 0,0 0 0,0 1 0,-1-1 0,1 0 0,0 1 0,0-1 0,0 0 0,-1 0 0,1 0 0,0 1 0,0-1 0,0 0 0,0 0 0,-1 0 0,1 0-1,0-1 1,0 1 0,0 0 0,0 0 0,-1 0 0,2-1 0,1 0-4,-1-1 0,1 0 0,-1 1 0,1-1 0,-1 0-1,0 0 1,0 0 0,0 0 0,0-1 0,0 1 0,0-1 0,0 1 0,-1-1-1,0 1 1,1-1 0,-1 0 0,0 0 0,0 0 0,0 0 0,-1 0-1,1 0 1,0-4 0,0-2 174,0-1-1,0 1 1,-1-1 0,0 1-1,-1 0 1,-2-14-1,-17-45 1600,17 58 262,18 50-1603,19 25-1008,-32-62 462,0 0-1,0 0 1,0 0-1,0 0 1,0 0-1,0-1 1,1 1-1,-1-1 1,1 0 0,0 0-1,0 0 1,-1 0-1,2 0 1,-1-1-1,0 1 1,0-1-1,0 0 1,5 2-1,-7-3-208,15-3-574,-13 0 881,1 0-1,-1 0 1,0-1-1,0 1 1,-1-1-1,1 1 1,-1-1-1,1 0 0,-1 0 1,-1 0-1,1 0 1,0 0-1,-1-1 1,0 1-1,0 0 1,1-9-1,0-10 276,-1 1-1,-1-27 1,-1 20 717,-8 9 618,6 20-806,6 19-350,-2-16-417,28 85-992,1-33-2681,-18-38 1746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5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43 148,'1'13'3881,"1"5"-3168,-2-18-694,0-1 0,0 1-1,0 0 1,0 0 0,0 0 0,0 0-1,0 0 1,0 0 0,0 0 0,0-1-1,-1 1 1,1 0 0,0 0-1,0 0 1,0 0 0,0 0 0,0 0-1,0 0 1,0 0 0,-1 0-1,1 0 1,0 0 0,0 0 0,0 0-1,0 0 1,0 0 0,0 0 0,-1 0-1,1 0 1,0 0 0,0 0-1,0 0 1,0 0 0,0 0 0,0 0-1,-1 0 1,1 0 0,0 0-1,0 0 1,0 0 0,0 0 0,0 0-1,0 0 1,0 0 0,0 0 0,-1 1-1,1-1 1,0 0 0,0 0-1,0 0 1,0 0 0,-2-2 108,-33-42 726,33 41-739,-1 1 1,1 0-1,0-1 0,0 1 0,-1 0 0,0 1 0,1-1 1,-1 0-1,0 1 0,0 0 0,1-1 0,-1 1 0,0 0 0,0 1 1,-4-2-1,5 3-90,-1 0 0,1 0 1,0 0-1,0 0 0,0 0 0,0 0 1,0 1-1,0-1 0,0 1 1,0-1-1,0 1 0,0 0 0,1 0 1,-1-1-1,1 1 0,0 0 0,-1 1 1,1-1-1,0 0 0,0 0 1,0 0-1,1 1 0,-2 2 0,-16 59 324,17-55-330,-1 0 1,2 0-1,-1 1 0,1-1 0,0 1 1,3 10-1,-3-17-63,0 0-1,1 0 0,-1 0 1,1 0-1,0 0 0,0 0 1,0 0-1,1 0 1,-1-1-1,1 1 0,-1 0 1,1-1-1,0 1 0,0-1 1,0 0-1,0 0 1,1 0-1,-1 0 0,1 0 1,-1 0-1,6 2 0,-7-3 5,0-1-1,0 1 0,1-1 0,-1 0 0,0 1 0,0-1 0,1 0 1,-1 0-1,0 0 0,1 0 0,-1 0 0,0 0 0,1 0 0,-1-1 0,0 1 1,0 0-1,1-1 0,-1 1 0,0-1 0,0 0 0,0 1 0,0-1 0,2-1 1,-1 0 15,1 0 0,-1-1 0,0 1 0,0-1 0,0 1 0,-1-1 1,1 0-1,-1 0 0,2-4 0,1-3 149,-2 1 0,1 0 0,-1-1 0,-1 0 1,2-15-1,-11-17 949,2 23-145,11 35-737,0 0 0,0-1 0,2 0 0,0 0 0,1 0 0,13 19 0,-17-29-579,0-1 1,0 1 0,1-1-1,0 0 1,-1 0-1,1 0 1,1-1 0,-1 0-1,0 0 1,1 0 0,10 4-1,0-3-1852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42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34 528,'-20'-33'4209,"20"33"-4175,0 0 0,0 0 0,0 0 0,0 0 0,0 0-1,0 0 1,0 0 0,0 0 0,0 0 0,0 0 0,0 1 0,0-1 0,0 0 0,0 0 0,0 0 0,0 0 0,0 0 0,0 0 0,0 0 0,0 0 0,0 0 0,0 0 0,0 0 0,0 0 0,0 0 0,0 0 0,0 0 0,0 1 0,0-1 0,0 0 0,0 0 0,-1 0 0,1 0 0,0 0 0,0 0 0,0 0 0,0 0 0,0 0 0,0 0 0,0 0 0,0 0 0,0 0 0,0 0 0,8 22-1770,-3-10 608,1 0 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56 492,'-1'-7'3077,"11"14"-1699,14 19-814,-20-23-351,-4-2-209,0-1 1,0 0 0,0 0-1,0 0 1,0 1-1,0-1 1,0 0-1,0 0 1,0 0-1,0 1 1,0-1-1,0 0 1,0 0 0,0 0-1,0 0 1,1 1-1,-1-1 1,0 0-1,0 0 1,0 0-1,0 0 1,0 0 0,1 1-1,-1-1 1,0 0-1,0 0 1,0 0-1,0 0 1,1 0-1,-1 0 1,0 0 0,0 0-1,0 0 1,1 0-1,-1 0 1,0 0-1,0 0 1,0 0-1,1 0 1,-1 0 0,0 0-1,0 0 1,0 0-1,1 0 1,-1 0-1,0 0 1,0 0-1,0 0 1,1 0-1,-1 0 1,0 0 0,0 0-1,0-1 1,0 1-1,1 0 1,-1 0-1,-4-16 207,-16-23 280,17 36-376,1 1 1,-1-1-1,0 0 1,0 1-1,0-1 1,0 1-1,-1 0 1,1 0-1,-1 0 1,1 0-1,-1 1 1,0 0-1,1-1 1,-1 1-1,0 1 1,0-1-1,-7 0 1,8 1-57,1 1 0,-1 0 0,0 0 0,1 0 0,-1 0 0,1 0 0,-1 0 0,1 1 0,0-1 0,-1 1 0,1 0 0,0 0 0,0 0 0,0 0 0,1 0 0,-1 0 0,0 0 0,1 0-1,-1 1 1,1-1 0,0 1 0,0-1 0,0 1 0,0-1 0,0 1 0,0 4 0,-2 3 67,1 1 0,0 0-1,1 0 1,0 0 0,1 0 0,0 0-1,1 0 1,0 0 0,1 0-1,0 0 1,1 0 0,0-1 0,0 1-1,8 15 1,-6-18-247,-1 0-1,1 0 1,0 0 0,1 0-1,0-1 1,0 0 0,12 11-1,-12-14-301,-1 0-1,1 0 0,-1-1 0,1 0 0,0 0 0,0 0 0,0 0 0,1-1 0,-1 0 0,1-1 0,8 2 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6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18 460,'-9'-3'676,"3"-2"-64,-1 2-4,2 1-60,1-1-64,3 3-24,-1-1 228,3 1-384,0 0-32,1 1-112,2 0-68,2-1-120,0 2-52,12 0-176,-8-2-244,4 0-236,3 0-356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7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24 260 4,'-1'0'227,"-1"1"1,1-1-1,0 1 0,0 0 1,0 0-1,0-1 0,0 1 1,-1 0-1,2 0 0,-1 0 1,0 0-1,0 0 0,0 0 1,0 0-1,1 0 0,-1 1 1,0-1-1,1 0 0,-1 0 1,1 1-1,0-1 0,-1 0 1,1 1-1,0 1 0,-1-1-150,0 1 0,1-1 0,-1 0-1,1 0 1,0 0 0,0 1 0,0-1-1,0 0 1,0 0 0,1 1 0,-1-1-1,0 0 1,1 0 0,0 0-1,0 0 1,0 2 0,1-1-124,0 0 1,1-1-1,-1 1 0,0-1 1,1 0-1,-1 0 0,1 0 1,0 0-1,-1 0 0,1 0 1,0-1-1,0 0 0,0 1 1,1-1-1,-1 0 0,6 1 1,-8-2-109,18-10-143,-16 7 278,0 1-1,0-1 1,-1 1 0,1-1 0,-1 0-1,1 0 1,-1 0 0,0 0 0,0 0-1,0-1 1,-1 1 0,1-1 0,-1 1-1,0-1 1,0 1 0,1-7 0,0-5 201,-1 1 1,0-29-1,-2 22 176,0 11 98,0-1 0,-1 1 0,0-1 0,-1 1 0,0 0 0,-1 0 0,-6-14 0,7 65 1110,4-28-1612,1-1 1,1 1 0,0-1-1,0 0 1,2 0-1,-1 0 1,8 13 0,-10-21-115,0 0-1,1 0 1,-1 0 0,1 0 0,0-1 0,0 1-1,0-1 1,0 1 0,1-1 0,-1-1 0,1 1-1,0 0 1,0-1 0,0 1 0,0-1 0,0 0-1,0-1 1,1 1 0,-1-1 0,1 0 0,-1 0-1,1 0 1,4 0 0,-7-2 127,0 0 0,0 0 1,0 0-1,0 0 0,-1 0 0,1 0 1,0 0-1,0-1 0,-1 1 0,1-1 0,-1 1 1,1-1-1,-1 1 0,0-1 0,0 0 1,0 0-1,0 0 0,0 0 0,0 0 0,0 0 1,0 0-1,0-4 0,13-51 104,-13 43 264,0-1 1,0 0-1,-2 0 0,0 1 0,0-1 1,-1 0-1,-1 1 0,-1-1 0,0 1 0,-7-17 1,23 105 1335,-8-60-1811,1 1 0,1-1-1,1-1 1,10 19-1,-14-27-42,0 0-1,1-1 0,-1 0 0,1 0 0,0 0 0,0 0 0,0 0 0,1-1 0,-1 0 1,1 0-1,0 0 0,0 0 0,0-1 0,10 4 0,-14-6-66,1 0 210,1-1 1,-1 0-1,1 0 0,-1 1 0,1-2 0,-1 1 0,1 0 0,-1 0 0,0-1 0,0 1 0,1-1 0,-1 0 0,0 1 0,-1-1 0,1 0 1,0 0-1,-1-1 0,1 1 0,-1 0 0,1 0 0,-1-1 0,0 1 0,0-1 0,0 1 0,1-4 0,1-4 132,0 0 0,0 0 0,-1-1 0,2-20-1,-3 16 84,0-18 2057,2 31-1278,3 20-848,-4-10-208,0-1 0,0 1 0,1-1 0,0 0-1,0 0 1,0 0 0,1 0 0,0-1 0,1 0 0,0 1-1,-1-2 1,2 1 0,-1 0 0,1-1 0,0 0-1,0-1 1,0 1 0,1-1 0,-1 0 0,1-1 0,0 1-1,0-1 1,0-1 0,1 1 0,-1-1 0,1-1-1,-1 1 1,10-1 0,-15-1 79,0 0 0,0 0 0,0 0-1,0-1 1,1 1 0,-1-1 0,0 1 0,0-1 0,0 0-1,0 0 1,0 0 0,0 0 0,-1 0 0,1 0 0,0-1-1,0 1 1,-1 0 0,1-1 0,-1 0 0,2-1 0,0-1 44,-1 0 1,0 0 0,0-1 0,0 1 0,0 0-1,-1-1 1,1 1 0,-1-1 0,0-5 0,0 1 113,0 0 1,-1 0 0,0-1 0,0 1 0,-1 0 0,0 0-1,-1-1 1,-4-14 0,3 19-52,1-1 1,-1 1-1,0 0 0,0 0 1,0 0-1,-1 1 0,0-1 0,1 1 1,-2 0-1,1 0 0,0 0 1,-1 1-1,0-1 0,0 1 0,0 0 1,0 1-1,0-1 0,-1 1 1,1 0-1,-10-2 0,10 3-261,1 0 1,-1 1-1,0 0 0,0 0 0,0 0 0,0 1 1,0-1-1,0 1 0,1 0 0,-1 1 1,0-1-1,1 1 0,-1 0 0,1 0 0,-1 0 1,1 1-1,0 0 0,0 0 0,0 0 0,1 0 1,-1 0-1,1 1 0,-1-1 0,-3 6 1,-7 13-1912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13 140,'0'0'807,"-2"-13"1844,1 13-2580,0 0 0,1 0 0,-1 0 1,1 1-1,-1-1 0,1 0 0,0 0 1,-1 0-1,1 0 0,-1 1 0,1-1 0,-1 0 1,1 0-1,-1 1 0,1-1 0,0 0 1,-1 1-1,1-1 0,0 0 0,-1 1 1,1-1-1,0 1 0,-1-1 0,1 0 1,0 1-1,0-1 0,0 1 0,-1-1 0,1 1 1,0 0-1,-1 23 782,15 35-679,-10-44 202,14 67 135,-2-10-1287,26 75 1,-41-139-2168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0:59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5 60,'0'0'55,"0"0"-1,0-1 1,0 1 0,0 0-1,0 0 1,0 0 0,0-1 0,1 1-1,-1 0 1,0 0 0,0 0-1,0 0 1,0-1 0,0 1-1,0 0 1,0 0 0,0 0-1,1 0 1,-1-1 0,0 1-1,0 0 1,0 0 0,0 0 0,0 0-1,1 0 1,-1 0 0,0 0-1,0 0 1,0-1 0,1 1-1,-1 0 1,0 0 0,0 0-1,0 0 1,0 0 0,1 0-1,-1 0 1,0 0 0,0 0-1,0 0 1,1 0 0,-1 0 0,0 0-1,0 0 1,0 0 0,1 1-1,-1-1 1,0 0 0,0 0-1,0 0 1,0 0 0,1 0-1,-1 0 1,0 0 0,0 1-1,3 15 1226,-5 25-462,-19 31-20,19-66-727,0-1 0,0 0 0,0 0-1,-1 0 1,0 0 0,0 0 0,0-1 0,0 1 0,-1-1 0,0 0 0,-7 7 0,10-11-49,0 1 1,0-1-1,0 1 1,0-1-1,0 1 1,0-1-1,0 0 1,0 1 0,0-1-1,0 0 1,0 0-1,0 0 1,-1 0-1,1 0 1,0 0-1,0 0 1,0 0-1,0 0 1,0 0 0,0-1-1,0 1 1,0 0-1,0-1 1,0 1-1,0-1 1,0 0-1,0 1 1,0-1 0,0 0-1,0 1 1,0-1-1,0-1 1,36 29 221,-13-2-235,-8-9-13,0 0 0,26 20 1,-36-32-137,1 0 1,0-1-1,0 0 1,0 0-1,1 0 1,-1-1-1,1 0 1,-1 0-1,1 0 1,0-1-1,0 0 1,0 0-1,9 1 1,-13-3 111,0 1 1,0-1 0,-1 0-1,1 1 1,0-1-1,0 0 1,0 0 0,-1 0-1,1 0 1,0-1-1,-1 1 1,1 0 0,-1-1-1,1 1 1,-1-1-1,0 1 1,0-1 0,0 1-1,0-1 1,0 0-1,0 0 1,0 0 0,0 1-1,-1-1 1,2-3-1,9-47-170,-10 44 367,-1-1 0,0 1 0,-1-1 1,0 1-1,0-1 0,-1 1 0,0 0 0,0-1 0,-1 1 0,0 0 0,-1 1 0,0-1 1,-5-9-1,5 18 583,5 11-477,3 11-113,-2-15-234,0-1 1,1 1-1,0-1 0,0 0 0,1 0 1,0-1-1,0 1 0,0-1 0,1 1 1,0-1-1,1-1 0,-1 1 1,1-1-1,0 0 0,0 0 0,1-1 1,-1 0-1,1 0 0,0 0 0,0-1 1,0 0-1,1 0 0,-1-1 0,1 0 1,-1-1-1,16 2 0,-21-3 48,0 0-1,0 0 1,-1 0-1,1 0 1,0 0-1,0-1 0,0 1 1,-1-1-1,1 1 1,0-1-1,-1 0 1,1 1-1,-1-1 1,1 0-1,0 0 0,-1 0 1,0-1-1,1 1 1,-1 0-1,0 0 1,0-1-1,1 1 1,-1-1-1,1-1 0,-1 0-6,1-1 0,-1 0 0,0 0-1,0 0 1,0 0 0,0 0 0,-1 0-1,0 0 1,0 0 0,0-6-1,-2-4 42,0 0 0,-1 0 0,0 0 0,-1 0 0,-7-15 0,5 15 156,-1 0-1,-1 1 1,0 0-1,-12-15 1,17 24-74,0 0 0,0 0 1,0 1-1,-1-1 0,1 1 1,-1 0-1,0 0 0,0 1 0,0-1 1,-1 1-1,1 0 0,0 0 1,-1 0-1,0 0 0,1 1 1,-1 0-1,-9-1 0,12 2-88,0 0 0,0 1 0,1 0-1,-1-1 1,0 1 0,1 0 0,-1 0 0,1 0 0,-1 0-1,1 0 1,-1 0 0,1 0 0,0 1 0,-1-1 0,1 0-1,0 1 1,0-1 0,0 1 0,0-1 0,0 1 0,1 0-1,-1-1 1,0 1 0,1 0 0,-1 0 0,1-1 0,-1 5-1,0 1-147,-1-1-1,1 1 0,1 0 0,-1 0 0,1 0 0,0 0 0,2 8 0,0-4-297,1-1 0,1 1-1,0-1 1,0 1 0,1-1 0,12 18-1,-4-12-587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0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73 760,'7'26'3200,"20"45"1,-2-15-3480,48 80 0,-70-130-258,-4-8 262,-14-22 294,-20-37 785,34 60-771,1 0 1,-1 0 0,0 0-1,1 0 1,-1-1-1,1 1 1,0 0-1,-1 0 1,1 0-1,0-1 1,0 1-1,-1 0 1,1 0-1,0 0 1,0-1-1,1 1 1,-1 0-1,0 0 1,0-1-1,0 1 1,1-1 0,21-7-42,-3 5-555,-14 3 530,0-1 0,-1 1 0,1-1-1,-1 0 1,1 0 0,-1-1 0,0 0 0,0 1-1,0-1 1,0 0 0,0-1 0,-1 1-1,1-1 1,-1 1 0,0-1 0,0 0 0,-1 0-1,1-1 1,-1 1 0,0-1 0,0 1-1,0-1 1,0 1 0,-1-1 0,0 0 0,0 0-1,0 0 1,-1 0 0,0 1 0,0-1-1,0 0 1,0 0 0,-1 0 0,1 0 0,-1 0-1,-1 0 1,1 1 0,-1-1 0,-3-7-1,3 8 109,1-2 157,-1 0 1,-1 1-1,1-1 0,-1 0 1,0 1-1,-1 0 0,1-1 1,-1 1-1,0 0 0,0 1 1,0-1-1,-9-6 472,12 15-626,1-1-1,0 1 0,0-1 0,0 1 0,0 0 1,1-1-1,-1 1 0,3 4 0,2 14-144,2 0 0,0-1-1,2 0 1,0 0 0,2 0 0,16 24-1,-11-23-1489,0 0 0,33 32 0,-36-42 33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0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88 308,'-32'-69'4435,"67"144"-1606,-10-19-2656,74 140-1501,-165-353 1792,62 147-396,1-1 1,-1-1 0,2 1 0,0 0-1,0-1 1,1 1 0,0-18 0,1 28-63,0-1 1,0 0-1,1 1 0,-1-1 1,1 0-1,-1 1 1,1-1-1,-1 1 1,1-1-1,0 1 1,0 0-1,0-1 1,0 1-1,0-1 0,0 1 1,0 0-1,0 0 1,0 0-1,1 0 1,-1 0-1,0 0 1,1 0-1,-1 0 0,1 0 1,-1 1-1,1-1 1,-1 1-1,1-1 1,-1 1-1,1-1 1,0 1-1,-1 0 0,1 0 1,0 0-1,-1 0 1,1 0-1,0 0 1,2 1-1,1-1 9,1 1 0,0-1 1,-1 1-1,1 1 0,-1-1 0,1 1 0,-1 0 0,0 0 0,0 0 1,6 4-1,-2 2-55,-1 0 1,0 0-1,-1 1 1,0 0-1,0 0 1,-1 1-1,0 0 1,-1 0 0,0 0-1,-1 1 1,0-1-1,0 1 1,-1 0-1,-1 0 1,3 17-1,-5-27 43,-2-1 10,0 0-1,1-1 1,-1 1-1,0 0 1,1-1-1,-1 1 1,1-1-1,-1 0 1,1 1-1,-1-1 1,1 0-1,0 0 1,-1 0-1,1 0 1,0 0-1,0 0 1,-1 0-1,1 0 1,0-1-1,-1-2 1,-1 0 5,0-2 0,0 1 0,1 0 1,0 0-1,0-1 0,-1-6 0,-1-6 26,1-1-1,1 1 1,1-21-1,1 35-28,0 0 1,0 1-1,1-1 1,-1 0-1,1 0 1,0 0-1,0 1 1,0-1-1,1 0 0,-1 1 1,1-1-1,0 1 1,0 0-1,0-1 1,0 1-1,1 0 0,-1 0 1,1 1-1,3-4 1,-3 4 1,-1 1 0,0 0 0,1-1 0,-1 1 0,1 0 1,-1 0-1,1 1 0,0-1 0,-1 0 0,1 1 0,0 0 0,0-1 1,-1 1-1,1 0 0,0 1 0,-1-1 0,1 0 0,0 1 0,-1-1 1,1 1-1,0 0 0,-1 0 0,1 0 0,-1 0 0,1 1 1,-1-1-1,3 3 0,1 0 2,0 1 0,0 0 0,-1 0 0,0 1 0,0-1 0,0 1 0,0 0 0,-1 0 0,0 1 1,4 9-1,24 75-495,-4-11-4314,-26-77 3617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1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4 438 40,'-1'-2'209,"0"-1"0,0 0-1,1 1 1,0-1 0,-1 0 0,1 1 0,0-1-1,0 0 1,0 1 0,1-1 0,-1 0 0,1 1 0,0-1-1,-1 1 1,1-1 0,0 1 0,0-1 0,1 1-1,-1-1 1,0 1 0,1 0 0,-1 0 0,1 0-1,0 0 1,0 0 0,0 0 0,0 0 0,3-2 0,4-4-550,-2 2 373,-1-1-1,0 0 1,0-1 0,0 1-1,-1-1 1,0 0 0,0 0-1,-1-1 1,0 1-1,-1-1 1,0 0 0,0 0-1,-1 0 1,0-1 0,-1 1-1,0 0 1,0-1 0,-1 1-1,0 0 1,-1-1-1,0 1 1,0-1 0,-1 1-1,-5-14 1,-11-14 1444,17 37-1441,1-1 0,0 1 0,-1 0-1,1 0 1,0 0 0,0-1 0,-1 1-1,1 0 1,0 0 0,-1 0 0,1 0 0,0-1-1,-1 1 1,1 0 0,-1 0 0,1 0-1,0 0 1,-1 0 0,1 0 0,0 0 0,-1 0-1,1 0 1,0 0 0,-1 0 0,1 0-1,-1 0 1,1 1 0,0-1 0,-1 0 0,1 0-1,-13 18 338,9-8-387,1-1 1,0 0-1,0 1 0,1 0 1,0-1-1,1 1 0,0 0 0,1 0 1,0 0-1,0 0 0,1 0 0,0-1 1,1 1-1,0 0 0,1-1 0,0 1 1,0-1-1,1 0 0,0 0 0,1 0 1,0 0-1,0-1 0,1 0 1,0 0-1,0 0 0,1-1 0,0 0 1,10 8-1,-16-14-110,1 0 1,0 0 0,-1 1-1,1-1 1,0 0 0,-1-1-1,1 1 1,0 0 0,0 0-1,0-1 1,0 1 0,0-1-1,-1 1 1,1-1 0,0 0-1,0 0 1,0 0 0,0 0-1,0 0 1,0-1 0,0 1-1,2-1 1,-1 0-27,1-1 1,-1 1-1,1-1 0,-1 0 0,0 0 1,0-1-1,0 1 0,0-1 1,-1 1-1,1-1 0,2-3 0,0 0-18,-1-1 0,1 1 0,-1-1 0,0 0 0,-1-1 0,1 1 0,-1-1 0,-1 1 0,0-1 0,2-10 0,-4-18 647,-1 1-1,-1-1 1,-3 0-1,-14-60 1,14 76 230,1 9 579,3 21-463,4 26-211,8 7-355,-4-3-485,3-1-1,1 0 1,2-1 0,1-1-1,29 54 1,-42-90 36,-1 0 0,1 0 0,0 0 0,0 0 1,-1 0-1,1 0 0,0 0 0,0 0 0,0 0 1,0-1-1,0 1 0,0 0 0,0-1 0,0 1 1,1-1-1,0 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1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1 140,'-5'8'3482,"-9"16"-2536,0 0 0,2 2 1,-18 49-1,30-72-900,-1 1-1,1 0 1,0 0-1,0 0 0,0-1 1,1 1-1,-1 0 0,1 0 1,0-1-1,0 1 1,0 0-1,0-1 0,1 1 1,-1-1-1,5 6 1,-5-7-160,1 0 0,-1 0 0,1-1 1,0 1-1,0 0 0,0-1 1,0 1-1,0-1 0,0 0 0,0 0 1,0 0-1,0 0 0,1 0 1,-1 0-1,0-1 0,1 1 1,-1-1-1,0 1 0,1-1 0,-1 0 1,1 0-1,-1 0 0,1 0 1,-1-1-1,0 1 0,1-1 0,2 0 1,19-8-1069,-6 3-74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2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104 100 356,'1'1'257,"0"0"0,0 0 0,0-1 0,0 1 0,-1 0 0,1 0 0,0 0 0,-1 0 0,1 0 0,-1 0 0,1 0 0,-1 1 0,1-1 0,-1 0 0,0 0 0,0 0 0,1 0 0,-1 2 0,12 24-1042,-22-64 417,8 33 530,0 0 0,0-1 0,-1 1 0,0 0 0,0 0 0,0 1 0,0-1-1,-1 1 1,1-1 0,-1 1 0,0 0 0,0 1 0,0-1 0,-8-4 0,11 7 121,-4 4-163,0 0-1,0 1 1,0 0 0,1-1-1,0 2 1,0-1 0,0 0-1,1 1 1,0 0 0,0-1-1,0 1 1,1 1 0,-1-1-1,1 0 1,1 0-1,-2 11 1,3-8-34,0 1 1,0-1-1,1 0 0,0 0 0,1 0 1,0 0-1,0-1 0,7 17 0,-7-20-156,1 0 0,-1 0-1,1 0 1,0-1 0,0 1 0,1-1-1,-1 1 1,1-1 0,0-1 0,0 1-1,1 0 1,-1-1 0,1 0 0,0 0-1,7 3 1,-9-5-23,1 0 0,-1 0 0,1 0 1,0-1-1,-1 0 0,1 1 0,-1-2 0,1 1 0,0 0 0,-1-1 0,1 1 0,0-1 1,-1 0-1,1 0 0,-1 0 0,0-1 0,1 1 0,-1-1 0,0 0 0,0 0 0,0 0 1,0 0-1,0-1 0,-1 1 0,5-5 0,0-1-25,0 1 0,-1-1 0,0 0 0,-1 0 0,1-1 1,-2 0-1,1 0 0,3-11 0,1-24 461,7-88 0,-12 99 3804,1 61-4112,2 13 124,14 45-1,-17-72-1281,1-1-1,1 1 1,0-1 0,8 12-1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4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27 364,'0'-1'210,"0"1"-1,1 0 1,-1 0-1,1 0 1,-1 0 0,0 0-1,1 0 1,-1 0-1,0 0 1,1 0 0,-1 0-1,0 0 1,1 0-1,-1 0 1,0 0 0,1 0-1,-1 0 1,0 0-1,1 0 1,-1 1 0,0-1-1,1 0 1,-1 0-1,0 0 1,1 1 0,-1-1-1,0 0 1,0 0-1,1 1 1,-1-1 0,0 0-1,0 0 1,1 1-1,-1-1 1,0 1 0,8 20 2543,0 36-2771,-6-40 1075,30 149-20,-56-258-1924,76 105 889,-51-13-88,7-2-175,-3-2 210,-1 1 0,1-1 0,-1-1 0,0 1 0,0 0 0,0-1 0,0 0 0,-1 0 1,0 0-1,0-1 0,0 1 0,-1-1 0,1 1 0,-1-1 0,-1 0 0,3-9 0,0-7 458,-1 0 0,0 0 0,-1-29 0,-4 98 856,0-24-1039,1 0-1,4 38 1,-3-56-262,1 1 0,0-1 0,0 1 0,1-1 0,0 1 0,0-1 0,0 0 0,0 0 0,1 0 0,0 0 0,0 0 0,0 0 0,1-1 0,0 0 0,8 8 0,-11-11-14,-1 0 0,1-1 0,0 1-1,0 0 1,0-1 0,0 1 0,0-1-1,0 1 1,0-1 0,0 0 0,0 1 0,0-1-1,0 0 1,0 1 0,0-1 0,0 0-1,0 0 1,0 0 0,0 0 0,0 0 0,1 0-1,-1-1 1,0 1 0,0 0 0,0 0-1,0-1 1,0 1 0,0-1 0,0 1 0,1-2-1,0 0-10,1 0 1,-1-1-1,0 1 0,0-1 0,0 1 0,0-1 1,-1 0-1,1 0 0,-1 0 0,2-4 0,2-7-59,-1-1 0,-1 1 0,3-25 0,-3-62 2170,-5 97-1647,-1 11-142,-1 10-33,3 1-297,1 1 0,1-1 1,1 0-1,1 0 0,0-1 1,1 1-1,1-1 0,7 19 1,6-9-1619,-3-18-2972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73 134 804,'-72'-78'6737,"79"72"-6584,0 1 1,0 0-1,0 1 1,1 0-1,-1 0 0,1 0 1,0 1-1,0 0 1,1 1-1,12-2 1,2-1-1390,0 2 0,38 0 0,-48 3-605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5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77 40,'-37'-39'1354,"2"1"3185,77 75-3992,1-2-1,2-1 0,2-3 1,52 27-1,-41-24-270,32 15-430,182 68 1,-264-114-313,7 2-4150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6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12 168,'-21'-12'4543,"38"32"-2577,7 8-1623,12 17-113,1-2 1,2-1-1,75 61 0,-99-88-324,-18-8 64,-29-5 121,16-3-10,-13-1-34,-1-1 0,-38-10 0,-16-3-571,24 10-2761,51 6 1844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8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49 252 268,'0'0'66,"-1"0"-1,1 0 1,0 0 0,0 0 0,0 0-1,-1 0 1,1 0 0,0-1 0,0 1-1,-1 0 1,1 0 0,0 0-1,0 0 1,-1 0 0,1 0 0,0 0-1,0 0 1,-1 0 0,1 0-1,0 0 1,0 1 0,0-1 0,-1 0-1,1 0 1,0 0 0,0 0-1,-1 0 1,1 0 0,0 0 0,0 1-1,0-1 1,-1 0 0,1 0 0,0 0-1,0 0 1,0 1 0,0-1-1,0 0 1,-1 0 0,1 0 0,0 1-1,0-1 1,0 0 0,0 0-1,0 1 1,0-1 0,0 0 0,0 0-1,0 1 1,0-1 0,0 0 0,0 0-1,0 0 1,0 1 0,1-1-13,-1 1 1,1-1-1,-1 0 1,1 0-1,-1 0 1,1 0-1,-1 0 1,1 1-1,-1-1 1,1 0 0,0 0-1,-1 0 1,1 0-1,-1-1 1,1 1-1,-1 0 1,1 0-1,-1 0 1,1 0-1,-1-1 1,1 1-1,-1 0 1,1 0-1,-1-1 1,1 1 0,-1 0-1,1-1 1,0 0-1,7-4 33,0-1-1,0-1 1,-1 1 0,0-1-1,0 0 1,-1-1 0,1 0-1,-2 0 1,1 0 0,-1-1-1,0 1 1,-1-1 0,0 0-1,-1-1 1,1 1 0,-2-1-1,1 1 1,-2-1 0,1 0-1,-1 0 1,-1 0 0,0-12-1,0 20-77,0 0-1,0 0 1,-1 0 0,1-1-1,-1 1 1,1 0-1,-1 0 1,0 0-1,0 0 1,0 0 0,0 0-1,0 1 1,0-1-1,0 0 1,-1 0-1,1 1 1,0-1 0,-1 1-1,0-1 1,1 1-1,-1 0 1,0 0-1,0-1 1,0 1 0,0 0-1,0 1 1,0-1-1,0 0 1,0 1-1,0-1 1,0 1 0,0-1-1,0 1 1,0 0-1,0 0 1,-1 0-1,1 0 1,0 0 0,0 1-1,0-1 1,0 1-1,0-1 1,0 1-1,-3 1 1,-1 2 0,0 1 0,0 0 0,1 0 0,-1 0 0,1 1 0,1-1 0,-1 1 0,1 0 0,0 1-1,0-1 1,0 1 0,1 0 0,0 0 0,1 0 0,0 0 0,0 0 0,-2 11 0,-1 11 16,1 0-1,1 56 1,3-70-29,1 0-1,1 0 1,0 0 0,1-1-1,0 1 1,2 0-1,-1-1 1,14 26 0,-15-33-20,1 0 0,1 0 0,-1 0 1,1-1-1,0 0 0,0 0 0,1 0 0,0-1 1,0 1-1,0-1 0,0-1 0,1 1 0,0-1 1,0 0-1,0-1 0,1 0 0,-1 0 0,10 2 1,-16-4 17,0-1-1,0 1 1,0-1 0,1 1 0,-1-1 0,0 0 0,0 0 0,1 0 0,-1 1-1,0-1 1,1 0 0,-1-1 0,0 1 0,0 0 0,1 0 0,-1 0 0,0-1-1,0 1 1,1-1 0,-1 1 0,0-1 0,0 1 0,0-1 0,0 0 0,0 1 0,0-1-1,0 0 1,0 0 0,0 0 0,0 0 0,0 0 0,-1 0 0,1 0 0,0 0-1,-1 0 1,1 0 0,0 0 0,-1-1 0,0 1 0,1 0 0,-1 0 0,0-1-1,1 1 1,-1 0 0,0 0 0,0-1 0,0 1 0,0 0 0,0-1 0,-1 1-1,1-2 1,-1-4 59,-1-1-1,0 0 1,0 1-1,0-1 1,-1 1-1,0 0 1,-5-8-1,6 10 26,-1 0-1,0 0 0,-1 1 1,1-1-1,-1 1 1,0 0-1,0 0 1,0 0-1,-1 0 1,1 1-1,-1 0 1,0 0-1,0 0 1,0 0-1,0 1 1,-1 0-1,1 0 1,-1 0-1,1 1 1,-1 0-1,-11-1 1,16 2-109,0 0-25,-1 1 1,1-1-1,0 1 0,0-1 1,-1 1-1,1 0 0,0 0 1,0 0-1,0 0 1,0 0-1,0 0 0,0 0 1,0 0-1,1 0 0,-1 0 1,-1 2-1,1 0-155,1-1 0,-1 1 0,1 0 1,0 0-1,0-1 0,0 1 0,0 0 0,0-1 0,1 1 0,-1 0 0,1-1 0,0 1 0,0 0 1,0-1-1,0 1 0,0-1 0,0 1 0,1-1 0,-1 0 0,4 4 0,5 6-1028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09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0 340,'1'5'3714,"16"83"-475,-16-82-3247,1 0-1,-1-1 1,1 1-1,0-1 1,1 1-1,-1-1 0,1 0 1,0 0-1,0 0 1,1 0-1,0 0 1,-1-1-1,1 0 1,1 0-1,6 6 1,-10-9-8,0-1-1,1 1 1,-1-1 0,0 0 0,0 1 0,0-1 0,1 0-1,-1 0 1,0 0 0,0 0 0,1 0 0,-1 0 0,0 0 0,0 0-1,1 0 1,-1-1 0,0 1 0,0 0 0,1-1 0,-1 1 0,0-1-1,0 1 1,0-1 0,0 0 0,0 1 0,1-2 0,1-1-3,-1 1 0,1-1-1,-1 0 1,0 0 0,0 0 0,0-1 0,0 1 0,-1 0 0,2-5 0,1-2 31,-1-1-1,0 0 0,-1 0 1,0-1-1,0-13 1,-2-33 3018,-4 58-2594,3 15-121,7 12-424,19 52 0,-21-69-463,1-1 1,-1 1-1,2-1 0,-1 0 1,1 0-1,0 0 0,1-1 1,12 12-1,-8-12-1101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1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11 520,'0'0'1311,"0"0"-1228,1 0-1,-1-1 1,0 1 0,0 0 0,0-1-1,0 1 1,0 0 0,0-1 0,0 1 0,0-1-1,0 1 1,0 0 0,0-1 0,0 1-1,0 0 1,0-1 0,0 1 0,0 0 0,0-1-1,0 1 1,0 0 0,-1-1 0,1 1-1,0 0 1,0-1 0,0 1 0,-1 0-1,1 0 1,0-1 0,0 1 0,-1 0 0,1 0-1,-1-1 1,0 3-30,0-1-1,-1 1 1,1 0-1,0-1 1,0 1-1,0 0 1,0 0-1,0 0 1,0 0-1,1 0 1,-1 0-1,1 0 1,-1 0 0,1 0-1,0 0 1,0 0-1,0 0 1,0 0-1,0 0 1,1 4-1,7 61 699,-4-41-621,0 17-598,3 0 0,15 58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1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31 107 592,'-3'-3'260,"0"0"0,0 0 0,0 0 1,0 0-1,1-1 0,-1 1 0,1-1 0,0 0 0,0 0 0,1 1 0,-2-6 1,3 8-180,0-1 0,0 0 1,1 1-1,-1-1 0,1 0 1,-1 1-1,1-1 0,0 0 1,-1 1-1,1-1 1,0 1-1,0-1 0,0 1 1,1 0-1,-1-1 0,0 1 1,0 0-1,1 0 1,-1 0-1,0 0 0,1 0 1,-1 0-1,1 0 0,0 1 1,-1-1-1,1 0 0,-1 1 1,1-1-1,3 1 1,15-6-47,-1 0 0,1 2 1,0 0-1,1 2 0,-1 0 1,34 2-1,-51 0-160,1 0 1,-1 0 0,1 1-1,-1-1 1,0 1-1,0 0 1,1 0-1,-1 0 1,0 1 0,0-1-1,0 1 1,0-1-1,0 1 1,2 2-1,5 2-614,3 3-253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2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3 154 452,'-1'5'339,"0"-1"0,0 0 0,1 1 0,0-1 1,0 1-1,0-1 0,1 1 0,-1-1 0,1 1 0,2 4 0,-3-8-301,0 1 0,1-1-1,-1 0 1,1 0 0,-1 0 0,1 1 0,0-1-1,0 0 1,-1 0 0,1 0 0,0 0-1,0 0 1,0 0 0,0 0 0,0 0 0,0-1-1,0 1 1,0 0 0,0 0 0,1-1-1,-1 1 1,0-1 0,0 1 0,1-1 0,-1 0-1,0 1 1,0-1 0,1 0 0,-1 0-1,0 0 1,1 0 0,-1 0 0,0 0 0,1 0-1,-1-1 1,2 1 0,-2-1 9,24-21 93,-22 16-134,-1 1 0,1 0 0,-1 0 0,0-1 0,0 0 0,-1 1 1,0-1-1,0 0 0,0 1 0,-1-1 0,0 0 0,0 0 0,0 0 0,-1 1 1,0-1-1,0 0 0,-3-9 0,2 7 136,-1-1-1,-1 1 0,1 0 1,-1 1-1,0-1 1,-1 0-1,0 1 1,0 0-1,-1 1 1,0-1-1,-7-6 1,12 13-122,1 0 1,-1 0 0,1 0 0,-1-1-1,1 1 1,-1 0 0,1 0-1,0 1 1,-1-1 0,1 0 0,-1 0-1,1 0 1,-1 0 0,1 0-1,-1 0 1,1 1 0,-1-1 0,1 0-1,0 0 1,-1 1 0,1-1-1,0 0 1,-1 1 0,1-1-1,0 0 1,-1 1 0,1-1 0,0 1-1,-1-1 1,1 0 0,0 1-1,0-1 1,0 1 0,-1-1 0,1 1-1,0-1 1,0 1 0,0-1-1,0 0 1,0 1 0,0-1 0,0 1-1,0-1 1,0 1 0,0 0-1,-4 26 150,4-10-75,1-1 0,1 0 0,1 0 0,0 0 0,1-1 0,1 1 0,11 26 0,-13-35-257,0-1-1,0 0 1,0 0 0,1-1 0,0 1 0,0-1 0,0 0 0,1 0 0,0 0 0,0 0 0,0-1 0,0 0 0,1 0 0,-1-1 0,1 1 0,0-1 0,0 0-1,0-1 1,1 1 0,-1-1 0,10 2 0,-12-4-1237,6 0-101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2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71 392,'-1'-2'251,"-1"-1"0,1 1 0,-1-1 0,1 1 0,0-1 0,0 0 0,0 0 0,1 0 0,-1 0 0,0 0 0,1 1 0,0-1-1,0 0 1,0 0 0,1-4 0,-1 5-210,1 1-1,0 0 0,-1-1 0,1 1 0,0 0 1,0-1-1,0 1 0,0 0 0,1 0 0,-1 0 0,0 0 1,0 0-1,1 0 0,-1 0 0,0 1 0,1-1 1,-1 0-1,1 1 0,-1-1 0,1 1 0,-1 0 1,1-1-1,-1 1 0,1 0 0,-1 0 0,1 0 1,-1 0-1,1 0 0,2 0 0,-1 1-18,-1-1 0,1 1-1,-1 0 1,1 0 0,-1 0-1,0 0 1,1 0 0,-1 0-1,0 0 1,0 1 0,0-1-1,1 1 1,-2 0 0,1-1-1,0 1 1,0 0 0,-1 0-1,1 0 1,-1 1 0,1-1-1,-1 0 1,0 0 0,0 1-1,0-1 1,0 1 0,0-1-1,-1 1 1,1 4 0,3 8 131,-2 0 0,0 0 1,0 21-1,-1-16 52,-2-7-109,1 0-1,0-1 1,1 1 0,1-1 0,0 1 0,1-1 0,0 0 0,8 21 0,-11-33-107,1 1 0,0 0 0,-1-1 1,1 1-1,-1 0 0,1-1 1,0 1-1,0-1 0,-1 1 0,1-1 1,0 0-1,0 1 0,0-1 0,0 0 1,-1 1-1,1-1 0,0 0 0,0 0 1,0 0-1,0 0 0,0 1 0,0-2 1,0 1-1,-1 0 0,1 0 0,0 0 1,0 0-1,0 0 0,0-1 0,0 1 1,0 0-1,-1-1 0,1 1 0,0-1 1,0 1-1,-1-1 0,1 1 0,0-1 1,-1 1-1,1-1 0,0 0 0,-1 1 1,1-1-1,-1 0 0,1 0 0,0-1 1,25-36-303,-19 20 376,-2-1 1,0 0-1,-1 0 0,0 0 0,-2 0 0,-1-1 0,0 1 0,-2-22 1,1 25 472,0 14-289,-11-8 576,11 26-682,1 0-1,1 1 1,0-1-1,1 0 1,5 16 0,-6-27-192,0 1 0,0-1 0,0 0 1,0 1-1,1-1 0,0 0 1,0 0-1,0-1 0,1 1 0,-1-1 1,1 0-1,0 0 0,1 0 1,-1 0-1,1-1 0,-1 1 1,10 4-1,-13-8 4,0 1-1,0-1 1,0 0 0,0 1 0,1-1 0,-1 0-1,0 0 1,0 0 0,0 0 0,0 0 0,0 0-1,0 0 1,0 0 0,0-1 0,0 1 0,1 0-1,-1 0 1,0-1 0,0 1 0,0-1 0,0 1-1,-1-1 1,1 0 0,2-1 0,16-27-375,-1-37 145,-15-19 545,-4 55 715,-2 23-758,2 23-49,29 116 31,-11-60-596,7 82-1,-24-147 391,1 0-1,-2 0 1,1 1-1,-1-1 1,0 0-1,0 0 1,-1 0 0,0 0-1,0-1 1,-1 1-1,1 0 1,-2-1-1,1 0 1,-5 6 0,7-10 27,-1 0 0,0 0 0,0 0 0,1 0 0,-1 0 1,0 0-1,-1-1 0,1 1 0,0-1 0,0 0 1,-1 0-1,1 0 0,-1 0 0,1 0 0,-1 0 1,1-1-1,-1 1 0,1-1 0,-1 1 0,0-1 1,1 0-1,-1 0 0,0 0 0,1-1 0,-1 1 1,1-1-1,-1 1 0,0-1 0,1 0 0,0 0 1,-1 0-1,1 0 0,-1 0 0,1-1 0,0 1 1,0-1-1,0 0 0,-3-2 0,3 2-61,0 0-1,0 0 1,0 0 0,0 0-1,0 0 1,0 0 0,1-1-1,-1 1 1,1-1-1,-1 1 1,1-1 0,0 1-1,0-1 1,0 0 0,1 0-1,-1 0 1,1 1-1,-1-1 1,1 0 0,0 0-1,0 0 1,0 0-1,0 0 1,2-3 0,0-7-554,2 1 0,0 0 0,0 0 0,8-14-1,-3 6-722,-1 0-170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3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72 408,'6'2'647,"0"1"0,0 0 1,-1 1-1,1-1 0,-1 1 0,0 0 1,5 5-1,-9-11-644,0 0 0,0 0 0,0 0 0,0 0 0,0 0 0,-1-1 0,1 1 0,-1 0 0,1 0 0,-1-1 0,0 1 0,0-3 0,-15-39 264,14 42-187,1 0 1,-1 1 0,0-1 0,0 0-1,0 1 1,0-1 0,0 1-1,-1-1 1,1 1 0,0 0 0,-1-1-1,1 1 1,-1 0 0,1 0-1,-1 0 1,1 0 0,-1 0-1,0 0 1,0 1 0,1-1 0,-1 0-1,-3 0 1,3 2-49,1 0 0,-1 0 1,0 0-1,0 0 0,0 0 0,0 0 0,1 0 0,-1 1 0,0-1 1,1 1-1,-1-1 0,1 1 0,0 0 0,0-1 0,-1 1 0,1 0 1,0 0-1,0 0 0,1 0 0,-1 0 0,-1 4 0,-13 46 462,12-37-350,1 0 0,1 0-1,0 0 1,1 1-1,1-1 1,3 24 0,-3-34-247,0 1 1,0-1 0,1 0 0,0 0 0,0 0 0,0-1 0,0 1 0,1 0 0,-1-1 0,1 1 0,0-1 0,1 0 0,-1 0 0,1 0 0,0-1 0,0 1 0,0-1 0,0 0 0,0 0 0,1 0-1,-1 0 1,9 2 0,-4-3-2433,-3-2 843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45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11 189 260,'0'0'1762,"-10"-11"3509,11 13-5214,-1 0 1,1 0-1,0 0 0,0-1 1,0 1-1,0-1 1,0 1-1,0 0 0,1-1 1,-1 0-1,1 1 1,-1-1-1,1 0 1,-1 0-1,1 0 0,-1 0 1,1 0-1,0 0 1,0 0-1,0 0 1,-1-1-1,1 1 0,0-1 1,0 0-1,0 1 1,0-1-1,0 0 1,0 0-1,0 0 0,2 0 1,-3 0-70,22-9-14,-20 7 32,0 0 0,0 0 0,-1 0 0,1-1 0,0 1 0,-1-1 0,0 0 0,1 1 0,-1-1 0,0 0 0,-1 0 1,1 0-1,-1-1 0,1 1 0,-1 0 0,0-1 0,0 1 0,1-5 0,-1-5 50,1 0 1,-2 0-1,-1-21 1,0 5 197,-7-4 833,2 26-316,2 24-615,3-9-271,-2 13 337,2-1 1,2 33-1,-1-49-451,0 1 0,1-1-1,-1 1 1,1-1-1,1 1 1,-1-1 0,0 0-1,1 1 1,0-1 0,0 0-1,0 0 1,1 0-1,-1 0 1,1-1 0,0 1-1,0-1 1,7 6-1,-1-6-2969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3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27 704,'-15'-10'2408,"14"5"-805,27 4-711,10-1-3045,-7-6 1267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4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4 113 380,'-1'25'2934,"0"-17"-2416,0 0-1,1 1 0,0-1 1,0 0-1,3 14 0,-2-21-523,-1 1-1,1 0 1,-1 0 0,1-1-1,0 1 1,0-1-1,0 1 1,0 0 0,0-1-1,0 0 1,0 1 0,0-1-1,1 0 1,-1 1-1,0-1 1,1 0 0,-1 0-1,1 0 1,-1 0 0,1-1-1,0 1 1,-1 0-1,1-1 1,0 1 0,-1-1-1,1 1 1,0-1-1,0 0 1,0 0 0,-1 0-1,4 0 1,-4 0-135,9-3-108,-6-1 217,1-1 0,-1 1 0,-1-1 0,1 0 0,-1 0 0,1 0 0,-1 0 0,-1 0 0,1-1 0,-1 1 0,0-1 0,0 0 0,-1 0 0,0 0 0,0 0 0,0 0-1,0 0 1,-1-6 0,0-1 316,-1-1 0,0 1 0,0 0 0,-1 0 0,-1 0-1,0 0 1,-7-16 0,10 29-252,0 0 0,0 0 1,0 0-1,0 0 0,0 1 0,0-1 0,0 0 0,0 0 1,0 0-1,0 0 0,0 0 0,0 0 0,0 0 0,0 1 1,0-1-1,-1 0 0,1 0 0,0 0 0,0 0 0,0 0 1,0 0-1,0 0 0,0 0 0,0 0 0,0 0 1,0 1-1,0-1 0,-1 0 0,1 0 0,0 0 0,0 0 1,0 0-1,0 0 0,0 0 0,0 0 0,0 0 0,-1 0 1,1 0-1,0 0 0,0 0 0,0 0 0,0 0 0,0 0 1,0 0-1,0 0 0,-1 0 0,1 0 0,0 0 0,0 0 1,0 0-1,0 0 0,0-1 0,0 1 0,-1 0 1,-2 23 548,1 27-334,3-40-247,0 1 1,0-1 0,2 0 0,-1 0 0,1 0-1,0 0 1,1 0 0,0 0 0,7 10-1,-9-15-112,1-1-1,-1 0 0,1 0 0,0 0 0,0 0 0,0 0 0,0-1 0,1 1 0,-1-1 0,1 0 0,0 0 1,0 0-1,0-1 0,0 1 0,1-1 0,-1 0 0,0 0 0,1-1 0,0 1 0,-1-1 0,10 1 0,-11-2 72,0-1 0,0 1-1,-1-1 1,1 0 0,0 0-1,0 0 1,-1 0 0,1-1-1,0 1 1,-1 0 0,0-1-1,1 0 1,-1 0 0,0 0-1,0 0 1,0 0 0,0 0-1,0 0 1,0-1 0,-1 1-1,1-1 1,-1 1 0,1-1-1,-1 1 1,0-1-1,0 0 1,0 0 0,-1 0-1,1-4 1,3-9 60,-2 1 1,0-1-1,0-31 1,-2 42 173,-1 0 1,0 0 0,0 0-1,-1 0 1,0 0 0,1 0-1,-2 1 1,1-1 0,-5-7-1,5 66 1017,2-44-1189,1-1 1,1 1 0,0-1-1,0 0 1,1 0-1,0 0 1,6 12 0,-8-18-83,0 0 0,1 0 1,-1 0-1,1 1 0,0-2 0,0 1 1,0 0-1,0 0 0,0-1 1,1 1-1,-1-1 0,1 1 0,0-1 1,0 0-1,0 0 0,0 0 1,0-1-1,0 1 0,0-1 1,0 0-1,1 0 0,6 2 0,-9-3-148,13-3-198,-10 1 360,-1 0-1,1 0 1,-1-1-1,1 1 1,-1-1-1,0 0 1,0 1-1,0-2 1,0 1-1,-1 0 1,1 0-1,-1-1 0,0 1 1,0-1-1,0 0 1,0 0-1,1-5 1,0-3 501,-1 0 0,0 0 1,0 0-1,-2-25 460,-2 35-314,5 16-202,-1 1-319,2 0 1,0 0-1,1 0 0,9 18 0,-13-30-174,0 1 0,1-1 0,0 1-1,0-1 1,0 0 0,0 1 0,0-1-1,1 0 1,-1-1 0,1 1 0,0 0-1,0-1 1,0 1 0,0-1 0,0 0-1,1 0 1,-1 0 0,1-1 0,-1 1-1,1-1 1,-1 0 0,1 0 0,5 1-1,-7-2 71,-1 0-1,1 0 1,0 0-1,-1-1 1,1 1-1,0-1 0,-1 1 1,1-1-1,-1 1 1,1-1-1,-1 0 0,1 0 1,-1 1-1,1-1 1,-1 0-1,0 0 1,0-1-1,1 1 0,-1 0 1,0 0-1,2-3 1,-1 0 4,-1 1 0,1-1 0,0 0 1,-1 0-1,0 0 0,0 0 1,0 0-1,1-7 0,-2 1 75,1 1 0,-1-1 0,-1 1 0,0-1 0,0 1 0,-5-16 0,3 17 55,0 0 0,-1 1 0,0 0 0,0-1 0,-9-10 0,11 16-174,1 0 0,-1-1 0,-1 1 0,1 0 0,0 0 0,0 0 0,-1 0 0,1 0 1,-1 1-1,0-1 0,0 1 0,1 0 0,-1-1 0,0 1 0,0 1 0,0-1 0,-6-1 0,-9 11-2117,15-7 1688,-7 6-1231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5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90 492,'0'0'1152,"-1"0"-1094,1 0 1,-1 1-1,1-1 0,-1 0 1,0 0-1,1 0 0,-1 0 1,0 0-1,1 0 0,-1 0 1,0 0-1,1 0 0,-1 0 1,1 0-1,-1-1 0,0 1 1,1 0-1,-1 0 0,1-1 0,-1 1 1,0 0-1,1-1 0,-1 1 1,1 0-1,-1-1 0,1 1 1,-1-1-1,-7-8 44,4 6 288,1 0 1,0 0 0,0 0 0,0-1-1,1 1 1,-1-1 0,1 0 0,-3-4-1,5 7-314,0 0-1,-1 0 0,1 0 0,0 0 0,0 0 0,0 0 0,0 0 0,0 1 1,0-1-1,0 0 0,0 0 0,0 0 0,1 0 0,-1 0 0,0 0 1,0 0-1,1 1 0,-1-1 0,2-2 0,-1 2-87,1-1 0,-1 1 0,1-1 0,0 1 1,-1-1-1,1 1 0,0 0 0,0 0 0,0 0 0,0 0 0,0 0 0,3 0 0,-2 0 29,0 0-1,1 0 0,-1 0 0,1 0 0,-1 1 0,1-1 0,-1 1 1,1 0-1,-1 0 0,1 1 0,-1-1 0,1 1 0,-1-1 0,0 1 1,1 0-1,-1 0 0,0 1 0,1-1 0,-1 1 0,0-1 0,0 1 1,0 0-1,-1 0 0,1 1 0,0-1 0,-1 0 0,1 1 0,-1 0 1,0-1-1,0 1 0,0 0 0,0 0 0,0 0 0,1 5 0,2 4-39,0 0-1,-1 0 0,0 0 1,-1 1-1,-1-1 0,0 1 1,0 0-1,-1 16 0,-1-27 28,0 0 0,-1 0 0,1 0 0,-1 0 0,1 0 0,-1 0 0,0 0 0,0 0 0,0 0 0,0 0 0,0-1 0,0 1 0,0 0 0,-1-1 0,1 1 0,0-1 0,-1 1 0,0-1-1,1 0 1,-1 1 0,0-1 0,-3 2 0,-43 14 796,47-16-709,-3-5 7,0 0 22,18 4-147,-8 1-4,0 0-1,0 1 1,0-1 0,0 1-1,0 1 1,0-1-1,0 1 1,0 0-1,-1 0 1,0 1 0,0 0-1,0 0 1,0 0-1,0 0 1,-1 1-1,0 0 1,0 0 0,0 0-1,0 0 1,-1 1-1,0-1 1,4 10 0,-1 0-37,0 1 0,-1-1 0,-1 1 1,-1 0-1,0 0 0,-1 1 1,0 25-1,-2-38 96,0 0 0,-1 0 0,1 1-1,-1-1 1,0 0 0,0-1 0,-1 1 0,1 0-1,-1 0 1,0 0 0,0-1 0,0 1 0,0-1-1,0 0 1,-1 1 0,0-1 0,0 0 0,1-1-1,-2 1 1,1 0 0,0-1 0,0 0 0,-8 4-1,9-5 16,0 0-1,0 0 0,-1-1 0,1 1 0,0-1 0,0 0 1,-1 1-1,1-1 0,0 0 0,0 0 0,-1 0 1,1-1-1,0 1 0,0 0 0,-1-1 0,1 0 1,-4-1-1,3 0-16,1 1 1,-1-1 0,1 0-1,-1-1 1,1 1-1,0 0 1,-1 0-1,1-1 1,1 0-1,-1 1 1,0-1 0,1 0-1,-1 0 1,1 0-1,0 0 1,-1-3-1,0-1-41,0 0-1,1 1 1,0-1 0,0 0-1,1 0 1,0 0-1,0 0 1,1 0-1,0 0 1,0 1-1,0-1 1,1 0 0,0 1-1,5-11 1,3-6-1319,2 1 0,24-36 0,-18 33-719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6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36,'0'0'4409,"9"12"-3628,1 10-421,-2 1 1,-1 0 0,-1 0-1,-1 1 1,-1 0 0,2 45-1,-3-39-106,-1-15-339,1 8 46,-4-11-4505,4-22 3432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7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2 348,'1'-1'2656,"-2"9"-1341,-5 12-438,-1-10-498,0 0 0,-1 0-1,0 0 1,-14 12-1,-23 29 1194,44-51-1578,1 1-1,0-1 0,-1 1 0,1-1 1,-1 1-1,1 0 0,0-1 0,0 1 1,-1 0-1,1-1 0,0 1 0,0 0 1,0-1-1,0 1 0,0 0 1,0 0-1,0-1 0,0 1 0,0 0 1,0-1-1,0 1 0,0 0 0,1-1 1,-1 1-1,0 0 0,0-1 0,1 1 1,-1 0-1,0-1 0,1 1 0,-1-1 1,1 1-1,-1-1 0,1 1 0,0 0 1,30 11-586,35-6-684,-62-6 1322,0 0 0,1 0 1,-1 0-1,0-1 1,0 0-1,0 0 1,1 0-1,-1 0 1,0-1-1,0 1 1,-1-1-1,1 0 0,0-1 1,-1 1-1,1 0 1,-1-1-1,4-4 639,9 47 171,-15-37-874,1 0-1,0 0 1,0 0 0,0 0 0,1 0-1,-1-1 1,1 1 0,-1-1 0,1 1-1,0-1 1,0 0 0,0 0 0,0-1 0,0 1-1,0 0 1,1-1 0,-1 0 0,0 0-1,7 1 1,-9-2-69,17-10-145,-16 7 215,0 0-1,0 0 1,0 0-1,0-1 1,-1 1-1,1-1 0,-1 0 1,0 1-1,0-1 1,0 0-1,-1 0 1,1 0-1,-1 1 1,0-1-1,0 0 0,0 0 1,0 0-1,-1 0 1,0 1-1,0-1 1,0 0-1,0 1 0,-3-8 1,2 7 118,1-1 1,-1 0 0,0 1-1,-1 0 1,1-1-1,-1 1 1,1 0-1,-1 0 1,0 1 0,-1-1-1,1 1 1,-1-1-1,1 1 1,-1 0-1,0 0 1,0 1-1,-1-1 1,-7-3 0,10 6-82,0 0 1,0 0 0,1 1 0,-1-1 0,0 0 0,0 1 0,0-1 0,1 1 0,-1 0 0,0-1 0,1 1 0,-1 0 0,1 0 0,-1 0-1,1 0 1,-1 0 0,1 1 0,0-1 0,-1 0 0,1 1 0,0-1 0,0 1 0,0-1 0,0 1 0,0-1 0,0 1 0,0 2 0,-1-1-183,0 0 1,1 1 0,0-1 0,-1 1 0,1-1 0,1 1 0,-1-1 0,0 1 0,1 0 0,0-1 0,0 1 0,0 0 0,0-1 0,1 5 0,1-1-303,1-1-1,0 0 0,0 1 1,0-1-1,1 0 1,5 6-1,0-2-1079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0 432,'10'62'6388,"27"65"-5751,-23-80-397,-10-28-1159,-11-29 726,-9-33 631,16 41-435,0 1 0,0-1 0,1 1 0,-1-1 1,0 1-1,1-1 0,0 1 0,-1 0 1,1-1-1,0 1 0,-1 0 0,1-1 0,0 1 1,0 0-1,0 0 0,0 0 0,0 0 0,0 0 1,1 0-1,-1 0 0,2-1 0,37-23-516,-9 6-38,-27 15 529,-1 1 1,0-1 0,1 0 0,-1-1 0,-1 1 0,1 0 0,-1-1 0,1 0-1,-1 1 1,0-1 0,-1 0 0,1 0 0,-1 0 0,0 0 0,-1 0-1,1 0 1,-1-1 0,0-4 0,4-26 2525,-5 49-2159,1 0 1,1 0-1,0 0 0,1 0 1,0 0-1,7 24 1,-6-26-569,1 0 0,0-1 0,0 1 0,1-1 0,1 1 0,0-1 0,0-1 0,0 1 0,12 11 0,-16-20-89,-1 1 0,1-1 0,0 1 0,1-1 1,-1 1-1,0-1 0,0 0 0,1 0 0,-1 0 0,5 1 0,0-2-1320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7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1 196,'2'23'2629,"1"-1"-1,10 42 1,3-1-3406,2-5-3324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8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91 148,'-2'-4'156,"0"1"231,0 0-1,0-1 0,0 1 0,1-1 0,-1 1 0,1-1 0,-1 0 0,1 1 0,0-7 0,1 8-299,0 1-1,1-1 1,0 1-1,-1-1 1,1 1 0,0-1-1,0 1 1,0 0-1,0-1 1,0 1 0,0 0-1,0 0 1,0 0-1,0 0 1,1 0 0,-1 0-1,0 0 1,1 0-1,-1 0 1,1 0 0,-1 1-1,1-1 1,-1 1-1,1-1 1,-1 1 0,3-1-1,6-3-374,1 1 0,-1 0 1,1 1-1,0 0 0,0 1 0,0 0 0,0 1 0,0 0 0,0 0 0,12 3 0,12 6-824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8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48 157 160,'0'1'156,"1"0"1,-1 0-1,0-1 0,1 1 1,-1 0-1,1-1 0,-1 1 1,1 0-1,-1-1 0,1 1 1,0 0-1,-1-1 0,1 1 1,0-1-1,-1 1 0,1-1 0,0 0 1,0 1-1,0-1 0,-1 0 1,1 1-1,0-1 0,0 0 1,0 0-1,0 0 0,-1 0 1,1 0-1,0 0 0,0 0 1,0 0-1,0 0 0,0 0 1,2-1-38,1 0 0,-1-1 0,0 1 0,-1-1-1,1 1 1,0-1 0,0 0 0,-1 0 0,3-3 0,2-1-125,0-1 0,-1 0 0,0 0 0,0-1 0,8-14 0,-12 18 30,-1 0 1,0 1-1,0-1 1,0 0-1,0 0 1,-1 0-1,0 0 1,0 0-1,0 0 1,0 0-1,0 0 1,-1 0-1,-1-6 1,1 9 2,1-1 0,-1 1 0,1-1 0,-1 1-1,0 0 1,0-1 0,0 1 0,0 0 0,0 0 0,0-1 0,0 1 0,0 0 0,0 0 0,0 0 0,-1 0 0,1 1 0,0-1 0,-1 0 0,1 0 0,0 1-1,-1-1 1,1 1 0,-1 0 0,1-1 0,-1 1 0,1 0 0,-1 0 0,0-1 0,1 1 0,-1 1 0,1-1 0,-1 0 0,1 0 0,-1 1 0,1-1 0,-1 0 0,1 1-1,-3 1 1,-3 1 49,1 0 1,-1 1-1,1 0 0,0 0 0,1 1 0,-1-1 0,1 1 0,0 0 0,0 1 0,0-1 1,1 1-1,0 0 0,0 0 0,0 0 0,1 1 0,0-1 0,0 1 0,1 0 0,0 0 1,0 0-1,0 0 0,1 0 0,0 12 0,0-14-81,0-1-1,1 0 1,0 1-1,0-1 1,0 1 0,1-1-1,-1 0 1,1 1-1,0-1 1,0 0 0,1 0-1,-1 0 1,1 1-1,0-2 1,0 1-1,0 0 1,1 0 0,-1-1-1,1 1 1,0-1-1,0 0 1,0 0 0,1 0-1,-1 0 1,1 0-1,-1-1 1,1 1-1,0-1 1,0 0 0,0 0-1,0-1 1,0 1-1,0-1 1,1 0 0,-1 0-1,0 0 1,1-1-1,-1 0 1,8 0 0,-6 0-98,0 0 0,0-1 1,0 0-1,0 0 0,0-1 1,0 1-1,-1-1 1,1 0-1,-1-1 0,1 1 1,-1-1-1,0 0 0,0-1 1,0 1-1,-1-1 1,1 0-1,-1 0 0,0-1 1,0 1-1,0-1 0,-1 0 1,1 0-1,-1 0 0,0 0 1,-1 0-1,1-1 1,2-9-1,2-6 432,-2-1 1,0 1-1,-1-1 1,-1 0-1,-1 0 1,-1-24-1,-2 67 100,2 0 1,1 0-1,6 30 0,2-5-315,-9-39-346,0 1-1,0 0 1,1-1-1,0 1 1,0-1 0,1 1-1,0-1 1,0 0-1,1 0 1,0-1-1,0 1 1,0-1-1,6 7 1,-6-12-1504,1 1-181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1 116,'-6'3'654,"1"1"-1,-1 0 1,1 1 0,-1-1-1,-6 8 1,4-3-270,0 1 1,1-1-1,0 1 0,0 1 0,1-1 1,1 1-1,-1 0 0,-5 20 1,11-30-378,-1 0 0,1 0-1,0 0 1,0 1 0,0-1 0,-1 0 0,1 0 0,0 0 0,1 0 0,-1 0 0,0 0 0,0 0 0,0 0 0,1 0 0,-1 0 0,0 0-1,1 0 1,-1 0 0,1 0 0,-1 0 0,1 0 0,-1 0 0,1-1 0,0 1 0,0 0 0,-1 0 0,1 0 0,2 0 0,-1 1-133,1-1 1,-1-1 0,1 1-1,0 0 1,-1-1 0,1 1-1,0-1 1,-1 0 0,1 1-1,0-1 1,3-1 0,3 0-376,0 0 1,1-1 0,-1 0 0,0-1 0,10-3-1,1-4-563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29.6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42 392,'-6'26'6147,"0"-3"-5597,-1-1-1,-1 0 0,-13 28 1,5-27-368,10-19-87,6-18-54,0 14-41,0-1 0,0 1-1,0 0 1,0-1 0,0 1-1,0 0 1,0-1 0,1 1-1,-1 0 1,0-1 0,0 1-1,0 0 1,1-1-1,-1 1 1,0 0 0,0 0-1,1-1 1,-1 1 0,0 0-1,0 0 1,1-1 0,-1 1-1,0 0 1,1 0 0,-1 0-1,0 0 1,1-1-1,-1 1 1,0 0 0,1 0-1,-1 0 1,1 0 0,-1 0-1,0 0 1,1 0 0,-1 0-1,0 0 1,1 0 0,17 9-30,13 16 2,-4 9 158,10 10-83,-35-42-78,0 0-1,0 0 0,0 0 0,0 0 1,1-1-1,-1 1 0,1-1 0,-1 0 1,1 1-1,-1-1 0,1 0 0,0 0 1,0-1-1,-1 1 0,6 0 0,-6-2-4,0 1 0,1-1-1,-1 0 1,1 0 0,-1 0 0,0 0-1,0 0 1,0-1 0,0 1-1,0 0 1,0-1 0,0 0-1,0 1 1,0-1 0,-1 0-1,1 0 1,-1 0 0,1 0-1,-1 0 1,0-1 0,0 1-1,0 0 1,0-1 0,0 1-1,0 0 1,0-4 0,2-6-62,0 0 1,0 0 0,-1 0-1,0-13 1,-2 2 319,-2-1-1,0 1 1,-1 0 0,-2-1-1,-7-24 1,3 11 1239,27 159 462,-18-118-1923,42 178 582,-34-151-982,2 0-1,2-1 0,26 50 1,-27-68-650,-8-9-2239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4:46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76,'-1'-17'1509,"1"8"2036,2 23-1293,3 18-1307,17 60 0,2 9-1104,-25-94-131,-4-15 267,-5-13 84,7 8-15,2-1 1,-1 1 0,2 0-1,0-1 1,3-26-1,-3 35-13,1 0-1,0 0 1,0 0-1,0 0 0,1 0 1,0 0-1,0 0 0,0 0 1,0 1-1,1-1 1,0 1-1,0 0 0,0 0 1,0 0-1,1 0 0,-1 0 1,1 0-1,5-2 1,-8 5-19,0 0 1,0 1 0,0 0 0,0-1 0,0 1-1,1 0 1,-1-1 0,0 1 0,0 0 0,0 0-1,1 0 1,-1 0 0,0 0 0,0 0 0,0 0-1,1 0 1,-1 1 0,0-1 0,0 0 0,0 1-1,0-1 1,0 1 0,0-1 0,2 2 0,1 1 16,-1 0 0,0-1-1,0 1 1,0 1 0,-1-1 0,1 0 0,3 6 0,0 2 38,-1 0-1,0 0 0,0 0 1,4 17-1,0 41 59,-9-69-136,-10 10-119,8-13 123,0 0-1,0 0 1,0-1 0,1 1-1,-1-1 1,1 1 0,0-1-1,0 1 1,1-1 0,-1 0-1,1 0 1,-1 1 0,1-1-1,0 0 1,1 1 0,-1-1-1,1-4 1,16-62-96,-16 67 90,16-39-20,-16 41 29,-1-1-1,1 1 1,0-1-1,0 1 1,0-1-1,1 1 1,-1 0-1,0 0 1,0 0 0,1-1-1,-1 1 1,0 0-1,1 1 1,0-1-1,-1 0 1,1 0-1,-1 1 1,1-1-1,0 1 1,-1-1 0,1 1-1,2-1 1,-3 1 23,2 3 26,3 6-9,1 1 0,-2-1 0,1 1 0,-1 0 0,-1 0 0,1 1 0,-2-1 0,4 17 0,-5-17-26,0-1 1,1 1-1,0-1 1,1 0-1,-1 0 1,2 0-1,-1 0 0,1-1 1,1 0-1,-1 0 1,2 0-1,-1 0 1,10 8-1,-15-16-34,0 0 0,-1 0 0,1-1 0,0 1 0,0 0 0,0 0 0,0 0 0,0 0 0,-1-1-1,1 1 1,0 0 0,0-1 0,-1 1 0,1-1 0,0 1 0,0-1 0,-1 1 0,1-1 0,-1 1 0,1-1-1,0 0 1,-1 1 0,1-1 0,-1 0 0,0 0 0,1 1 0,-1-1 0,1 0 0,-1 0 0,0-1 0,14-25-276,-10 7 274,0 0 0,-1 0 1,-1-1-1,-1 1 0,-2-22 1,1 20 333,0 20-231,0 0 1,0 0 0,0 0 0,0 1 0,0-1-1,-1 0 1,1 0 0,-1 0 0,1 1-1,-1-1 1,0 0 0,1 1 0,-1-1 0,-2-2-1,-3 6 910,1 16-606,3-2-192,1 0-1,0-1 0,2 1 0,0 0 0,5 29 0,-5-40-237,0 0 1,0-1 0,0 1 0,0 0 0,1 0 0,0-1-1,0 1 1,1-1 0,-1 0 0,1 1 0,0-1 0,0 0-1,0-1 1,0 1 0,1 0 0,-1-1 0,1 0 0,0 0-1,0 0 1,0 0 0,1-1 0,-1 0 0,6 3 0,-8-5-24,0 1 0,-1-1 1,1 0-1,0 0 1,0 1-1,0-1 1,0 0-1,0-1 0,0 1 1,0 0-1,0 0 1,0-1-1,0 1 1,0-1-1,-1 0 1,1 0-1,0 1 0,0-1 1,-1 0-1,1 0 1,0-1-1,1 0 1,0-2-13,1 0-1,-1 0 1,0 0 0,0 0 0,-1 0 0,1 0 0,-1-1 0,3-7 0,1-7 37,-1 0 1,0-1-1,2-24 1,1-44 2227,-8 87-1860,1-2 901,4 28-983,1 0 0,1 0 0,14 33-1,-5-13-1354,17 37-6344,-20-56 4265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19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77 552,'0'0'94,"1"-1"0,-1 1 1,0 0-1,0 0 0,1 0 0,-1-1 1,0 1-1,1 0 0,-1 0 0,0 0 0,1 0 1,-1 0-1,0 0 0,1 0 0,-1 0 1,0 0-1,1 0 0,-1 0 0,0 0 0,1 0 1,-1 0-1,0 0 0,1 0 0,-1 0 0,0 0 1,1 0-1,-1 0 0,0 0 0,1 1 1,-1-1-1,0 0 0,1 0 0,-1 0 0,0 1 1,0-1-1,1 0 0,-1 0 0,0 1 1,0-1-1,0 0 0,1 0 0,-1 1 0,0-1 1,0 0-1,0 1 0,1 0 0,10 24 1327,2-1-1313,-25-67-251,10 40 223,1 0 0,-1 0-1,0 0 1,0 0 0,0 1 0,0-1 0,0 1-1,0-1 1,-1 1 0,1 0 0,-1 0 0,0 0 0,0 0-1,1 0 1,-1 1 0,0-1 0,-1 1 0,1 0-1,0 0 1,-4-1 0,5 3-45,-1-1 0,1 1 0,0 0 0,0 0 0,-1 0 0,1 0 1,0 1-1,0-1 0,0 0 0,0 1 0,0 0 0,1-1 0,-1 1 0,0 0 0,1 0 0,-1 0 0,1 0 0,0 0 0,0 0 0,0 1 0,-2 2 0,-15 50 409,17-49-429,0 0 1,1-1-1,0 1 1,1 0-1,-1 0 1,1 0-1,0 0 0,1 0 1,-1-1-1,1 1 1,0-1-1,1 1 1,-1-1-1,1 0 1,0 0-1,0 0 0,1 0 1,0 0-1,0-1 1,0 0-1,8 7 1,-9-8-80,0-1 0,0 1 0,1-1 0,0 0 0,-1 0 1,1-1-1,0 1 0,0-1 0,0 0 0,0 0 0,0 0 0,0 0 1,0-1-1,0 1 0,0-1 0,0 0 0,1 0 0,-1-1 0,0 1 1,0-1-1,0 0 0,0 0 0,0 0 0,0-1 0,-1 0 0,1 1 1,0-1-1,-1 0 0,1-1 0,-1 1 0,0-1 0,4-2 0,-3 0-2,0 1-1,0 0 0,0-1 0,0 0 1,-1 0-1,0 0 0,0-1 0,-1 1 1,1 0-1,-1-1 0,0 0 0,0 0 0,1-8 1,-1-7 524,0 1 0,-1-33 0,-1 35 476,0 16-732,-3-1 361,14 65-1574,26 91 1,-45-177 1020,2 1 1,1-1-1,-3-36 0,7 53 6,0 0 0,1 1 0,0-1 0,0 0 0,1 0 0,0 0 0,0 0-1,1 0 1,-1 0 0,1 1 0,1-1 0,0 1 0,-1-1 0,2 1 0,-1 0-1,1 0 1,0 0 0,5-5 0,-8 10-15,0 0 0,0 1 0,0-1 0,0 0 0,-1 1 0,1-1 0,0 1 1,0-1-1,0 1 0,0 0 0,0-1 0,0 1 0,1 0 0,-1 0 0,0 0 0,0-1 0,0 1 0,0 0 0,0 1 0,0-1 0,0 0 0,0 0 0,0 0 1,0 1-1,2 0 0,0 0 1,-1 1 1,1-1-1,0 1 1,0 0-1,-1 0 1,1 0-1,-1 1 1,4 3-1,0 2-1,0 0-1,-1 0 0,0 1 0,8 17 0,-9-15 6,-1 0-1,0 0 1,0 0 0,-1 0 0,-1 1 0,0-1 0,-1 16-1,0-28-5,0 1 0,0 0 0,0 0 0,0 0-1,0 0 1,-1-1 0,1 1 0,0 0 0,0 0-1,0 0 1,0 0 0,-1 0 0,1 0 0,0 0-1,0-1 1,0 1 0,0 0 0,-1 0 0,1 0-1,0 0 1,0 0 0,0 0 0,-1 0 0,1 0-1,0 0 1,0 0 0,0 0 0,-1 0 0,1 0 0,0 0-1,0 0 1,0 0 0,-1 0 0,1 0 0,0 0-1,0 1 1,0-1 0,-1 0 0,1 0 0,0 0-1,0 0 1,0 0 0,0 0 0,0 1 0,-1-1-1,1 0 1,0 0 0,0 0 0,0 0 0,0 1-1,0-1 1,0 0 0,0 0 0,0 0 0,-1 0-1,1 1 1,0-1 0,0 0 0,0 0 0,0 0-1,0 1 1,0-1 0,0 0 0,0 1 0,-9-20-28,8 9 39,0 0 0,1-1 0,0 1 0,1 0 0,0-1 0,0 1-1,7-19 1,-7 24-13,1 0 0,0 1 0,0-1 0,1 1-1,-1 0 1,1 0 0,0 0 0,0 0 0,0 0 0,1 1 0,-1-1-1,1 1 1,0 0 0,0 0 0,0 0 0,0 1 0,0-1 0,7-2-1,-9 5 6,0 0 0,0 0 0,0 0 0,0 0 0,-1 0 0,1 0 0,0 1 0,0-1 0,0 0-1,-1 1 1,1 0 0,0-1 0,0 1 0,-1 0 0,1 0 0,-1 0 0,1 0 0,-1 0 0,1 0-1,-1 1 1,0-1 0,1 0 0,-1 1 0,0-1 0,2 3 0,28 42 61,-28-41-37,29 68-142,-26-57-992,1 0 0,0 0 0,17 26-1,-20-37-120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0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31 148,'-1'-5'55,"-12"-21"6527,10 46-5704,1-2-524,1 0-1,1 0 1,0 0 0,2 1 0,4 22 0,-5-34-372,1 0 1,-1 0-1,2-1 1,-1 1 0,1 0-1,0-1 1,0 0 0,1 0-1,0 0 1,0 0-1,0 0 1,1-1 0,0 0-1,0 0 1,0 0 0,11 8-1,-14-12-50,0 0 1,-1 0-1,1-1 0,0 1 1,0 0-1,-1 0 0,1-1 0,0 1 1,0-1-1,0 0 0,0 1 0,0-1 1,0 0-1,0 0 0,0 0 1,-1 0-1,1-1 0,0 1 0,0 0 1,0-1-1,0 0 0,2 0 0,-1-1 18,0 0-1,0 0 0,-1 0 0,1-1 1,-1 1-1,1-1 0,-1 1 0,0-1 1,0 0-1,0 0 0,2-5 0,2-4-9,-2 0-1,1 0 0,-1 0 1,-1-1-1,3-20 0,0-83 2110,-6 114-1853,4 6 236,18 75-191,-5-24-482,-3 1 0,-2 0 0,-2 1 1,3 80-1,-13-131 266,-1-1 1,0 0-1,1 0 1,-2 0-1,1 0 0,-1 0 1,1-1-1,-1 1 1,-1 0-1,1-1 1,-1 1-1,1-1 1,-1 0-1,-1 0 0,1 0 1,0 0-1,-8 5 1,8-7 56,1 0 0,-1 0 0,1 0 0,-1 0 0,0-1-1,0 1 1,0-1 0,1 0 0,-1 0 0,-1 0 0,1 0 0,0-1 0,0 1 0,0-1 0,0 0 0,0 1 0,-1-1 0,1-1 0,0 1 0,0-1 0,0 1-1,0-1 1,0 0 0,0 0 0,0 0 0,0 0 0,0-1 0,-4-2 0,3 1 6,0 1-1,0-1 1,1 0-1,0-1 1,-1 1-1,1-1 1,0 1-1,1-1 1,-1 0-1,1 0 1,0 0-1,0 0 1,0-1-1,0 1 1,-2-9-1,3 6-60,0-1-1,1 1 0,0-1 0,0 1 1,0-1-1,1 1 0,0-1 0,0 1 1,3-8-1,2-1-550,-1 0 1,2 0-1,11-20 1,27-32-5149,-21 39 2968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61 104,'-7'15'8013,"-12"-41"-7106,17 22-939,-1-1 0,1 1 1,-1 0-1,0 0 1,0 0-1,-1 0 1,1 1-1,-1-1 0,0 1 1,0 0-1,-5-4 1,5 7 48,1 0 0,-1 0 0,1 0 0,0 0 0,-1 1 0,1-1 0,-1 1 0,1 0-1,0 0 1,-1 0 0,1 1 0,0-1 0,0 1 0,0 0 0,0 0 0,0 0 0,1 0 0,-1 0 0,1 0 0,-1 1 0,1-1 0,0 1 0,0 0 0,0 0 0,-2 3 0,-3 4 66,1 0 1,0 1-1,1-1 0,0 1 1,-7 22-1,10-24-29,0 0 0,1 1 0,0-1 0,1 1 0,-1-1-1,2 0 1,-1 1 0,2-1 0,-1 0 0,1 1 0,0-1 0,1 0-1,0 0 1,1-1 0,8 17 0,-8-19-148,-1 0 0,1-1 0,1 1 0,-1-1 0,1 0 0,0 0 0,0-1 0,0 1 0,0-1 0,1 0 0,0-1 0,0 0 0,0 1 0,0-2 0,1 1 0,-1-1 0,1 0 0,-1 0 0,1-1 0,0 0 0,-1 0 0,10 0 0,16-9-2198,-27 6 1895,10-4-1472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5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51 28,'-31'-9'4899,"50"8"-4258,5 2-872,0-2 0,-1-1 0,1-1 0,-1-1 0,1-1 0,-1-1 0,25-10 0,-39 11-685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6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67 188,'1'0'146,"0"1"0,0-1-1,0 1 1,0-1 0,1 1 0,-1 0 0,0 0 0,-1 0-1,1 0 1,0-1 0,0 1 0,0 0 0,0 1-1,-1-1 1,1 0 0,0 0 0,-1 0 0,1 0-1,-1 0 1,0 1 0,1-1 0,-1 0 0,0 0 0,0 1-1,1 1 1,-1-2-67,0 1-1,1 0 1,-1-1-1,1 1 1,-1 0 0,1-1-1,0 1 1,0 0-1,0-1 1,0 1-1,0-1 1,0 0 0,2 3-1,-3-5-68,1 1-1,-1 0 1,0 0 0,0 0-1,1-1 1,-1 1 0,0 0-1,0 0 1,0-1 0,1 1-1,-1 0 1,0-1 0,0 1-1,0 0 1,0-1 0,1 1 0,-1 0-1,0-1 1,0 1 0,0 0-1,0-1 1,0 1 0,0 0-1,0-1 1,0 1 0,0 0-1,0-1 1,0 1 0,0 0-1,-1-1 1,1 1 0,0 0-1,0 0 1,0-1 0,0 1-1,0 0 1,-1-1 0,1 1-1,0 0 1,-1-1 0,-4-17 61,4 17-69,-27-49 83,26 48-54,1 0 0,-1 0-1,0 0 1,0 0 0,0 0-1,0 0 1,0 1 0,0-1-1,-1 1 1,1-1 0,0 1 0,-1 0-1,1 0 1,-1 0 0,1 0-1,-1 1 1,1-1 0,-1 1-1,-3-1 1,4 2-15,0-1 0,0 1 1,0 0-1,0 0 0,-1 0 1,1 0-1,0 0 0,1 0 0,-1 1 1,0-1-1,0 1 0,1-1 1,-1 1-1,0 0 0,1 0 0,0 0 1,-1-1-1,1 1 0,0 0 1,0 1-1,-1 1 0,-18 46 219,18-40-206,0-1 0,1 0 0,-1 0 0,2 1 0,-1-1 0,2 1 0,1 17 0,-1-22-18,0-1-1,-1 1 1,2-1 0,-1 0-1,0 1 1,1-1-1,0 0 1,0 0-1,0 0 1,1 0-1,-1 0 1,1 0 0,0-1-1,0 1 1,0-1-1,0 0 1,1 0-1,3 3 1,-5-6-15,-1 1 0,0 0 0,1-1 0,-1 1 0,0-1-1,1 0 1,-1 1 0,0-1 0,1 0 0,-1 0 0,1 0 0,-1 0 0,0 0 0,1 0 0,-1 0 0,1-1 0,-1 1-1,0 0 1,1-1 0,-1 1 0,0-1 0,2 0 0,1-1-22,-1-1-1,0 1 1,1 0 0,-1-1 0,-1 0-1,1 0 1,5-6 0,-2-1-42,0 1 0,0-1 0,-1-1 0,8-18 1,-8 6 137,0-1 1,-1 1-1,-1 0 0,-1-1 1,-2-24-1,0 46-9,2 4 76,18 59 18,40 141 17,-51-163-216,-2 0-1,-2 0 1,1 57 0,-6-89 41,-1 0 0,0 0 0,0 0 0,-1 0 0,0-1 1,-5 13-1,7-16 6,-1-1 1,0 0 0,0 0-1,0 0 1,-1 0-1,1 0 1,0 0 0,-1 0-1,1 0 1,-1 0 0,0-1-1,1 1 1,-1-1 0,0 1-1,0-1 1,0 0 0,0 1-1,0-1 1,0 0 0,-1 0-1,1-1 1,0 1 0,0 0-1,-4 0 1,4-2-7,0 0 1,-1 1-1,1-1 0,0 0 0,-1 0 1,1 0-1,0 0 0,0-1 1,0 1-1,0-1 0,0 1 0,0-1 1,0 0-1,1 1 0,-1-1 1,0 0-1,1 0 0,0 0 0,-1-1 1,1 1-1,0 0 0,0 0 1,0-1-1,1 1 0,-1 0 0,0-1 1,1 1-1,-1-4 0,-2-7-214,1-1 0,0 1-1,0-22 1,3 25-134,0-1 1,1 1-1,0 0 0,0 0 1,6-15-1,-1 4-661,0-3-124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8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14 260,'0'0'525,"-2"-13"924,1 13-1364,-1 0 0,1 0 0,-1 0 1,1 0-1,0 0 0,-1 1 0,1-1 1,-1 1-1,1-1 0,0 1 1,0 0-1,-1-1 0,1 1 0,0 0 1,0 0-1,0 0 0,0 0 1,0 0-1,0 0 0,0 0 0,0 0 1,0 0-1,0 0 0,1 1 1,-2 1-1,0 2 55,1-1 0,-1 1 0,1 0 1,0 0-1,0 0 0,1 0 0,0 8 0,0 3 34,1-1-1,1 0 1,0 1-1,5 14 0,-3-16-103,0 1 102,1 0 0,12 25 0,-16-38-208,0 1 0,0-1-1,1 0 1,-1 0 0,1 1 0,-1-1-1,1 0 1,0 0 0,-1-1 0,1 1-1,0 0 1,0-1 0,1 1 0,-1-1-1,0 1 1,0-1 0,1 0 0,-1 0-1,1 0 1,-1 0 0,1-1 0,-1 1-1,4 0 1,-5-1-89,8-3-170,-5-1 257,0 0 1,0 0 0,-1-1 0,1 1 0,-1-1-1,0 1 1,-1-1 0,1 0 0,-1-1 0,0 1-1,0 0 1,0 0 0,0-7 0,1-6 468,-1 0 0,0-35 0,0 65-370,1 0 1,1 0 0,-1 0 0,2-1 0,0 1-1,0-1 1,1-1 0,0 1 0,1-1-1,0 0 1,13 13 0,-18-21-254,-1 0 1,1 0-1,0 0 0,0-1 0,0 1 1,0-1-1,0 0 0,0 1 0,0-1 1,0 0-1,0 0 0,1 0 1,-1-1-1,0 1 0,6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9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13 324,'2'27'1035,"0"1"1,2-1-1,8 30 0,4 34-314,-15-91-726,-1 0 1,0 1-1,0-1 0,0 0 1,0 0-1,0 0 1,1 1-1,-1-1 0,0 0 1,0 0-1,0 0 1,0 1-1,0-1 0,0 0 1,0 0-1,0 0 1,0 1-1,0-1 1,0 0-1,0 0 0,0 1 1,0-1-1,0 0 1,0 0-1,0 1 0,0-1 1,0 0-1,0 0 1,-1 0-1,1 1 0,0-1 1,0 0-1,0 0 1,0 0-1,0 0 0,-1 1 1,1-1-1,0 0 1,0 0-1,0 0 0,0 0 1,-1 0-1,1 1 1,0-1-1,0 0 0,0 0 1,-1 0-1,1 0 1,0 0-1,0 0 1,-1 0-1,1 0 0,0 0 1,0 0-1,0 0 1,-1 0-1,1 0 0,0 0 1,0 0-1,-1 0 1,1 0-1,0 0 0,-14-17 302,13 16-270,0 0 0,0 0 0,0 0 0,1 0 0,-1 0 0,0 0 0,1 0 0,-1-1 0,1 1 0,-1 0 0,1-1 0,0 1 0,0 0-1,-1 0 1,1-1 0,0 1 0,0-1 0,0 1 0,0 0 0,1-1 0,-1 1 0,0 0 0,0 0 0,1-1 0,-1 1 0,1 0 0,-1 0 0,1-1-1,0 1 1,-1 0 0,1 0 0,0 0 0,0 0 0,0 0 0,0 0 0,2-2 0,12-3-134,0-1 1,0-1-1,-1-1 1,26-20-1,-36 26 94,0-1 0,0 0 0,0-1 0,0 1 0,-1-1 0,1 1 0,-1-1 0,-1 0 0,1 0 0,-1 0 0,1-1 0,-1 1 0,-1-1-1,1 1 1,-1-1 0,0 1 0,0-1 0,-1-6 0,0 11 146,-1-22 770,1 22-891,0 1-1,0 0 0,-1 0 1,1-1-1,0 1 0,0 0 1,0 0-1,0-1 1,0 1-1,0 0 0,0 0 1,-1 0-1,1-1 0,0 1 1,0 0-1,0 0 0,0 0 1,-1-1-1,1 1 1,0 0-1,0 0 0,0 0 1,-1 0-1,1 0 0,0 0 1,0 0-1,-1 0 0,1-1 1,0 1-1,0 0 1,-1 0-1,1 0 0,0 0 1,0 0-1,-1 0 0,1 0 1,0 0-1,0 0 0,-1 1 1,1-1-1,0 0 1,0 0-1,0 0 0,-1 0 1,1 0-1,0 0 0,0 0 1,0 1-1,-1-1 0,1 0 1,0 0-1,0 0 1,0 0-1,-1 1 0,1-1 1,0 0-1,-7 22 288,2 29 48,6-35-293,0 0 0,1 0-1,1-1 1,8 31 0,-9-40-126,0 0 1,0 0-1,1 0 1,0 0-1,0 0 1,0 0-1,1-1 1,-1 0-1,1 0 1,1 0-1,-1 0 1,1 0-1,0-1 1,10 8-1,-14-11-12,1-1 1,0 1-1,0 0 0,-1 0 0,1-1 0,0 1 0,0-1 1,0 0-1,0 1 0,0-1 0,0 0 0,0 0 0,0 0 1,0 0-1,0-1 0,0 1 0,-1 0 0,1-1 0,0 0 1,0 1-1,0-1 0,0 0 0,2-1 0,-1-1-15,1 0 0,-1 0 0,1 0 0,-1-1 0,0 1 0,0-1 0,-1 0 0,1 1 0,3-9 0,-1 0 40,0 0-1,0 0 0,-2 0 0,1 0 1,-2-1-1,3-20 0,-5 31 7,0-41 1079,0 42-972,1 0 1,-1 0 0,0-1 0,0 1 0,0 0 0,0-1-1,-1 1 1,1 0 0,0-1 0,0 1 0,-1 0 0,1 0 0,-1 0-1,1-1 1,-1 1 0,1 0 0,-1 0 0,0 0 0,0 0-1,1 0 1,-1 0 0,0 0 0,-2-1 0,2 6 33,0 0 1,0 0-1,1 1 1,-1-1-1,1 0 1,0 1-1,0-1 1,2 6-1,-2-4-5,0 8-40,1 0 0,1-1 1,0 0-1,1 1 0,6 16 1,-7-23-102,1 0-1,-1-1 1,1 1 0,1-1 0,-1 0 0,1 0 0,0-1-1,0 1 1,1-1 0,-1 1 0,1-2 0,8 7 0,-12-10-13,1 0 1,-1 0-1,0 0 1,1 0-1,-1-1 1,1 1-1,0-1 1,-1 1 0,1-1-1,-1 1 1,1-1-1,0 0 1,-1 0-1,1 0 1,0 0 0,-1 0-1,1 0 1,0 0-1,-1-1 1,1 1-1,-1-1 1,1 1-1,2-2 1,-1 0 0,0 0 0,0 0 0,0-1 0,0 1 0,0-1 0,0 0 0,-1 1 0,0-1 0,1 0 0,1-4 0,2-3 17,-1 0-1,-1-1 1,1 1 0,-2-1 0,1 0 0,1-14 0,-2-65 1038,-3 90-958,0-1 1,0 0-1,0 1 1,0-1-1,0 0 1,0 1-1,0-1 0,0 0 1,-1 1-1,1-1 1,0 0-1,0 1 0,-1-1 1,1 1-1,0-1 1,-1 0-1,1 1 0,0-1 1,-1 1-1,1-1 1,-1 1-1,1-1 1,-1 1-1,1 0 0,-1-1 1,1 1-1,-2-1 1,1 1-8,1 0 0,-1 0 0,1 0 0,-1 1 1,1-1-1,0 0 0,-1 0 0,1 0 0,-1 1 0,1-1 1,-1 0-1,1 1 0,0-1 0,-1 0 0,1 1 1,0-1-1,-1 0 0,1 1 0,0-1 0,0 1 0,-1-1 1,1 1-1,0-1 0,0 1 0,0-1 0,-1 0 1,1 1-1,0-1 0,0 1 0,0-1 0,0 1 0,0-1 1,0 1-1,0-1 0,0 1 0,0-1 0,0 1 1,1-1-1,-1 1 0,0 4 32,-1 9 42,2-1 0,-1 1 0,2-1 0,5 26 1,-1-20-74,-3-7 14,1-1 0,0 0-1,0 0 1,8 12 0,-11-20-99,1-1 0,-1 0 0,1 1 0,0-1 1,0 0-1,0 0 0,0 0 0,0 0 0,0-1 0,1 1 0,-1-1 1,1 1-1,-1-1 0,1 0 0,-1 0 0,1 0 0,0 0 0,-1 0 1,1 0-1,0-1 0,0 0 0,4 1 0,-4-2 21,1 0 0,-1 0-1,0 0 1,0 0 0,0 0-1,0-1 1,0 1 0,0-1-1,0 0 1,0 0 0,-1 0 0,1 0-1,-1-1 1,1 1 0,-1-1-1,0 1 1,0-1 0,0 0 0,0 0-1,2-6 1,1 0-2,0 0 1,-1 0 0,-1-1-1,1 1 1,3-20-1,-3-22 1751,-3 49-1127,2 26-330,-1-3-70,1-1-1,10 37 1,-12-53-196,0 0 0,0 0 0,1-1-1,0 1 1,-1 0 0,1-1 0,1 1 0,-1-1-1,0 0 1,1 1 0,0-1 0,0 0 0,0-1-1,0 1 1,0 0 0,0-1 0,1 0 0,-1 0-1,1 0 1,4 2 0,-4-3-36,-1-1 0,0 0 0,0 1 0,1-1 0,-1 0 0,0-1 0,0 1 0,1-1 0,-1 1 0,0-1 1,0 0-1,0 0 0,0 0 0,0-1 0,0 1 0,0-1 0,0 0 0,-1 1 0,1-1 0,-1 0 0,1-1 0,-1 1 0,0 0 0,1-1 0,-1 1 0,-1-1 0,1 0 0,0 0 0,1-3 1,2-2 1,0-1 0,-1 0 1,0 0-1,0-1 1,-1 1-1,-1-1 1,1 0-1,0-11 0,-1-44 2037,-2 64-1791,-4-1 156,2 2 90,3 10-205,0-4-241,0 0-53,15 66 251,-15-66-628,1 0 1,0 0 0,1-1 0,-1 1 0,1-1 0,0 1-1,1-1 1,-1 0 0,9 9 0,-8-10-783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29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81 592,'-5'-5'444,"-23"-20"1818,28 24-2202,-1 1 0,1 0 0,0 0 0,-1-1-1,1 1 1,0 0 0,-1-1 0,1 1 0,0-1 0,-1 1 0,1 0 0,0-1 0,0 1-1,0-1 1,-1 1 0,1-1 0,0 1 0,0-1 0,0 1 0,0-1 0,0 1-1,0 0 1,0-1 0,0 1 0,0-1 0,0 1 0,0-1 0,0 1 0,0-1-1,0 1 1,1-1 0,-1 1 0,0-1 0,0 1 0,1 0 0,-1-1 0,0 1 0,0-1-1,1 1 1,-1 0 0,0-1 0,1 1 0,-1 0 0,0-1 0,1 1 0,-1 0-1,1 0 1,-1-1 0,1 1 0,-1 0 0,0 0 0,1 0 0,-1 0 0,1 0-1,-1 0 1,1-1 0,-1 1 0,1 0 0,-1 0 0,1 0 0,0 1 0,56-14 105,30-3-3669,-66 15 2280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3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13 579 208,'0'0'1977,"-12"2"-212,15-3-1498,1 1-1,-1-1 0,0 0 0,0-1 1,0 1-1,1 0 0,-1-1 0,0 0 0,-1 0 1,1 0-1,5-4 0,50-34-285,362-275 340,-189 163-258,-164 111-86,-64 39-171,13-7 447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4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60 8,'0'0'402,"-13"31"2492,-27 53-1497,15-36-775,113-230-795,-87 181 206,-1 0 0,1 1 0,0-1 0,-1 0 0,1 0 0,-1 0 0,1 0 0,-1 0 0,1 0 0,-1 0 1,0 0-1,0 0 0,1 0 0,-1 0 0,0-1 0,0 1 0,0 0 0,0 0 0,0 0 0,0 0 0,-1 0 0,1 0 0,0 0 0,-1 0 0,1 0 0,0 0 1,-1 0-1,1 0 0,-1 0 0,1 0 0,-2-1 0,0 1 26,-1 0 1,1 0-1,-1 0 1,0 0-1,1 0 1,-1 0-1,0 1 0,1-1 1,-1 1-1,0 0 1,0 0-1,-3 0 1,-14 1-121,-1 1 1,-36 7 0,27-4-773,14-4-1006,8-1 787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4:48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756 2 24575,'-91'-2'0,"-100"5"0,166 2 0,1 1 0,-1 1 0,1 1 0,1 1 0,-1 1 0,2 1 0,-36 24 0,34-21 0,17-11 0,0 1 0,0 0 0,0 1 0,0 0 0,1 0 0,0 0 0,0 1 0,1 0 0,-1 0 0,1 0 0,0 1 0,1 0 0,0 0 0,0 0 0,0 0 0,1 0 0,0 1 0,0 0 0,1 0 0,0-1 0,0 1 0,1 0 0,0 1 0,1 12 0,-2 16 0,-2 1 0,-10 45 0,12-74 0,0 0 0,1 1 0,0 0 0,0-1 0,1 1 0,1 0 0,-1-1 0,2 1 0,-1 0 0,1-1 0,1 1 0,0-1 0,6 14 0,-6-17 0,0-1 0,1 1 0,0 0 0,0-1 0,1 0 0,0 0 0,-1 0 0,1-1 0,1 0 0,-1 0 0,1 0 0,0 0 0,0-1 0,0 0 0,0 0 0,0-1 0,1 1 0,-1-1 0,1-1 0,8 2 0,-8-2 0,0 1 0,1-1 0,-1-1 0,0 1 0,0-1 0,1-1 0,-1 1 0,0-1 0,1-1 0,-1 1 0,0-1 0,0 0 0,0-1 0,-1 0 0,1 0 0,0 0 0,-1-1 0,0 0 0,0 0 0,0 0 0,0-1 0,-1 0 0,0 0 0,0-1 0,0 1 0,-1-1 0,0 0 0,0 0 0,0-1 0,-1 1 0,1-1 0,-2 1 0,1-1 0,-1 0 0,0 0 0,-1-1 0,1 1 0,-1 0 0,-1 0 0,1-1 0,-2-7 0,1 9 0,0 1 0,0-1 0,-1 1 0,1-1 0,-1 0 0,-1 1 0,1 0 0,-1-1 0,0 1 0,0 0 0,-1 0 0,1 0 0,-1 0 0,0 0 0,0 1 0,-1-1 0,0 1 0,1 0 0,-1 0 0,-1 1 0,1-1 0,-1 1 0,1-1 0,-1 2 0,0-1 0,0 0 0,0 1 0,0 0 0,0 0 0,-7-1 0,-13-2 0,-1 1 0,1 1 0,-1 1 0,0 1 0,-31 4 0,24-2 0,24-1 20,-1 1 0,1 0 0,-1 0 0,1 1 0,-9 3 0,14-4-113,1 1 0,-1-1 1,1 1-1,-1-1 0,1 1 0,0 0 0,0 1 0,0-1 1,0 0-1,0 1 0,1-1 0,-1 1 0,1 0 1,0 0-1,-4 6 0,2 2-6733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6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2 163 48,'0'0'425,"0"-16"965,-2-1-933,2 3 2207,18 28-1537,-1 9-890,-1 1 0,-1 1 0,-2 0 1,0 1-1,13 39 0,-9-25-96,-29-59-645,0 0 0,2-1 1,-13-32-1,24 51 502,0 0 1,-1 0 0,1 0-1,0 1 1,0-1-1,0 0 1,0 1-1,0-1 1,0 1-1,0-1 1,0 1 0,1 0-1,-1-1 1,0 1-1,0 0 1,0 0-1,0 0 1,1-1 0,-1 1-1,0 1 1,0-1-1,0 0 1,0 0-1,0 0 1,2 1-1,22-3-256,-20-1 228,0 0 1,1 0 0,-1-1-1,-1 0 1,1 1-1,0-2 1,-1 1 0,0-1-1,0 1 1,0-1-1,-1 0 1,1 0 0,-1-1-1,0 1 1,-1-1 0,1 1-1,-1-1 1,-1 0-1,1 0 1,-1 0 0,0 0-1,0 0 1,0 0-1,-1 0 1,0-1 0,0 1-1,-1 0 1,0 0-1,0 0 1,0 0 0,-1 0-1,0 0 1,-2-6-1,-2-6 245,5 14-23,0 1 0,0-1 0,0 1 1,0 0-1,-1-1 0,1 1 1,-1 0-1,-4-6 0,10 46 644,3-11-771,0 1 0,21 46 0,-24-64-381,0-1-1,1 0 1,0 0-1,0 0 0,1-1 1,0 0-1,0 0 0,0 0 1,1-1-1,0 0 1,0 0-1,10 5 0,-3-3-759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6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90 356,'1'0'136,"0"-1"-1,0 1 1,0 0 0,1 0 0,-1 0-1,0 0 1,0 1 0,1-1-1,-1 0 1,0 0 0,0 1-1,0-1 1,0 0 0,0 1 0,1 0-1,-1-1 1,0 1 0,0-1-1,0 1 1,0 0 0,-1 0 0,2 1-1,18 8 486,-19-11-618,-1 1-1,1 0 1,-1-1-1,1 1 1,-1-1-1,1 1 1,-1 0-1,0-1 1,1 1-1,-1-1 1,0 1-1,1-1 1,-1 1-1,0-1 1,0 1-1,1-1 1,-1 0-1,0 1 1,0-1-1,0 1 1,0-1-1,0 1 1,0-1-1,0 0 1,0 1-1,0-1 1,0 1-1,0-1 1,0 0-1,0 1 1,-1-1-1,1 1 1,0-1-1,0 1 1,-1-1-1,1 1 1,0-1-1,-1 1 1,1-1-1,-1 0 1,-10-23 67,8 19 29,0 0-1,-1 0 1,0 0-1,0 0 1,0 1-1,0 0 1,-1 0-1,0 0 1,0 0-1,0 0 1,0 1-1,-10-5 1,13 8-54,1-1-1,-1 1 1,0-1-1,0 1 1,1 0-1,-1-1 1,0 1-1,0 0 1,0 0-1,1 0 1,-1 0 0,0 1-1,0-1 1,0 0-1,1 1 1,-1-1-1,0 1 1,-3 1-1,3 0-25,0 0 0,0 0 0,0 0 0,0 0 0,0 0 0,1 1 0,-1-1-1,0 0 1,1 1 0,0 0 0,0-1 0,0 1 0,0 0 0,0-1 0,-1 7 0,1-5-1,1 0 0,-1 1 1,1-1-1,0 1 1,1-1-1,-1 1 1,1-1-1,0 0 0,0 1 1,0-1-1,0 0 1,1 0-1,-1 0 0,1 0 1,0 0-1,1 0 1,-1 0-1,1-1 0,0 1 1,5 5-1,-3-4-57,0 0 1,0 0-1,1-1 0,0 0 0,-1 0 0,2 0 0,-1-1 0,0 0 0,0 0 1,1 0-1,0-1 0,7 2 0,-13-4-53,23-12-341,-21 8 410,-1 1-1,0-1 0,1 0 1,-1 1-1,-1-1 1,1 0-1,-1 0 1,1 0-1,-1-1 0,0 1 1,0 0-1,-1 0 1,0-1-1,1 1 0,-1 0 1,-1-8-1,3-30 929,0 48-920,1 0 1,0 0 0,0-1-1,0 0 1,0 0 0,1 0 0,0 0-1,7 7 1,-10-11-3,1 2-190,1 0 0,0 0 1,0 0-1,0-1 1,0 1-1,1-1 0,-1 1 1,1-1-1,-1 0 1,1-1-1,0 1 1,0-1-1,7 3 0,-4-4-675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7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83 332,'1'1'2312,"20"25"-773,-8-24-1755,-13-2 222,1-1 0,0 0-1,0 0 1,-1 0 0,1 0 0,-1 0-1,1 0 1,-1 0 0,1 0 0,-1 0 0,1 0-1,-1 0 1,0 0 0,0 0 0,1 0-1,-1 0 1,0-2 0,0-1 50,0 0-1,0 0 1,-1 0-1,1 0 1,-1 1-1,0-1 1,0 0 0,0 0-1,-1 1 1,1-1-1,-1 0 1,0 1 0,0 0-1,0-1 1,0 1-1,-1 0 1,1 0-1,-1 0 1,0 1 0,0-1-1,0 1 1,0-1-1,0 1 1,0 0-1,-1 0 1,1 0 0,-1 1-1,0-1 1,1 1-1,-7-1 1,8 2-38,0 1 0,0 0 0,0 0 0,0 0 0,0 1 0,1-1 0,-1 0 0,0 1-1,1-1 1,-1 1 0,1-1 0,-1 1 0,1 0 0,0 0 0,0 0 0,-1-1 0,2 1 0,-1 0 0,0 0 0,0 1 0,0-1 0,1 0 0,-1 0 0,1 0 0,0 3 0,-2 2 26,1-1 1,0 1 0,0 0 0,0-1-1,1 1 1,0 0 0,1 0 0,1 8-1,0-6-33,1-1 0,0 1 0,1-1-1,0 0 1,0 0 0,1 0 0,0 0-1,1-1 1,-1 0 0,1 0 0,1 0-1,-1-1 1,8 6 0,-10-9-106,1-1 1,-1 1-1,0-1 0,1 0 0,0 0 1,-1 0-1,1 0 0,0-1 0,0 0 0,0 0 1,0 0-1,0-1 0,0 1 0,0-1 1,0-1-1,0 1 0,0-1 0,-1 1 1,1-1-1,0-1 0,0 1 0,0-1 1,-1 0-1,1 0 0,6-4 0,-7 4-130,1-1 1,-1 1-1,0-1 0,0 0 0,0-1 0,-1 1 0,1 0 0,-1-1 0,0 0 0,0 0 0,0 0 0,0 0 0,-1 0 0,1-1 1,-1 1-1,1-6 0,1-3-186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7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20 103 48,'-19'-102'3005,"46"183"-704,-22-70-2597,1 1-1,0-1 1,1 0-1,0-1 1,14 17 0,-16-23-464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7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64 624,'0'0'63,"0"0"1,0 0-1,0-1 0,-1 1 1,1 0-1,0-1 0,0 1 1,0 0-1,0 0 0,0-1 1,-1 1-1,1 0 0,0-1 1,0 1-1,0 0 0,0-1 1,0 1-1,0 0 0,0-1 1,0 1-1,0 0 0,0-1 1,0 1-1,1 0 0,-1-1 1,0 1-1,0 0 0,0-1 1,0 1-1,0 0 0,1 0 1,-1-1-1,0 1 0,0 0 1,0 0-1,1-1 0,-1 1 1,0 0-1,0 0 0,1 0 1,-1-1-1,0 1 0,1 0 1,22-11 790,27-1-354,161-16-1398,-208 33 1053,-1 1 1,0 0-1,-1-1 0,1 1 0,-1 0 1,0 7-1,0-7-40,12 44 89,3 0 1,1-1-1,3 0 0,36 65 1,-53-108-567,-3-5 247,0 0-1,1 0 1,-1 0 0,0 0-1,1 0 1,-1 0 0,1 0-1,-1 0 1,1 0 0,0-1 0,-1 1-1,1 0 1,0 0 0,0 0-1,-1-1 1,1 1 0,0 0-1,0-1 1,0 1 0,0-1 0,0 1-1,2 0 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8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3 116 148,'-1'-5'121,"1"1"-1,-1-1 1,1 0 0,0 1-1,0-1 1,0 0 0,0 0-1,1 1 1,0-1 0,0 0 0,0 1-1,1-1 1,-1 1 0,1 0-1,0-1 1,0 1 0,1 0-1,5-7 1,-6 9-75,0 0 0,0 0-1,0 0 1,0 0 0,0 0 0,1 1 0,-1 0 0,0-1 0,1 1-1,0 0 1,-1 0 0,1 0 0,-1 0 0,1 1 0,0-1-1,0 1 1,-1 0 0,1-1 0,0 1 0,0 0 0,0 1-1,-1-1 1,1 0 0,0 1 0,-1 0 0,1 0 0,0-1-1,-1 1 1,1 1 0,-1-1 0,1 0 0,2 3 0,-3-3-17,1 0 0,-1 1 0,1 0 0,-1 0 1,0 0-1,0 0 0,0 0 0,0 0 0,0 0 0,0 1 1,-1-1-1,1 1 0,-1-1 0,0 1 0,1 0 0,-1-1 1,-1 1-1,1 0 0,0 0 0,0 0 0,-1 0 1,0-1-1,0 1 0,0 0 0,0 0 0,0 0 0,0 0 1,-1 0-1,1 0 0,-1 0 0,-2 4 0,0 3-216,-1-1 0,0 0 0,-1-1 0,0 1 0,0-1 0,-1 0 0,0 0 0,-8 6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8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80,'3'5'536,"0"0"0,0 0 0,0 0 0,0 0 0,-1 1 0,0-1 0,0 1 0,1 7 0,11 27 179,-10-32-549,0-1 0,0 1-1,1-1 1,0 0 0,1-1-1,8 10 1,-12-15-149,-1 1 1,1-1 0,-1 0-1,1 0 1,0 0-1,-1 0 1,1 0-1,0-1 1,0 1 0,-1 0-1,1-1 1,0 1-1,0-1 1,0 0 0,0 0-1,0 0 1,0 0-1,0 0 1,0 0-1,0 0 1,-1 0 0,1-1-1,0 1 1,0-1-1,0 0 1,0 1 0,-1-1-1,1 0 1,0 0-1,-1 0 1,1 0-1,-1 0 1,3-3 0,0 1-19,-1-1 0,0 1 0,0-1 1,0 0-1,0 0 0,-1 0 0,0-1 1,0 1-1,0-1 0,0 1 1,-1-1-1,1 1 0,-1-1 0,0 0 1,-1 0-1,1 1 0,-1-1 0,0 0 1,0 0-1,-2-8 0,2 10 25,-1-1 0,1 1 0,-1-1 1,0 1-1,0-1 0,0 1 0,0 0 0,-1 0 0,0 0 0,1 0 0,-1 0 0,0 0 0,0 0 1,-1 0-1,1 1 0,0-1 0,-1 1 0,0 0 0,1-1 0,-1 1 0,0 1 0,0-1 0,0 0 1,-1 1-1,1-1 0,0 1 0,0 0 0,-6-1 0,7 2-31,0 0-1,-1 1 1,1-1 0,0 1-1,0-1 1,0 1 0,0 0-1,0 0 1,0 0-1,0 0 1,1 0 0,-1 0-1,0 1 1,0-1 0,1 0-1,-1 1 1,1-1 0,-1 1-1,1 0 1,0 0 0,0-1-1,0 1 1,0 0-1,0 0 1,0 0 0,0 0-1,0 0 1,1 0 0,-1 0-1,1 0 1,0 1 0,-1 2-1,0 0-275,0 0-1,0 0 1,1 0-1,-1 0 1,1 0-1,0 0 1,1 0-1,-1 0 1,1 0-1,0 0 1,0 0-1,1-1 1,2 8-1,6 0-1000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8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28 312,'3'10'688,"0"-1"0,0 1-1,1-1 1,1 0 0,-1 0 0,2 0-1,10 15 1,-13-19-731,1 0 0,0 0-1,0 0 1,0 0-1,0 0 1,1-1 0,-1 0-1,1 0 1,0 0 0,0-1-1,1 0 1,-1 0 0,1 0-1,0 0 1,-1-1 0,1 0-1,0 0 1,7 1-1,-11-4 22,1 1-1,-1-1 0,0 0 0,1 1 0,-1-1 0,0 0 0,0 0 0,0-1 0,0 1 0,0 0 1,0-1-1,0 1 0,0-1 0,0 0 0,-1 1 0,1-1 0,-1 0 0,1 0 0,-1 0 0,0 0 1,1 0-1,-1 0 0,0-1 0,-1 1 0,2-4 0,1-2 7,0-1 1,-1 1-1,0-1 0,-1 1 1,1-16-1,-2 16 258,-1 1 1,0-1-1,0 1 1,-1 0-1,0-1 0,0 1 1,-1 0-1,-5-11 1,14 66 818,21 20-894,-26-65-399,1 1 0,0-1 0,0 0 0,0 0-1,0 0 1,1 0 0,-1 0 0,1-1 0,0 1 0,-1-1-1,1 1 1,1-1 0,-1 0 0,0 0 0,0-1 0,7 4-1,-5-5-1023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9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76 492,'-14'-9'740,"5"3"-76,3 1-72,1 0-44,0 2-64,3 1-4,2 1-92,0-2-12,2 1-76,3 0-12,0 0-103,8-3-77,3 0-116,0 1-221,4 0-139,0-2-172,-1 0-84,-2 1-296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39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1 200,'3'3'259,"-1"1"0,1-1 0,-1 1 0,1 0 0,-1 0 0,0 0-1,-1 0 1,1 0 0,-1 1 0,0-1 0,0 0 0,1 6 0,0-1 21,23 104 1533,13 42-2380,-31-138-1223,-7-15 840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6:03.6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24575,'113'-2'0,"127"5"0,-154 13 0,-64-10 0,1-2 0,24 3 0,-25-6 0,-12-1 0,0 0 0,-1 1 0,0 0 0,1 1 0,17 5 0,-24-6 0,0 1 0,0-1 0,0 1 0,-1 0 0,1 0 0,-1 0 0,1 0 0,-1 0 0,0 1 0,0-1 0,0 1 0,0-1 0,0 1 0,-1 0 0,1 0 0,-1-1 0,0 1 0,1 0 0,-1 0 0,-1 1 0,1-1 0,0 4 0,0 3 0,0 0 0,-1 0 0,0 0 0,0 0 0,-1 0 0,-1 0 0,0 0 0,0 0 0,-7 17 0,-6 11 0,-21 39 0,16-37 0,1-4 0,-2-1 0,-25 32 0,-6 10 0,38-52 0,2 0 0,-14 40 0,4-8 0,8-20-15,-12 53 0,14-44-1320,7-30-5491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48 88,'0'0'45,"0"0"-1,0 0 1,0 0-1,0 0 1,0 0-1,0 0 1,1 0 0,-1 0-1,0 0 1,0-1-1,0 1 1,0 0-1,0 0 1,0 0 0,1 0-1,-1 0 1,0 1-1,0-1 1,0 0-1,0 0 1,0 0 0,0 0-1,1 0 1,-1 0-1,0 0 1,0 0-1,1 0 224,-1 1-224,0-1 1,0 0 0,0 0-1,0 0 1,0 0-1,0 0 1,0 0-1,0 1 1,0-1 0,0 0-1,0 0 1,0 0-1,0 0 1,0 0-1,0 0 1,0 1 0,0-1-1,0 0 1,0 0-1,0 0 1,0 0-1,0 0 1,0 0-1,0 1 1,0-1 0,0 0-1,0 0 1,0 0-1,0 0 1,-1 1 222,1-1-222,-2 22 1018,-7 24-548,-20 24 324,27-65-771,-1 0 1,0 0 0,0-1 0,-1 1 0,1 0 0,-1-1 0,0 0 0,0 0 0,-1 0 0,-8 6 0,12-10-57,0 1 1,0-1 0,0 0 0,0 0 0,0 1 0,1-1-1,-1 0 1,0 0 0,0 0 0,0 0 0,0 0 0,0 0-1,0 0 1,0-1 0,0 1 0,0 0 0,0 0 0,1-1-1,-1 1 1,0 0 0,0-1 0,0 1 0,1-1-1,-1 1 1,0-1 0,0 0 0,1 1 0,-1-1 0,0 0-1,1 1 1,-1-1 0,1 0 0,-1 0 0,1 1 0,-1-1-1,1 0 1,0 0 0,-1 0 0,1 0 0,0 0 0,0 0-1,0 1 1,0-1 0,-1 0 0,1 0 0,0 0 0,1 0-1,-1 0 1,0 0 0,0 0 0,0 0 0,0 0 0,1 0-1,-1 1 1,0-1 0,1 0 0,-1 0 0,1 0 0,-1 1-1,1-1 1,0-1 0,1 1-4,-1 1 0,1-1 0,-1 1 0,1 0 0,-1-1 0,1 1 0,-1 0 0,1 0 0,0 0 0,-1 0 0,1 0 0,-1 0 0,1 1 0,-1-1-1,1 0 1,-1 1 0,1-1 0,1 2 0,35 14-16,-20-9 40,15 7 46,24 5-1132,-54-19 961,0 1 0,1-1 0,-1 0 0,0 0 0,1 0 0,-1-1 0,0 1 0,1-1 0,-1 0 0,0 0 0,0 0 0,0 0 0,0-1 0,0 1 0,5-4 0,-4 2-8,0 0-1,0 0 0,0 0 0,0-1 1,-1 1-1,0-1 0,0 0 0,0 0 1,0 0-1,0 0 0,-1 0 0,0-1 1,0 1-1,3-10 0,-3 2 246,0-1 0,0 1-1,-2-1 1,0-16 0,0 19 209,0 7-223,0 1 1,-1 0-1,1 0 1,-1-1-1,1 1 1,-1 0-1,0 0 0,0 0 1,0 0-1,0 0 1,-3-3-1,4 4-112,0 1 0,0 0 1,0 0-1,0 0 0,0 0 0,0 0 1,0-1-1,0 1 0,-1 0 0,1 0 1,0 0-1,0 0 0,0 0 0,0 0 1,0 0-1,0-1 0,-1 1 0,1 0 1,0 0-1,0 0 0,0 0 0,0 0 1,-1 0-1,1 0 0,0 0 0,0 0 1,0 0-1,0 0 0,0 0 0,-1 0 1,1 0-1,0 0 0,0 0 0,0 0 1,0 0-1,-1 0 0,1 0 0,0 0 1,0 0-1,0 1 0,0-1 0,0 0 1,-1 0-1,1 0 0,0 0 0,0 0 1,0 0-1,0 0 0,0 0 0,0 1 1,-1 21 307,2-12-298,1 1 0,0 0 0,1-1 0,0 1 0,0-1 0,2 0-1,7 15 1,-10-21-113,0 0-1,1 0 1,-1 0-1,1-1 0,0 0 1,0 1-1,0-1 1,0 0-1,1 0 1,-1-1-1,1 1 0,0-1 1,0 1-1,0-1 1,0 0-1,0-1 1,0 1-1,0-1 0,1 0 1,-1 0-1,0 0 1,8 0-1,-9-1 18,0 0 0,-1 0-1,1-1 1,0 1-1,0-1 1,0 1 0,0-1-1,0 0 1,0 0 0,-1-1-1,1 1 1,0 0 0,-1-1-1,1 0 1,-1 1 0,0-1-1,1 0 1,2-4 0,-2 2 3,0-1 1,0 1-1,0-1 1,-1 0-1,0 0 1,0 0 0,0 0-1,-1 0 1,3-10-1,-3 3 160,0 0 0,0-1 0,-1 1 0,0-1 0,-1 1 0,-1 0 0,0 0 0,-5-18 0,5 24 33,-9-23 1614,7 27-746,3 19-384,3 5-508,0 0-1,2-1 0,10 35 0,15 22-3187,-15-52 1270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5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140 117 96,'0'0'957,"-2"-14"1170,-1 14-1988,1 0 1,0 0-1,-1 0 1,1 0-1,-1 0 1,1 1 0,-1-1-1,1 1 1,0-1-1,-1 1 1,1 0-1,0 0 1,-1 0 0,1 1-1,0-1 1,-2 2-1,0 2-2,0 0 1,1 0-1,0 0 0,0 0 0,0 1 0,-3 9 1,1-4 34,-2 5 294,1 0 1,-9 32-1,14-44-421,0 1 1,1-1-1,-1 0 1,1 1-1,0-1 1,0 1-1,1-1 1,-1 1-1,1-1 1,0 0-1,0 1 1,1-1 0,-1 0-1,1 0 1,4 8-1,-1-4 2,0-1 0,1 1 0,-1-1 0,2 0 0,11 10 0,-15-14-59,1-1 0,-1 0 0,1 0 0,0 0 0,-1 0 0,1 0 1,0-1-1,0 0 0,0 1 0,1-2 0,-1 1 0,0 0 0,7-1 0,-9 0 4,0 0 0,0-1 0,1 1 0,-1-1 0,0 1 0,0-1 0,0 0-1,0 0 1,0 0 0,0 0 0,0 0 0,-1-1 0,1 1 0,0 0 0,-1-1-1,1 1 1,-1-1 0,1 0 0,-1 0 0,0 1 0,1-1 0,-1 0 0,0 0-1,0 0 1,-1 0 0,1 0 0,0 0 0,-1-1 0,1 1 0,-1 0 0,0 0-1,1 0 1,-2-5 0,2 0-1,0-1 0,-1 1 0,-1-1-1,1 1 1,-1-1 0,-1 1 0,-3-15-1,-5 3 77,0 1 0,-1 0 0,-1 0 0,-1 1-1,0 1 1,-29-27 0,20 21 639,-35-48 0,56 70-696,1-1 0,0 1 1,-1 0-1,1-1 0,0 1 0,-1-1 0,1 0 1,0 1-1,0-1 0,-1 1 0,1-1 0,0 1 1,0-1-1,0 1 0,0-1 0,0 0 1,0 1-1,0-1 0,0 1 0,0-1 0,0 0 1,0 1-1,0-1 0,1 1 0,-1-1 0,0 1 1,0-1-1,0 1 0,1-1 0,-1 1 0,0-1 1,1 1-1,-1-1 0,0 1 0,1-1 0,25-10-202,30 7-1492,-51 4 1482,-1 0 0,1 0-1,-1 1 1,1-1 0,-1 1 0,1 1 0,-1-1-1,5 3 1,8 2-1357,-1 0-298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0 260,'3'2'218,"-1"-1"1,1 1-1,-1-1 0,0 1 0,0 0 1,0 0-1,0 0 0,0 0 1,0 0-1,0 0 0,0 1 0,-1-1 1,1 1-1,-1-1 0,0 1 1,0-1-1,0 1 0,0 0 0,0 3 1,12 64 904,-9-43-523,3 27-101,6 27-311,6-32-2857,-17-47 1805,0-2-19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5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49 118 8,'-48'-117'4226,"48"117"-4154,32 13-1534,-6 0-39,-16-8 646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6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1 248,'1'1'294,"0"0"0,0 0 0,0 0 0,0 0 0,-1 0 0,1 1 0,0-1 0,-1 0 0,1 1 0,-1-1 0,1 0 0,-1 1 0,0-1 0,1 1 0,-1-1 0,0 0 0,0 1-1,0-1 1,-1 3 0,6 41 156,30 231 863,-47-306-1618,0-1 0,-8-41 0,20 72 314,0 0 0,0-1 0,0 1 0,0 0 0,1-1 0,-1 1 0,0 0 0,0 0 0,0-1 0,0 1 0,1 0 0,-1-1 0,0 1 0,0 0 0,0 0 0,1-1 0,-1 1 0,0 0 0,1 0 0,-1 0 0,0 0 0,0-1 0,1 1 0,-1 0 0,0 0 0,1 0 0,-1 0 0,0 0 0,1 0 0,-1 0 0,0 0 0,1 0 0,-1 0 0,0 0 0,1 0 0,-1 0 0,0 0 0,1 0 0,-1 0 0,0 0 0,1 0 0,-1 0 0,0 0 0,1 1 0,-1-1 0,27 7-123,-9-3-229,-13-4 274,-1 0 0,1 0 0,-1 0 0,1-1 1,-1 0-1,0 0 0,1 0 0,-1 0 0,0-1 0,0 1 0,0-1 0,0 0 1,0-1-1,0 1 0,-1-1 0,1 1 0,-1-1 0,0 0 0,1-1 1,3-4-1,-3 1 20,0 0 1,0-1 0,-1 1-1,0-1 1,0 0 0,0 0 0,-1 0-1,-1 0 1,1 0 0,-1-12-1,1-46 1628,-2 64-1382,-2 1 152,2 9 116,2-1-426,5 36 36,3 0-1,18 51 1,-21-76-914,1 0 1,0 0-1,2-1 0,15 22 0,-11-21-366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7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317 140 116,'9'33'1773,"-8"-29"-805,-5-13-14,0 0-496,4 8-433,0 1 0,0 0 0,0-1-1,0 1 1,0 0 0,0 0 0,-1-1 0,1 1 0,0 0-1,0-1 1,0 1 0,0 0 0,0 0 0,0-1 0,-1 1-1,1 0 1,0 0 0,0 0 0,0-1 0,0 1 0,-1 0 0,1 0-1,0 0 1,0 0 0,-1-1 0,1 1 0,0 0 0,0 0-1,-1 0 1,1 0 0,0 0 0,0 0 0,-1 0 0,1 0-1,0 0 1,-1 0 0,1 0 0,0 0 0,0 0 0,-1 0-1,1 0 1,0 0 0,-1 0 0,-4 14 629,1 20 39,4-32-680,0 0 0,1 0 1,-1 0-1,1 0 0,-1 0 1,1 0-1,0 0 0,0 0 1,0 0-1,0-1 0,0 1 1,1 0-1,-1-1 1,0 1-1,1-1 0,-1 1 1,1-1-1,-1 1 0,1-1 1,0 0-1,3 2 0,-5-3-8,1 0 1,0 0-1,-1 1 0,1-1 0,0 0 0,0 0 0,-1 1 1,1-1-1,0 0 0,-1 0 0,1 0 0,0 0 1,0 0-1,-1 0 0,1-1 0,0 1 0,0 0 0,-1 0 1,1 0-1,0-1 0,-1 1 0,1 0 0,0-1 0,0 0 1,0 0-5,0 0 0,0 0 0,0-1 1,0 1-1,-1 0 0,1-1 1,0 1-1,-1-1 0,1 1 0,-1-1 1,0 1-1,1-1 0,-1 1 1,0-1-1,0 1 0,0-1 0,0-1 1,-1-7 17,1 1 0,-2 0 0,1 0 0,-1 0 1,-1 0-1,1 0 0,-2 0 0,1 0 0,-1 1 1,0 0-1,-1 0 0,0 0 0,0 0 0,-1 1 1,0 0-1,0 0 0,-1 0 0,1 1 0,-1 0 1,-1 0-1,1 1 0,-1 0 0,0 0 0,-1 1 0,1 0 1,-1 0-1,1 1 0,-1 0 0,0 1 0,0 0 1,0 0-1,-10 0 0,14 3-5,0 0-1,0 0 1,0 0 0,1 0-1,-1 1 1,0 0 0,1 0-1,-1 0 1,1 1-1,0 0 1,0-1 0,0 1-1,0 1 1,0-1 0,1 0-1,-1 1 1,1 0 0,0 0-1,0 0 1,1 0 0,-4 7-1,-4 6 38,1 1 0,1 0-1,1 1 1,-5 19-1,7-21-20,1 0-1,1 0 0,0 1 0,1-1 0,1 0 0,1 1 0,0-1 0,5 32 0,-3-40-25,0 0 0,1 0 0,0-1-1,0 1 1,1 0 0,0-1 0,1 0 0,0 0-1,0-1 1,0 1 0,1-1 0,0 0 0,1 0-1,-1-1 1,1 0 0,1 0 0,-1-1 0,12 7-1,-4-6-16,1 0-1,0 0 0,0-2 0,0 0 0,1-1 0,-1-1 0,1 0 1,0-1-1,28-2 0,-41 0 14,0 0 1,0 1-1,0-2 0,0 1 1,0 0-1,-1-1 1,1 1-1,0-1 0,-1 0 1,1 0-1,-1-1 0,0 1 1,0-1-1,0 1 1,0-1-1,0 0 0,3-5 1,-4 6-1,0-1 1,0 0-1,0 1 0,0-1 1,-1 0-1,1 0 1,-1 0-1,0 0 0,0 0 1,0-1-1,0 1 0,0 0 1,-1 0-1,1-1 1,-1 1-1,0 0 0,0-1 1,0 1-1,-1 0 1,1-1-1,-1 1 0,-1-5 1,-1 2-48,0 1-1,0-1 1,-1 1 0,0 0-1,0 0 1,0 0 0,0 1 0,-1-1-1,0 1 1,0 0 0,0 0-1,0 1 1,-1-1 0,0 1 0,1 0-1,-1 1 1,0 0 0,0-1-1,0 2 1,-1-1 0,1 1 0,0 0-1,-12 0 1,15 1-217,0 1 0,0-1 0,0 1 0,0 0 0,0 0 0,0 1-1,0-1 1,0 0 0,0 1 0,1 0 0,-1 0 0,-3 2 0,2 0-1065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23 148,'0'0'824,"-11"-12"386,9 12-772,1-1-410,1 1 0,0-1 0,0 0 1,-1 1-1,1-1 0,-1 1 0,1-1 1,0 1-1,-1-1 0,1 1 0,-1-1 0,1 1 1,-1-1-1,0 1 0,1 0 0,-1-1 1,1 1-1,-1 0 0,0-1 0,1 1 1,-1 0-1,0 0 0,1 0 0,-1 0 1,0 0-1,1-1 0,-1 1 0,0 0 1,1 1-1,-2-1 0,-20 2 671,13 3-371,0 0 1,0 1 0,1 0-1,-14 13 1,19-16-254,0-1 0,0 1 1,1 0-1,-1 0 0,1 1 0,0-1 1,0 0-1,0 1 0,1-1 0,-1 1 1,1 0-1,0 0 0,0-1 0,0 1 0,-1 8 1,3-10-74,0 0 0,0-1 1,0 1-1,0 0 0,0 0 1,0 0-1,0-1 0,1 1 1,-1 0-1,1-1 0,-1 1 1,1-1-1,-1 0 0,1 1 1,0-1-1,0 0 0,0 0 1,-1 0-1,1-1 0,0 1 1,3 1-1,44 15-199,-46-16 196,50 16-323,-51-16 336,0 0 0,0-1 0,0 1-1,0 0 1,-1 0 0,1 0 0,0 0 0,0 1 0,-1-1 0,1 0 0,0 1-1,-1-1 1,1 1 0,-1 0 0,0-1 0,0 1 0,1 0 0,-1 0 0,0 0 0,0-1-1,0 5 1,-1-4 20,-1 1 0,0-1 0,0 0-1,0 1 1,0-1 0,0 0 0,0 0 0,-1 0-1,1 0 1,-1 0 0,0 0 0,1 0 0,-1 0-1,0-1 1,0 1 0,0-1 0,0 0-1,0 1 1,-1-1 0,1 0 0,-3 1 0,-57 23 617,53-22-524,8-2-202,-1-1 0,1 1 0,0-1 0,0 1 1,0-1-1,0 1 0,-1-1 0,1 0 0,0 1 0,-1-1 0,1 0 1,0 0-1,0 0 0,-1 0 0,1 0 0,0 0 0,-1 0 1,-1-1-1,17-21-3373,-3 11 2587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8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47 108,'3'5'707,"-1"0"0,0 1 0,0 0 0,0-1 0,-1 1 1,2 11-1,-3-12-516,1-3-151,1 11 211,1 0-1,1 0 0,-1 0 1,2-1-1,6 14 1,-9-23-242,0 0 0,0 0 0,0 0 0,1 0 0,-1 0 0,1-1 0,-1 1 0,1-1 0,0 1 0,0-1 0,0 0-1,0 0 1,0 0 0,1-1 0,-1 1 0,0-1 0,1 0 0,-1 0 0,1 0 0,0 0 0,-1-1 0,1 1 0,7-1 0,-8 0-14,-1-1 1,1 1-1,0-1 0,0 0 0,-1 1 0,1-1 0,0-1 0,-1 1 1,1 0-1,-1-1 0,1 1 0,-1-1 0,0 0 0,0 0 0,0 1 0,0-2 1,0 1-1,0 0 0,0 0 0,0-1 0,-1 1 0,0 0 0,1-1 1,-1 0-1,0 1 0,0-1 0,0 0 0,-1 1 0,1-1 0,0-3 0,0 0 3,0-1 0,0 1-1,0 0 1,-1-1-1,1 1 1,-2-1-1,1 1 1,-1-1 0,0 1-1,0 0 1,-5-12-1,3 10 29,-2 1-1,1 0 1,-1 0 0,0 0-1,0 1 1,0 0-1,-1 0 1,0 0 0,-1 1-1,1 0 1,-12-7-1,16 10-38,0 1-1,0 0 0,-1 0 0,1 0 0,0 0 0,-1 1 0,1-1 0,-1 1 1,1-1-1,-1 1 0,1 0 0,-1 0 0,0 0 0,1 0 0,-1 0 0,1 1 1,-1-1-1,1 1 0,0-1 0,-1 1 0,1 0 0,-1 0 0,1 0 0,0 1 0,0-1 1,0 0-1,0 1 0,0-1 0,0 1 0,0 0 0,0 0 0,0 0 0,1 0 1,-1 0-1,1 0 0,0 0 0,-1 0 0,1 0 0,-1 5 0,0-3-325,0 0 0,1 0 0,-1 1 0,1-1 0,0 0 0,0 0 0,1 1-1,-1-1 1,1 8 0,0-1-725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49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3 524,'4'73'5559,"1"-22"-4941,23 87-1,-29-112-700,-3-22 3,-2-18 58,1-2 20,2 0-1,-1 0 1,2 0-1,1-1 1,0-29-1,1 37 1,1-1 0,1 0-1,-1 0 1,2 0 0,-1 1-1,1-1 1,1 1 0,0 0 0,0 0-1,1 0 1,5-8 0,-9 14 5,1 1 1,-1 0 0,1 0 0,0 0 0,0 0-1,0 0 1,0 0 0,0 0 0,0 0-1,0 1 1,0-1 0,1 1 0,-1 0-1,0 0 1,1 0 0,-1 0 0,1 0 0,0 0-1,-1 1 1,1-1 0,0 1 0,-1 0-1,1-1 1,0 1 0,-1 1 0,1-1 0,0 0-1,-1 1 1,1-1 0,0 1 0,-1 0-1,1 0 1,-1 0 0,1 0 0,-1 0-1,0 0 1,1 1 0,2 2 0,0 0 12,0 0-1,0 0 1,-1 1 0,0 0 0,0-1 0,0 2-1,0-1 1,-1 0 0,0 1 0,0-1 0,0 1-1,-1 0 1,0 0 0,0 0 0,2 11 0,7 65-368,-2-27-3279,-8-47 2459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57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50 135 220,'0'0'39,"-1"0"-1,1 1 1,0-1 0,-1 0 0,1 0-1,0 0 1,-1 0 0,1 0 0,0 0-1,-1 0 1,1 0 0,0 0-1,-1 0 1,1 0 0,-1-1 0,1 1-1,0 0 1,-1 0 0,1 0 0,0 0-1,0 0 1,-1-1 0,1 1 0,0 0-1,-1 0 1,1 0 0,0-1-1,0 1 1,-1 0 0,1-1 0,0 1-1,0 0 1,0 0 0,-1-1 0,1 1-1,0 0 1,0-1 0,0 1-1,0 0 1,0-1 0,0 1 0,0-1-1,0 1 1,0 0 0,0-1 0,0 1-1,0 0 1,0-1 0,0 0-1,-5-14 1156,0 10-1235,-18-23 1928,22 27-1836,0 0-1,1 0 1,-1-1 0,0 1-1,1 0 1,-1-1 0,1 1-1,0 0 1,0-1-1,-1 1 1,1-1 0,0 1-1,0 0 1,0-1 0,0 1-1,0-1 1,1 1 0,-1 0-1,0-1 1,1 1-1,-1 0 1,1-1 0,-1 1-1,1 0 1,1-3 0,1 1-30,-1 1 0,1-1 0,0 1 0,0-1 1,0 1-1,0 0 0,1 0 0,-1 0 1,0 1-1,1-1 0,0 1 0,-1 0 0,1 0 1,-1 0-1,7-1 0,68-2-717,-32 2-117,-24-1 172,-11 3 806,-17 12 345,0 0-378,-3 2-41,1 1 1,1 0 0,0 1-1,1 0 1,1-1 0,0 2-1,1-1 1,1 1 0,-1 20-1,4-36-98,0 0 0,0 0 0,0 0 0,0 0 0,0 0 0,0 0 0,1 1 0,-1-1 0,0 0 0,1 0 0,-1 0 0,1 0 0,-1 0 0,1 0 0,-1 0 0,1 0 0,0-1 0,0 1 0,-1 0 0,1 0 0,0 0 0,0-1 0,0 1 0,0 0 0,2 0 0,-1 0-22,1 0 0,0 0 1,-1-1-1,1 1 1,0-1-1,-1 0 0,1 0 1,0 0-1,0 0 1,4-1-1,0 0-37,1 0-1,-1-1 1,1 0-1,-1-1 1,1 0 0,12-7-1,-15 6 99,0-1-1,0 0 1,0 0-1,-1 0 1,0-1-1,0 0 1,0 1-1,0-1 1,-1-1-1,0 1 1,-1 0-1,5-14 1,-2 6 578,-4 19-477,0 1 1,0-1 0,0 0 0,1 0-1,-1 0 1,2 0 0,-1-1 0,0 1-1,5 5 1,-7-8-153,1 0-1,0 0 0,0 0 1,0 0-1,1 0 0,-1 0 1,0-1-1,1 1 0,-1 0 1,1-1-1,-1 0 1,1 1-1,0-1 0,-1 0 1,1 0-1,0 1 0,0-1 1,0-1-1,0 1 0,0 0 1,0 0-1,0-1 0,0 1 1,0-1-1,0 0 1,1 0-1,-1 0 0,0 0 1,0 0-1,0 0 0,0 0 1,3-1-1,-2-1 8,1 0 0,0 1 0,-1-2 0,1 1 0,-1 0 0,1-1 0,-1 1 1,0-1-1,0 0 0,0 0 0,-1 0 0,1-1 0,-1 1 0,1-1 0,-1 1 0,0-1 0,-1 0 0,1 1 0,-1-1 0,1 0 0,-1 0 0,1-9 1,-2 9 36,0-1 1,-1 0-1,0 0 1,1 0-1,-2 1 1,1-1-1,0 0 1,-1 1-1,0-1 1,0 1-1,0 0 1,-1 0-1,1 0 1,-1 0-1,0 0 1,0 0-1,-1 1 1,1-1-1,-1 1 1,-4-4-1,0 0 57,7 6-67,-1-1 0,0 1 0,1 0 0,-1 0 0,0-1 0,0 1 0,0 0 0,0 1 0,0-1 0,0 0 0,0 0 0,0 1 0,-1-1 0,1 1 0,0 0 0,0 0 0,0 0 0,0 0 0,-1 0 0,1 0 0,-3 1 0,3 0-40,0-1-1,0 1 0,0-1 1,0 1-1,0 0 0,0 0 0,0 0 1,0 0-1,0 0 0,0 0 1,1 1-1,-1-1 0,1 1 1,-1-1-1,1 1 0,-1 0 0,1-1 1,0 1-1,0 0 0,0 0 1,0 0-1,-1 3 0,0-2-205,0 0 0,1 1 0,0-1 0,0 0 0,0 1-1,0-1 1,1 1 0,-1 0 0,1-1 0,0 1 0,0-1-1,0 1 1,1-1 0,0 6 0,9 14-732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1:06:04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24575,'90'-2'0,"101"5"0,-169 0 0,0 1 0,-1 1 0,0 1 0,21 10 0,-20-8 0,-1-1 0,1 0 0,34 4 0,13-7-1365,-38-3-5461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58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1 266 352,'9'5'3459,"32"-1"-2166,-38-4-1271,1-1 0,-1 0 0,1 0-1,-1 0 1,0 0 0,1-1 0,-1 1-1,0-1 1,0 0 0,0 0 0,0 0-1,-1 0 1,1 0 0,0-1-1,-1 1 1,0-1 0,1 0 0,-1 0-1,0 0 1,0 0 0,-1 0 0,1 0-1,-1 0 1,2-6 0,0 4 116,-1-1 0,0 0 0,-1 0 0,1 1-1,-1-1 1,0 0 0,0 0 0,-1-1 0,0 1 0,0 0 0,0 0 0,-1 0 0,-3-12 0,-11-25 1361,26 82-810,-10-33-693,0 1 0,1-1-1,0 1 1,0-1 0,0 0 0,1 1-1,4 5 1,-2-3-96,0-1 0,1 0 0,1 0 0,-1-1 0,1 1 0,12 8 0,-17-15 53,0 1-1,0-1 1,0 0-1,0 0 0,1 0 1,-1 0-1,1 0 1,-1 0-1,0-1 0,1 1 1,-1-1-1,1 0 1,-1 0-1,1 0 1,0 0-1,-1 0 0,1 0 1,-1-1-1,1 1 1,-1-1-1,0 0 0,1 1 1,-1-1-1,0 0 1,1-1-1,-1 1 0,0 0 1,0-1-1,0 1 1,3-3-1,-2 0 8,1 1 0,-1 0 0,0-1 0,0 0 0,0 0 0,-1 0 0,1 0 1,-1 0-1,0 0 0,0-1 0,0 1 0,-1-1 0,0 1 0,2-8 0,-1-7 291,0 1 1,-2-27-1,0 29 275,0 15-486,0 0 0,0 0 0,0 0 0,0-1 0,0 1 0,-1 0 0,1 0 0,0 0 0,-1 0 0,1 0 0,-1 0 0,1 0 0,-1 0 0,1 0 0,-1 0 0,0 0 0,-1-1 0,-2 4 395,3 13-315,2-7-162,-1-1-1,2 0 1,-1 1-1,1-1 1,0 0-1,1 0 1,0 0-1,0 0 1,7 10-1,-8-14-61,0 0 0,0 0 0,1 0-1,0 0 1,-1-1 0,1 0 0,0 1-1,0-1 1,0 0 0,0 0 0,1-1-1,-1 1 1,1-1 0,-1 1 0,1-1-1,-1 0 1,1 0 0,-1-1 0,1 1-1,0-1 1,3 0 0,-4 0 68,0-1-1,0 0 1,-1 0-1,1 0 1,-1 0-1,1 0 1,-1 0-1,1 0 1,-1-1-1,0 0 1,1 1 0,-1-1-1,0 0 1,0 0-1,0 0 1,-1 0-1,1 0 1,0-1-1,-1 1 1,0 0 0,1-1-1,-1 1 1,1-5-1,3-4 215,-1 0-1,0-1 1,-1 1-1,2-14 1,-2 13 1007,-2 17-803,6 20-341,-6-21-103,1 0 0,0-1 0,0 1-1,0-1 1,0 0 0,0 1-1,1-1 1,0 0 0,0 0-1,0-1 1,0 1 0,0 0 0,0-1-1,0 0 1,1 0 0,0 0-1,-1 0 1,1-1 0,0 1-1,0-1 1,-1 0 0,1 0 0,0 0-1,8 0 1,-11-1-75,14-3-248,-10-1 386,0-1 1,0 0-1,0-1 0,-1 1 1,0-1-1,0 0 1,-1 0-1,1 0 0,-1 0 1,-1-1-1,1 1 1,-1-1-1,0 1 0,0-1 1,-1 0-1,1-10 1,5-17 924,15 98-353,-8-6-824,-3 1 0,-2 0 1,1 75-1,-10-129 257,-1 1 1,0-1-1,0 1 1,0-1-1,-1 1 0,0-1 1,0 0-1,0 0 0,0 0 1,-1 0-1,0 0 1,-5 6-1,5-8 110,1 0-1,-1 0 1,1 0 0,-1 0 0,0-1-1,0 1 1,0-1 0,-1 0-1,1 0 1,0 0 0,-1 0 0,0 0-1,1-1 1,-1 0 0,0 1-1,1-2 1,-1 1 0,-6 0 0,9-1 223,-25-9 748,24 8-1068,0-1-1,0 1 1,0 0-1,1 0 1,-1-1 0,1 1-1,-1-1 1,1 1-1,-1-1 1,1 0-1,0 0 1,0 1-1,0-1 1,0 0-1,0 0 1,0 0 0,1 0-1,-1 0 1,1 0-1,-1 0 1,1-3-1,0 1-63,0-1-1,0 1 0,1 0 1,0-1-1,0 1 0,0 0 0,0 0 1,1 0-1,-1 0 0,4-4 1,3-7-840,2 1 1,0 0-1,1 0 1,15-15-1,-5 8-1132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59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177 110 308,'0'0'3323,"2"-4"-3358,-2 1 54,0-1 0,0 1 1,0 0-1,0-1 0,-1 1 1,1-1-1,-1 1 0,0 0 1,0 0-1,0 0 1,0-1-1,0 1 0,-1 0 1,0 0-1,1 1 0,-1-1 1,0 0-1,0 0 0,-1 1 1,-4-5-1,4 4 98,-1-1 0,0 1 1,0 0-1,0 0 0,0 0 0,0 0 1,-1 1-1,1 0 0,-1 0 0,0 0 1,1 0-1,-1 1 0,0 0 0,0 0 1,-7-1-1,9 3-80,0-1 0,1 1 1,-1 0-1,0 0 0,1 0 0,-1 0 0,0 0 1,1 1-1,-1-1 0,1 1 0,0 0 1,0 0-1,0 0 0,0 0 0,0 0 0,0 0 1,0 0-1,0 1 0,1-1 0,-1 1 0,-1 4 1,-1 0 36,1 0 1,0 0 0,0 1 0,1-1-1,0 1 1,0-1 0,-1 10 0,3-7-30,0 0 0,0 0 0,1 0 0,0 0 0,0-1 0,1 1 0,1 0 0,-1-1 0,2 1 0,4 9 0,-5-13-355,0 0 1,1-1-1,0 1 1,0-1-1,0 0 1,0 0-1,1-1 1,0 1-1,0-1 1,9 6-1,-9-8-762,-1-1-33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1:59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42 16,'0'0'133,"-1"0"1,0 0-1,1 0 0,-1 0 0,0-1 1,1 1-1,-1 0 0,0 0 0,0 0 1,1 0-1,-1-1 0,1 1 1,-1 0-1,0-1 0,1 1 0,-1-1 1,1 1-1,-1 0 0,1-1 1,-1 1-1,1-1 0,-1 0 0,1 1 1,-1-1-1,1 1 0,0-1 0,-1 0 1,1 1-1,0-1 0,0 1 1,-1-1-1,1-1 0,21-8 882,40 0-1862,-22 6-301,-20 0 238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2:00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57 48,'1'0'161,"1"0"0,-1 1 0,1-1 0,-1 0 0,0 1 0,1 0 0,-1-1 1,0 1-1,1 0 0,-1-1 0,0 1 0,0 0 0,0 0 0,0 0 0,0 0 0,0 0 0,0 0 0,0 0 0,0 1 0,1 1 0,17 13 131,-19-17-293,1 1 0,-1-1 0,1 0-1,-1 1 1,0-1 0,1 1 0,-1-1 0,0 0-1,0 1 1,0-1 0,1 1 0,-1-1 0,0 0-1,0 1 1,0-1 0,0 0 0,0 1 0,0-1-1,0 0 1,0 1 0,-1-1 0,1 0 0,0 1-1,0-1 1,0 0 0,-1 1 0,1-1-1,0 1 1,-1-2 0,-8-20 547,8 19-440,-1 0 0,1 1 0,-1-1 0,1 1 0,-1-1 0,0 1 1,0 0-1,0 0 0,0 0 0,-1 0 0,1 0 0,0 0 0,-1 1 0,1-1 1,-1 1-1,0 0 0,1 0 0,-1-1 0,0 2 0,0-1 0,0 0 0,-3 0 1,5 1 90,-12 2 121,10 0-311,-1 0 0,1 0 0,0 0 0,0 0 0,0 1 0,0-1 0,0 1 0,1 0 0,-1-1 0,1 1 0,-1 0 0,1 1 0,0-1 0,1 0 0,-1 1 0,0-1 0,1 1 1,0-1-1,0 1 0,0 0 0,0-1 0,0 1 0,1 0 0,0 0 0,0-1 0,0 1 0,0 0 0,0 0 0,1 0 0,0-1 0,0 1 0,0 0 0,0-1 0,0 1 0,1-1 0,0 1 0,-1-1 0,1 0 0,1 0 0,-1 1 0,0-2 0,1 1 0,-1 0 0,1 0 0,0-1 0,0 1 0,5 2 0,-7-4-48,1 0 1,-1-1-1,0 1 0,0 0 0,1-1 0,-1 1 0,1-1 0,-1 0 0,0 0 1,1 1-1,-1-1 0,1 0 0,-1 0 0,1 0 0,-1 0 0,1 0 0,-1-1 1,0 1-1,1 0 0,-1-1 0,1 1 0,-1-1 0,2 0 0,0-1 9,-1 0-1,1 0 1,-1 0 0,0 0-1,0-1 1,0 1-1,0-1 1,0 1 0,0-1-1,2-4 1,0-1 8,-1-1-1,1 1 1,-1-1 0,-1 0 0,0 0 0,2-14 0,-8-13 1299,1 30-718,2 25-285,3 26-245,3 0 1,20 82-1,-15-82-411,-1 0 0,4 89 0,-12-132 395,-1-1 0,0 1 0,0-1 0,0 1 0,0 0 0,0-1-1,-1 1 1,1-1 0,0 1 0,-1-1 0,1 1 0,-1-1 0,1 1 0,-1-1-1,0 1 1,0-1 0,0 0 0,1 1 0,-1-1 0,-1 0 0,1 0 0,0 0-1,0 0 1,0 0 0,0 0 0,-1 0 0,1 0 0,-1 0 0,1-1 0,0 1-1,-1 0 1,1-1 0,-1 1 0,0-1 0,1 0 0,-1 1 0,1-1 0,-1 0-1,1 0 1,-1 0 0,0 0 0,1 0 0,-1-1 0,1 1 0,-1 0 0,1-1-1,-4 0 1,-2-1 45,0-1 0,0 1-1,0-1 1,1 0-1,-1-1 1,1 0 0,-1 0-1,-10-10 1,13 10-134,0 0 0,1-1-1,0 0 1,-1 0 0,2 0 0,-1 0 0,0 0-1,1 0 1,0-1 0,0 1 0,1-1-1,0 0 1,0 0 0,0 1 0,0-1 0,1 0-1,0 0 1,1 0 0,-1 1 0,1-1-1,0 0 1,0 1 0,1-1 0,-1 0 0,1 1-1,5-9 1,6-14-880,2 0 0,1 1-1,35-45 1,-26 37 246,-10 14 608,1-3 888,35-40 0,-50 64-674,0 1 0,0-1 0,0 1 0,-1-1 0,1 1 0,0-1 0,0 1 0,0-1 0,-1 1 0,1 0 0,0-1 0,-1 1 0,1 0 0,-1 0 0,1-1 0,0 1-1,-1 0 1,0 0 0,1 0 0,-1 0 0,0 0 0,1 0 0,-1-1 0,0 1 0,0 0 0,0 0 0,0 2 0,14 38 131,-13-37-55,27 67 461,-26-67-681,-1-1 0,1 0 0,0 0 0,0 0 1,0 0-1,0 0 0,1 0 0,-1-1 1,1 1-1,0-1 0,0 1 0,0-1 1,0 0-1,0 0 0,0-1 0,0 1 0,1-1 1,3 2-1,-5-3-24,1 0 0,0-1 0,0 1 0,-1-1 0,1 0 0,0 1 1,-1-1-1,1 0 0,-1-1 0,1 1 0,-1 0 0,1-1 0,-1 1 0,0-1 0,0 0 0,0 0 0,0 0 1,0 0-1,0 0 0,0 0 0,-1 0 0,1-1 0,-1 1 0,0-1 0,1 1 0,-1-1 0,1-3 1,3-6-73,-1 1 1,0-1 0,0 0 0,3-22-1,-5-49 2287,-2 82-1962,-2 0 113,-1 2 154,2 9-261,3 16 177,-1-17-385,-1 1 1,1-1-1,1 0 0,0 1 1,4 12-1,-6-21 2,25 47-1094,-23-46 908,-1 0 0,1 0 0,0 0 1,-1 0-1,1 0 0,0-1 0,0 1 0,0-1 1,1 1-1,-1-1 0,0 0 0,0 0 1,1 0-1,-1 0 0,1 0 0,4 0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2:01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98 560,'-3'-8'2472,"2"14"-958,1 30-503,6 44-1070,28 64-3144,-72-241 6212,85 91-4365,-43 5 1294,0-1 0,0 0 1,0 0-1,-1-1 1,1 1-1,0-1 0,-1 0 1,0 0-1,1 0 1,-1 0-1,-1-1 0,1 1 1,0-1-1,-1 0 0,0 0 1,0 0-1,3-7 1,-1-1 643,-2 1 1,1-1-1,-2 0 0,1 1 1,-2-24 201,-8 34-114,5 11-652,1 0 0,1 0 0,0 0 0,0 0 0,1 1 0,0-1 0,0 0-1,1 0 1,1 0 0,0 1 0,0-2 0,1 1 0,0 0 0,1 0 0,0-1 0,0 0-1,9 13 1,-13-21-58,1 0 0,0-1-1,-1 1 1,1 0 0,0 0 0,0 0-1,0-1 1,-1 1 0,1 0-1,0-1 1,0 1 0,0-1 0,0 1-1,0-1 1,0 1 0,0-1-1,0 0 1,0 1 0,0-1 0,0 0-1,1 0 1,-1 0 0,0 0-1,0 0 1,0 0 0,0 0 0,0 0-1,0 0 1,0-1 0,2 0-1,0 0 4,-1-1 0,1 0 0,-1 0 0,1 0 0,-1 0 0,0 0 1,0-1-1,0 1 0,0-1 0,3-4 0,2-6 25,-1 1 1,0-1-1,7-26 1,-9 23 496,0 0 0,-2 0 0,1-26-1,-3 57-332,1 0 0,0-1 0,1 1 0,5 20 0,-6-31-192,0-1 0,0 1 0,0-1 0,0 0 0,1 1 0,-1-1 0,1 0 0,0 0 0,0 0 0,0 0 0,0 0 0,0-1 0,1 1 0,0-1 0,-1 1 0,1-1 0,0 0 0,0 0 0,0 0 0,0-1 0,0 1 0,0-1 0,1 1 0,6 0 0,-7-1-6,1-1 1,0 0-1,-1-1 0,1 1 0,0-1 0,-1 0 0,1 0 0,-1 0 0,1 0 0,-1 0 0,0-1 0,1 1 0,-1-1 0,0 0 1,0 0-1,0 0 0,0-1 0,-1 1 0,1-1 0,0 0 0,-1 1 0,0-1 0,0 0 0,0 0 0,0 0 0,0-1 1,-1 1-1,3-6 0,1-2 140,-1-1 1,0 1 0,0-1 0,-1 0-1,-1 0 1,0 0 0,0-20-1,-6-2 1271,0 19-510,4 16-850,0-1-1,1 0 1,-1 0-1,0 0 1,0 0 0,0 0-1,0 0 1,0 1-1,0-1 1,0 0-1,0 0 1,0 0 0,0 0-1,0 0 1,0 0-1,0 1 1,0-1-1,0 0 1,0 0 0,0 0-1,0 0 1,0 0-1,0 1 1,0-1-1,0 0 1,0 0-1,0 0 1,0 0 0,-1 0-1,1 0 1,0 0-1,0 1 1,0-1-1,0 0 1,0 0 0,0 0-1,0 0 1,0 0-1,-1 0 1,1 0-1,0 0 1,0 0 0,0 0-1,0 0 1,0 0-1,0 1 1,-1-1-1,1 0 1,0 0-1,0 0 1,0 0 0,0 0-1,0 0 1,-1 0-1,1 0 1,0 0-1,0-1 1,0 1 0,0 0-1,0 0 1,-1 0-1,1 0 1,0 0-1,0 0 1,0 0-1,0 0 1,0 0 0,0 0-1,-2 8 48,0 1 1,1 0-1,0 0 0,1 0 1,0 1-1,1-1 0,0 0 0,0 0 1,3 11-1,-2-14-123,-1-1 0,1 1 1,0-1-1,0 1 0,0-1 0,1 0 0,0 0 1,0 0-1,0-1 0,1 1 0,-1-1 0,1 1 1,0-1-1,1 0 0,7 5 0,-11-8 8,0 0 0,1-1 0,-1 1 0,1 0 0,-1-1 0,1 0 0,-1 1 0,1-1 0,-1 0 0,1 0 0,-1 1 0,1-1 0,-1 0 0,1-1 0,-1 1 0,1 0 0,-1 0 0,1-1 0,-1 1 0,1-1 0,-1 1 0,0-1 0,2 0 0,1-1-6,-1-1-1,0 1 1,0-1-1,0 1 1,-1-1-1,1 0 1,-1 0 0,5-7-1,-1 0 0,0-1 0,-1 0 0,0 0-1,-1 0 1,3-15 0,-2 5 696,-2 0-1,2-42 1,-5 62-505,-3 32 733,3-20-807,4 61 105,-3-68-219,-1-1 1,1 0 0,0 1-1,0-1 1,1 1-1,-1-1 1,1 0-1,-1 0 1,1 0-1,0 0 1,0 0-1,0 0 1,1 0 0,-1-1-1,1 1 1,-1-1-1,5 3 1,-5-4 16,-1-1 0,1 1 0,0-1 0,-1 0-1,1 1 1,0-1 0,-1 0 0,1 0 0,0 0 0,-1 0 0,1-1 0,0 1 0,-1 0 0,1-1 0,-1 1 0,1-1 0,0 0 0,-1 1 0,1-1 0,-1 0 0,0 0 0,1 0 0,-1 0 0,0 0 0,1 0-1,-1 0 1,0-1 0,0 1 0,0 0 0,1-3 0,3-2-10,0 0 0,0-1 0,-1 1-1,0-1 1,3-9 0,-3 5 164,0 0 1,-1 0 0,0-1-1,-1 1 1,-1-1-1,1-19 1,-2 30 96,-1-14 875,0 9-805,6 18-26,4 19-342,10 28-554,-17-56 248,0 0 1,-1 0-1,1 0 0,0-1 0,0 1 0,0-1 0,0 1 0,1-1 0,3 3 0,-2-3-933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2:02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30 164,'-9'-7'740,"5"2"-112,-1 1-80,1 2-40,2-1-56,2 1-32,0 0-12,1 4-20,3-4-76,-1 0-24,2 1-44,1 1 8,1 0-200,0-2-184,4 2-228,6 0-136,3 0-464,2 0 96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2:02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6 197 28,'-2'-8'433,"1"-1"0,0 1 0,0-1 1,0 1-1,1-1 0,1 1 0,-1-1 0,1 1 0,1-1 0,-1 1 1,5-12-1,-4 15-343,1 0 0,-1-1 1,1 1-1,0 1 0,0-1 1,0 0-1,1 1 0,-1 0 1,1 0-1,0 0 0,1 0 1,-1 0-1,1 1 0,-1 0 1,1 0-1,0 0 0,0 1 1,9-4-1,-12 5-52,0 0 0,0 1 0,0-1 1,0 0-1,0 1 0,0 0 0,0-1 0,0 1 0,0 0 1,0 0-1,0 0 0,0 0 0,0 1 0,0-1 0,0 0 1,0 1-1,0-1 0,0 1 0,-1 0 0,1 0 0,0 0 1,0 0-1,2 2 0,-2-1 1,0 0 1,0 1-1,0-1 1,-1 1-1,1-1 1,-1 1-1,0 0 0,0 0 1,0 0-1,0-1 1,0 1-1,0 0 1,0 6-1,0 2 27,-1 1-1,0 0 0,-1-1 1,0 1-1,0 0 1,-6 18-1,-48 137-3909,48-144 2168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2:02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0 384,'1'4'1016,"0"0"-152,0 0 88,0-2-52,1 1-164,-1-1-71,-1 1-141,0-1-72,1 1-32,0 0-144,-1-1-152,0 0-164,-1 1-320,2-1-388,-2 4-1781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2:03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0 526 220,'0'0'355,"4"1"-2,10 0-61,-1-1 0,1 0 0,0-1 0,-1-1 0,1 0 0,-1-1 0,1 0 0,12-6 0,36-7 628,1164-222 2757,-21 47-5796,-1126 181 1812,307-39-3504,-364 47 3179,-1 0-80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4:45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22 711 80,'-22'0'9240,"34"-14"-8618,56-35 361,-44 25-840,0 0 1,-1-2-1,-2 0 1,0-2-1,-2 0 1,-1-1-1,-2-1 1,0 0-1,-2-1 1,16-54-1,17-117 143,-46 154-176,-1 46-103,-2-24 24,-1 18-106,0 23 77,-21 589-27,25-585 69,0 1 1,8 32 0,-4-32-48,-2 0 0,2 37 0,-5-43 8,0-1 1,1 1 0,1-1-1,0 0 1,6 18-1,7 39-510,-10-42-1083,1-5-3279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8:02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138 526 24575,'-1'1'0,"1"0"0,0-1 0,0 1 0,0 0 0,0 0 0,0-1 0,0 1 0,0 0 0,0 0 0,1-1 0,-1 1 0,0 0 0,0-1 0,0 1 0,1 0 0,-1-1 0,0 1 0,1 0 0,-1-1 0,1 1 0,-1-1 0,1 1 0,0 0 0,13-8 0,24-42 0,-15 16 0,31-16 0,-36 34 0,-1-1 0,19-22 0,-32 32 0,1 0 0,-1-1 0,0 1 0,-1-1 0,1 0 0,-1 0 0,-1 0 0,1 0 0,-1 0 0,0 0 0,0-9 0,0 1 0,-1 0 0,0 0 0,-1-1 0,-1 1 0,-1 0 0,0 0 0,-6-23 0,6 32 0,0 1 0,0 0 0,0-1 0,-1 1 0,1 0 0,-1 0 0,-1 1 0,1-1 0,0 1 0,-1-1 0,0 1 0,0 0 0,-1 1 0,1-1 0,-1 1 0,1 0 0,-1 0 0,0 0 0,0 0 0,0 1 0,-1 0 0,1 0 0,-8-1 0,0 0 0,0 1 0,0 1 0,1 0 0,-1 0 0,0 2 0,0-1 0,-16 4 0,25-3 0,-1 0 0,1 0 0,0 0 0,0 1 0,0-1 0,0 1 0,0 0 0,0 0 0,0 1 0,1-1 0,-1 1 0,1-1 0,-1 1 0,1 0 0,0 1 0,0-1 0,1 0 0,-1 1 0,1 0 0,-1-1 0,1 1 0,0 0 0,1 0 0,-3 7 0,2-2 0,1 0 0,-1 1 0,2-1 0,-1 1 0,1-1 0,1 0 0,0 1 0,0-1 0,1 0 0,5 17 0,4 5 0,27 53 0,-3-8 0,-25-51 0,1 0 0,2-1 0,0 0 0,1-2 0,1 1 0,2-2 0,0 0 0,32 31 0,-39-44 0,-1 1 0,-1 1 0,0 0 0,0 0 0,-1 0 0,-1 1 0,1 0 0,6 18 0,-12-26 0,0 0 0,0 0 0,0 1 0,-1-1 0,0 0 0,1 0 0,-1 0 0,0 1 0,0-1 0,-1 0 0,1 0 0,-1 0 0,0 0 0,1 1 0,-4 4 0,2-5 0,0 0 0,0 0 0,-1 0 0,1 0 0,-1 0 0,0 0 0,0-1 0,0 1 0,0-1 0,0 0 0,0 0 0,-1 0 0,1 0 0,-1-1 0,1 1 0,-6 0 0,-9 3 0,-1-1 0,0 0 0,0-1 0,0-2 0,-21 1 0,-97-10 0,135 8 0,-1 0 0,0 0 0,1-1 0,-1 1 0,0 0 0,1-1 0,-1 0 0,0 1 0,1-1 0,-1 0 0,1-1 0,-1 1 0,1 0 0,0-1 0,0 1 0,-1-1 0,1 1 0,0-1 0,0 0 0,1 0 0,-1 0 0,0 0 0,1-1 0,-1 1 0,1 0 0,0-1 0,-1 1 0,1 0 0,0-1 0,1 0 0,-1 1 0,0-1 0,1 1 0,-1-1 0,1 0 0,0 0 0,0 1 0,0-1 0,0 0 0,1 1 0,-1-1 0,1 0 0,-1 1 0,1-1 0,2-3 0,1-7 0,1 1 0,0 0 0,1 0 0,1 0 0,0 1 0,0 0 0,1 0 0,9-9 0,38-50 81,-42 52-443,0 0 1,1 1-1,18-16 1,-16 20-6465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4:45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34 344,'-1'0'74,"-20"1"2566,17 2-931,13 3-568,6-2-760,0 0 0,0-1 0,1-1 0,-1 0 0,1-1 0,0 0 0,19-3 0,1 1 22,-27 1-361,-1 0-1,1-1 1,0 0 0,-1 0-1,0-1 1,16-5 0,-14 3 16,1 1 0,0 0 0,-1 1 0,15-1 0,66-12 552,-18 3-1451,-26 9-3116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01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75 249 544,'0'0'5089,"-3"-3"-4612,0 1-293,0-1 1,0 0 0,0-1-1,0 1 1,1 0-1,-1-1 1,1 0-1,0 1 1,0-1 0,1 0-1,-1 0 1,1 0-1,0 0 1,0 0-1,0 0 1,0-1 0,1 1-1,0 0 1,0 0-1,0 0 1,0-1-1,1-5 1,0 2-140,1 1 1,-1-1-1,1 1 1,0-1-1,1 1 1,0 0-1,0-1 1,1 2-1,-1-1 0,1 0 1,1 1-1,6-8 1,-5 8-37,-1 0 0,1 1 0,0-1 1,1 2-1,-1-1 0,1 1 0,0 0 0,10-4 1,-14 7-12,-1 0 0,1 0 1,0 1-1,-1-1 1,1 1-1,0 0 0,0-1 1,-1 1-1,1 0 1,0 1-1,0-1 0,-1 0 1,1 1-1,0 0 1,-1 0-1,1-1 0,0 2 1,-1-1-1,0 0 1,1 0-1,-1 1 0,0-1 1,1 1-1,-1 0 0,0 0 1,0 0-1,2 2 1,3 5-3,-1 1 0,0 0 1,-1 0-1,0 0 0,0 0 1,-1 1-1,0 0 0,-1 0 0,-1 0 1,1 0-1,-2 0 0,1 1 1,-2-1-1,0 19 0,-2 6 11,-1 1-1,-2-1 1,-12 45-1,7-45 22,-2 0-1,-1-1 0,-2-1 0,-1 0 1,-2-1-1,-1 0 0,-25 31 0,42-61-42,1-1-1,-1 0 0,0 0 0,0 1 0,0-1 0,0-1 1,-1 1-1,1 0 0,0-1 0,-1 1 0,0-1 1,1 1-1,-1-1 0,1 0 0,-1 0 0,0-1 0,0 1 1,0 0-1,0-1 0,1 0 0,-5 0 0,7 0 38,-1 0-69,0 0 43,0 0-1,0 0 1,0 0-1,0 0 0,0 0 1,0 0-1,0-1 1,0 1-1,0 0 1,0-1-1,0 1 1,0-1-1,0 1 1,1-1-1,-1 1 1,0-1-1,0 0 1,1 1-1,-2-2 1,0 0-17,-1-1 14,0-1 1,1 0-1,0 0 0,0 0 0,0 0 0,0-1 0,0 1 0,1-1 0,0 1 0,0-1 1,0 1-1,1-1 0,-1 1 0,1-1 0,0 0 0,0 1 0,1-1 0,0 1 0,-1-1 1,1 0-1,1 1 0,-1 0 0,1-1 0,0 1 0,0 0 0,3-6 0,-3 7 1,0-1 1,0 1-1,0 0 0,1 0 0,-1 1 0,1-1 1,0 0-1,0 1 0,-1 0 0,2 0 0,-1-1 1,0 2-1,0-1 0,1 0 0,-1 1 0,1-1 1,-1 1-1,1 0 0,-1 0 0,1 1 0,0-1 1,-1 1-1,1 0 0,0 0 0,0 0 0,-1 0 1,1 1-1,0-1 0,-1 1 0,7 2 0,8 4-15,-1 0 0,0 2-1,0 0 1,-1 1 0,16 12 0,29 16-68,-47-31 134,-10-4-34,0-1 0,0 0 0,0-1 0,0 1 0,1-1 0,-1 1 0,0-1 0,1 0 0,4 0 0,-8-1 0,12-3-194,-2-4-570,1-1 0,-1 0 1,-1-1-1,0 0 0,16-19 1,-15 15-1109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9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39 68,'48'26'3246,"-47"-26"-3236,-1-1 0,1 1 0,-1-1 0,1 0 0,-1 1 0,1-1 0,-1 0 0,1 0 0,-1 1 0,0-1 1,1 0-1,-1 0 0,0 1 0,0-1 0,0 0 0,1 0 0,-1 0 0,0 0 0,0 1 0,0-1 0,0 0 1,0 0-1,-1 0 0,1 0 0,0 1 0,0-1 0,-1 0 0,1 0 0,0 0 0,-1 1 0,1-1 0,0 0 0,-1 1 1,1-1-1,-1 0 0,0 1 0,1-1 0,-1 0 0,1 1 0,-2-1 0,-24-26 542,25 26-501,-1 0 0,1 0 0,-1 1 0,1-1 0,-1 0 0,0 1 1,1-1-1,-1 1 0,0-1 0,1 1 0,-1 0 0,0 0 0,0 0 0,1 0 0,-1 0 0,0 0 0,0 0 0,1 0 0,-1 1 0,0-1 0,0 1 1,1-1-1,-1 1 0,1 0 0,-1 0 0,0 0 0,1-1 0,0 2 0,-1-1 0,1 0 0,-1 0 0,1 0 0,0 1 0,0-1 0,0 0 0,0 1 0,0-1 1,0 1-1,-1 2 0,-1 2 25,0-1-1,0 1 1,0 0 0,1 0 0,0 0 0,0 0 0,0 1 0,1-1 0,-1 9 0,3-13-100,0 0 1,-1-1 0,1 1-1,0 0 1,0-1-1,0 1 1,0-1 0,1 1-1,-1-1 1,0 0 0,0 0-1,1 1 1,-1-1 0,1 0-1,-1 0 1,1 0 0,0 0-1,-1-1 1,1 1-1,0 0 1,-1-1 0,1 1-1,0-1 1,0 1 0,0-1-1,0 0 1,2 0 0,-4 0-105,32-11-278,-29 8 390,1 0 0,0 0 0,-1 0 1,0-1-1,1 1 0,-1-1 1,-1 0-1,1 1 0,-1-1 1,1-1-1,-1 1 0,0 0 1,0 0-1,-1-1 0,1 1 1,0-10-1,-1 12 111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07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33 574 328,'0'0'335,"-12"-13"4571,11 13-4862,0 0 0,0 0 0,1 0 0,-1-1 0,0 1 0,0 0 0,0 0 0,0-1 0,0 1 0,1 0 0,-1-1 0,0 1 0,0-1 0,1 1 0,-1-1 0,0 0 0,1 1 0,-1-1 0,0 1 1,1-1-1,-1 0 0,1 0 0,-1 1 0,1-1 0,0 0 0,-1 0 0,1 0 0,0 0 0,-1 1 0,1-1 0,0 0 0,0 0 0,0 0 0,0 0 0,0 0 0,0 0 0,0 1 0,0-1 0,0 0 0,0 0 0,1 0 0,-1 0 0,0 0 0,0 0 0,1 1 0,-1-1 0,1 0 0,-1 0 0,1 1 0,-1-1 0,1 0 0,-1 1 0,2-2 0,105-113 517,82-82-407,-17 36-470,-105 110-189,-127 202 576,12-26-521,94-188-89,28-43 14,-70 100 512,-1 0 1,1-1-1,-2 1 1,1-1 0,-1 1-1,0-1 1,0 0 0,1-12-1,-3 18 48,-12-17 102,3 17-84,-1 0 0,1 0 1,-1 1-1,1 0 0,-1 1 1,1 0-1,-1 1 1,-16 4-1,-77 33 76,48-17-102,50-20-417,-1 1 0,0 0 0,0 0 0,1 0 0,0 1 0,-1-1 0,-8 9 0,8-5-935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0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46 384,'-3'-18'1170,"-10"-10"2128,15 51-2761,7 46-14,26 102 0,-32-156-784,-6-24 40,2 6 238,1 1 0,-1 0 0,1 0 1,0 0-1,-1 0 0,1-1 0,0 1 1,0 0-1,0 0 0,1 0 0,-1 0 1,0-1-1,1 1 0,1-4 0,3 2-19,-1 0 0,1 0-1,0 1 1,1-1 0,-1 1-1,7-2 1,-8 3-16,-1 1 1,1-1-1,0 0 1,-1 0-1,1 0 1,-1 0-1,0-1 1,0 1-1,0-1 1,0 0-1,0 0 1,0 0-1,-1 0 1,1-1-1,-1 1 1,0-1-1,2-4 1,-1-5 140,0 0 1,-1 0 0,0 0-1,-1-26 1,-1 38-4,-2-2 13,-4-6 135,7 22 95,6 12-292,-3-5-57,2-1 0,0 1-1,13 26 1,-16-42-225,-1 1 0,1-1-1,0 1 1,0-1 0,0 0 0,0 0-1,1-1 1,-1 1 0,1-1 0,0 0-1,0 0 1,1 0 0,-1 0 0,1-1-1,-1 1 1,1-1 0,0 0 0,9 2-1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0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65 368,'34'47'3610,"-43"-56"-3240,5 4-232,0 0 0,0 0 0,-1 0 1,1 1-1,-1 0 0,0 0 0,0 0 0,-1 1 1,1-1-1,-1 1 0,0 0 0,0 1 0,0-1 1,0 1-1,0 1 0,-8-2 0,13 3 16,-28 17 285,25-11-379,0 0 0,0 0 0,1 0 0,-1 0 0,2 1 0,-1-1 0,1 1 0,0 0 0,0 0 0,0 0-1,1 0 1,0 11 0,0-15-58,1 0-1,-1 0 0,1 0 1,0 0-1,0 0 1,1 0-1,-1 0 0,0 0 1,1 0-1,0 0 0,0 0 1,0 0-1,0 0 0,0 0 1,1 0-1,-1-1 0,1 1 1,-1-1-1,1 1 0,0-1 1,0 1-1,0-1 1,1 0-1,-1 0 0,0 0 1,1 0-1,-1-1 0,1 1 1,0-1-1,0 1 0,3 0 1,-3-1-42,-1-1 1,1 0 0,0 0-1,0 0 1,0 0 0,-1 0-1,1-1 1,0 1 0,0-1-1,0 1 1,-1-1-1,1 0 1,-1 0 0,1-1-1,0 1 1,-1 0 0,0-1-1,1 1 1,-1-1 0,0 0-1,0 0 1,0 0-1,0 0 1,0 0 0,0 0-1,-1-1 1,3-3 0,-1 0 36,1 0 1,-1 0 0,0-1-1,-1 1 1,0-1-1,0 1 1,0-1 0,-1 0-1,0 0 1,1-10 0,-2 18 31,0-1 1,0 0-1,0 0 1,1 0-1,-1 0 1,0 0 0,0 0-1,0 0 1,1 0-1,-1 1 1,0-1-1,0 0 1,0 0-1,0 0 1,1 0 0,-1 0-1,0 0 1,0 0-1,1 0 1,-1 0-1,0 0 1,0 0 0,0 0-1,1-1 1,-1 1-1,0 0 1,0 0-1,0 0 1,0 0-1,1 0 1,-1 0 0,0 0-1,0 0 1,0-1-1,0 1 1,1 0-1,-1 0 1,0 0-1,0 0 1,0-1 0,0 1-1,0 0 1,0 0-1,0-1 1,19 39 206,-14-27-410,0 0 1,0 0 0,1-1-1,9 13 1,-14-23 65,0 1-1,-1 0 1,1 0 0,0-1-1,-1 1 1,1 0-1,0-1 1,0 1 0,0-1-1,0 1 1,0-1-1,-1 1 1,1-1 0,0 0-1,0 1 1,0-1 0,0 0-1,0 0 1,0 0-1,0 0 1,0 0 0,0 0-1,0 0 1,0 0 0,0 0-1,0 0 1,0-1-1,0 1 1,0 0 0,0-1-1,1 0 1,0 0 18,-1-1 0,1 0 0,0 0 0,-1 0 0,0 0 0,1 0-1,-1 0 1,0 0 0,0 0 0,0-1 0,0 1 0,0-4 0,2-7 168,0 0-1,-2-1 1,2-20-1,-3-33 1942,0 65-1642,-7 0 58,6 9 166,2 0-541,-1 6-29,2 1-1,0-1 1,0 0 0,2 0-1,-1 0 1,2-1-1,-1 1 1,12 19 0,-16-32-62,0 1 1,0-1 0,0 1-1,1-1 1,-1 0-1,0 1 1,1-1 0,-1 1-1,0-1 1,1 1 0,-1-1-1,1 0 1,-1 1 0,0-1-1,1 0 1,-1 1 0,1-1-1,-1 0 1,1 0-1,-1 0 1,1 1 0,-1-1-1,1 0 1,-1 0 0,1 0-1,0 0 1,-1 0 0,1 0-1,-1 0 1,1 0-1,-1 0 1,1 0 0,-1 0-1,1 0 1,15-16-378,2-25 156,-15 24 381,-1 0-1,-1 0 1,-1-26 0,0 18 767,0 24-816,4 9 34,1 0 0,-2 0 0,1 0 0,-1 0 0,2 9 0,12 30-88,-15-41-95,1 0 1,0 0 0,0 0 0,1-1 0,-1 1-1,1-1 1,0 0 0,1 0 0,-1 0-1,1-1 1,9 8 0,-13-12-111,8-3-563,-3-2 663,-2-1 0,1 1 0,0-1 0,-1 0 1,0 0-1,-1-1 0,1 1 0,-1-1 0,-1 0 1,1 0-1,1-7 0,-1-4 426,0 0 0,-1-1 0,-1-27 0,-1 45-303,0 0 1,0 0 0,0 0 0,-1-1 0,1 1 0,0 0 0,0 0-1,-1 0 1,1 0 0,-1 0 0,1 0 0,-1 0 0,1 0 0,-1 0-1,0 0 1,1 0 0,-1 0 0,0 0 0,0 0 0,0 1 0,-1-2 0,-4 6 640,9 16-429,-2-16-254,1 5-19,0 1 0,0-2-1,1 1 1,0 0 0,1 0-1,0-1 1,0 0-1,1 0 1,0 0 0,0 0-1,1-1 1,0 0-1,12 11 1,-17-18-175,1 1-1,0 0 1,-1 0-1,1-1 1,0 1-1,0-1 1,-1 0-1,1 1 1,0-1 0,0 0-1,0 0 1,0 0-1,-1 0 1,1-1-1,0 1 1,0 0-1,0-1 1,-1 1-1,4-2 1,19-13-1189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1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75 252,'-5'0'5371,"4"20"-4939,-9-39 529,6 15-357,5 10-405,-1-6-208,0 0 0,0 0 1,0 1-1,0-1 1,1 0-1,-1 0 0,0 0 1,0 0-1,0 1 0,0-1 1,1 0-1,-1 0 1,0 0-1,0 0 0,1 0 1,-1 1-1,0-1 0,0 0 1,1 0-1,-1 0 0,0 0 1,0 0-1,1 0 1,-1 0-1,0 0 0,0 0 1,1 0-1,-1 0 0,0 0 1,0 0-1,1 0 1,-1 0-1,0 0 0,0-1 1,1 1-1,-1 0 0,0 0 1,0 0-1,0 0 0,1 0 1,-1-1-1,0 1 1,0 0-1,0 0 0,1 0 1,-1 0-1,0-1 0,0 1 1,0 0-1,0 0 1,0-1-1,0 1 0,1 0 1,-1 0-1,0-1 0,0 1 1,0 0-1,0 0 0,0-1 1,0 1-1,0 0 1,0 0-1,0-1 0,0 1 1,0-2 2,1 1 0,-1 0 1,1-1-1,-1 1 1,0 0-1,1-1 0,-1 1 1,0-1-1,0 1 1,0 0-1,0-1 0,0 1 1,-1-1-1,1 1 1,-1-2-1,0 0 50,0 0-1,0 0 1,-1 0-1,1 0 1,-1 0-1,0 1 1,0-1-1,0 0 1,0 1-1,0 0 1,0-1-1,-1 1 1,1 0-1,-1 0 1,0 0-1,1 1 1,-1-1-1,0 1 1,0-1 0,-6-1-1,8 3 73,-13 3 199,10 0-264,-1 1 0,1-1-1,-1 1 1,1 0-1,0 1 1,1-1-1,-1 1 1,1-1 0,0 1-1,0 0 1,0 0-1,1 0 1,0 1 0,0-1-1,0 0 1,-1 8-1,1-7 7,1 0-1,0 0 0,0 0 1,0 1-1,1-1 0,0 0 1,0 0-1,0 0 0,1 1 1,0-1-1,1 0 0,-1 0 1,1 0-1,3 8 0,-2-10-201,-1 0-1,1 0 1,-1 0-1,1 0 1,1 0-1,-1 0 1,0-1-1,1 0 0,0 1 1,0-1-1,0-1 1,0 1-1,0 0 1,0-1-1,1 0 1,-1 0-1,1-1 1,0 1-1,-1-1 1,1 0-1,0 0 0,0 0 1,0-1-1,0 0 1,0 0-1,0 0 1,-1 0-1,1-1 1,0 0-1,0 0 1,0 0-1,-1-1 1,1 1-1,8-5 0,3-1-1562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2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25 147 456,'11'-6'4473,"-4"3"-4462,-1-1-1,1 1 1,-1-1-1,0 0 1,0 0 0,-1-1-1,1 0 1,-1 0 0,7-9-1,-11 12 3,0 1 0,0-1 0,-1 1 0,1-1 0,-1 1 0,1-1 0,-1 0 0,0 1 0,1-1 0,-1 0 0,0 1 0,0-1 0,0 0 0,-1 1 0,1-1 0,0 0 0,-1 1 0,1-1 0,-1 1 0,1-1 0,-1 1 0,1-1 0,-1 1 0,0-1 0,0 1 0,-2-3 0,1 2 56,0 1 0,0-1 0,-1 1-1,1-1 1,0 1 0,-1 0-1,1 0 1,-1 0 0,1 0 0,-1 1-1,0-1 1,1 1 0,-1-1-1,0 1 1,-4 0 0,5 0-36,0 1-1,0 0 1,0-1 0,0 1-1,0 0 1,0 0 0,0 0 0,1 0-1,-1 1 1,0-1 0,1 0-1,-1 1 1,1-1 0,-1 1 0,1 0-1,0-1 1,0 1 0,0 0-1,0 0 1,0 0 0,0-1-1,-1 4 1,-14 44 456,15-43-458,1 1-1,0-1 0,0 1 1,0-1-1,1 0 0,0 1 1,0-1-1,0 0 0,1 1 1,0-1-1,0 0 0,1 0 1,-1 0-1,1-1 0,1 1 1,-1-1-1,7 8 0,-8-10-79,0-1 0,1 1 0,-1 0-1,1-1 1,0 0 0,0 0 0,0 1-1,0-2 1,0 1 0,0 0 0,0-1 0,1 1-1,-1-1 1,1 0 0,-1 0 0,1 0-1,-1-1 1,1 1 0,-1-1 0,1 0 0,0 0-1,-1 0 1,1 0 0,0-1 0,-1 1-1,1-1 1,-1 0 0,1 0 0,-1-1 0,6-2-1,-3 1-47,-1 0 1,1-1-1,-1 1 0,0-1 0,0-1 0,0 1 0,0-1 0,-1 0 0,0 0 1,0 0-1,0 0 0,-1-1 0,1 1 0,-1-1 0,-1 0 0,1 0 1,-1 0-1,0-1 0,0 1 0,0-7 0,0 1 224,-2 0 0,1 1 1,-1-1-1,-1 0 0,0 1 0,-1-1 1,0 0-1,-1 1 0,-8-22 0,22 111 697,72 194-1372,-81-262-1164,-5-11 599,-11-24 163,-19-40 542,8 13 289,17 38 360,0-1-1,1 0 0,0 0 0,2-1 0,-1 0 1,2 0-1,0 0 0,-2-23 0,6 37-225,1-1 0,-1 1 0,1-1 0,-1 1-1,1 0 1,0-1 0,-1 1 0,1 0 0,1 0 0,-1 0 0,0-1-1,0 1 1,1 0 0,-1 0 0,1 1 0,0-1 0,-1 0 0,1 1 0,0-1-1,0 1 1,0-1 0,0 1 0,0 0 0,1 0 0,-1 0 0,0 0-1,0 0 1,1 0 0,-1 1 0,4-1 0,-2 0 0,0 0 0,0 0 1,0 1-1,1-1 0,-1 1 0,0 0 1,0 1-1,0-1 0,0 1 0,0-1 1,0 1-1,0 0 0,0 1 0,0-1 1,6 4-1,-7-3-48,-1 1 0,1 0 0,-1-1 0,0 1 0,0 0 0,0 0 0,0 0 0,-1 0-1,1 0 1,-1 1 0,0-1 0,1 0 0,-2 1 0,1-1 0,0 1 0,-1-1 0,1 1 0,-1-1 0,0 1 0,0-1 0,-1 1 0,1 0 0,-1-1 0,0 0 0,1 1 0,-2-1 0,1 1 0,0-1 0,-1 0 0,1 0 0,-1 0 0,0 0 0,0 0 0,0 0 0,0 0 0,-1-1 0,1 1 0,-1-1 0,0 1-1,0-1 1,1 0 0,-1 0 0,0-1 0,-1 1 0,-4 2 0,6-4-781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4 244 324,'4'-1'230,"-1"0"0,0 0 0,1 0 0,-1 0 0,0 0 0,0-1 0,0 1 0,0-1-1,0 0 1,0 0 0,-1 0 0,1-1 0,-1 1 0,1 0 0,-1-1 0,0 0 0,0 1 0,0-1 0,3-5 0,3-6-141,0 0 1,10-28-1,-16 35-34,0-1 1,0 1-1,-1 0 1,0 0-1,-1-1 0,1 1 1,-2-12-1,1 15-9,0 1 0,-1 0 0,1 0 0,-1 0 0,1 0 0,-1 0 0,0 0 0,0 0 0,-1 0 0,1 0 0,-1 0 0,1 1 0,-1-1 0,0 0 0,0 1 0,0 0 0,0-1 1,0 1-1,-1 0 0,-3-3 0,4 5-24,1 0 0,0 0 0,-1 1 0,1-1 0,0 0 0,0 0 0,-1 1 1,1-1-1,0 1 0,0-1 0,0 1 0,-1 0 0,1-1 0,0 1 0,0 0 0,0 0 1,0 0-1,0 0 0,1 0 0,-1 0 0,0 0 0,0 0 0,0 0 0,1 0 1,-1 0-1,1 0 0,-1 0 0,1 1 0,-1 1 0,-18 40 206,14-27-143,0 0 0,1 1-1,1 0 1,0 0 0,2 0 0,-1 26-1,3-32-72,0 0-1,0-1 1,1 1 0,1 0-1,0 0 1,0-1-1,1 0 1,1 0-1,-1 0 1,1 0 0,8 11-1,-10-18-27,-1-1 0,1 1 0,-1 0 0,1-1 0,0 0 0,0 1 0,0-1 0,1 0-1,-1 0 1,0-1 0,1 1 0,-1-1 0,1 0 0,-1 0 0,1 0 0,0 0 0,0-1 0,-1 1 0,1-1 0,6 0 0,-7 0 2,-1 0 1,1 0 0,0-1 0,-1 1-1,1-1 1,0 0 0,-1 1 0,1-1 0,-1 0-1,1 0 1,-1-1 0,0 1 0,1 0 0,-1-1-1,0 0 1,0 1 0,0-1 0,0 0-1,0 0 1,-1 0 0,1 0 0,0-1 0,-1 1-1,0 0 1,1-1 0,-1 1 0,0-1 0,1-2-1,-2 4 36,-11-23 148,7 20-164,0 1-1,0-1 1,-1 1-1,1 1 1,-1-1-1,1 0 1,-1 1 0,0 0-1,0 0 1,0 1-1,0-1 1,-1 1-1,1 0 1,0 0-1,0 1 1,-1 0-1,-7 0 1,12 0-120,0 1-1,-1-1 1,1 1 0,0-1 0,0 1 0,0-1 0,-1 1-1,1 0 1,0 0 0,0-1 0,0 1 0,0 0-1,0 0 1,0 0 0,1 0 0,-1 0 0,0 0 0,0 0-1,1 1 1,-1-1 0,0 0 0,1 0 0,-1 1 0,1-1-1,0 0 1,-1 0 0,1 1 0,0-1 0,0 0 0,0 1-1,0-1 1,0 0 0,0 1 0,0-1 0,1 0-1,-1 3 1,3-3-780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1 384,'6'17'3483,"2"25"-2686,-5-23-525,9 45 457,-11-59-787,0-1-1,1 0 1,0 0-1,-1 0 0,1 0 1,1 0-1,-1 0 0,0 0 1,1-1-1,0 1 0,5 4 1,2-3-1744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5:04.2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77 476,'0'0'2136,"-21"0"414,19 0-2358,0-1-1,0 1 1,1-1 0,-1 0 0,0 1 0,0-1-1,0 0 1,1 0 0,-1 0 0,0 0 0,1 0-1,-1-1 1,1 1 0,-1 0 0,-1-4 0,2 4-127,1 0 1,-1 0-1,1 0 1,0 0-1,-1 0 1,1 0-1,0 0 1,0-1-1,-1 1 1,1 0 0,0 0-1,0 0 1,1 0-1,-1-1 1,0 1-1,0 0 1,0 0-1,1 0 1,-1 0-1,1 0 1,-1 0 0,1 0-1,-1 0 1,1 0-1,0 0 1,-1 0-1,1 0 1,0 0-1,0 0 1,-1 0-1,1 1 1,0-1-1,0 0 1,0 1 0,0-1-1,1 0 1,1-1-34,0-1 0,0 1 0,0 0 0,0 0 0,1 1 0,-1-1 0,0 1 0,1-1 0,-1 1 0,1 0 0,-1 1 0,1-1 0,0 0 1,-1 1-1,1 0 0,0 0 0,-1 0 0,1 0 0,0 1 0,-1-1 0,1 1 0,-1 0 0,1 0 0,-1 0 0,1 1 0,-1-1 0,5 4 0,-3-2-23,-1 0 0,0 1 0,0 0 0,0 0 0,0 0 0,0 0 0,-1 1 0,0 0 0,0-1 0,0 1 0,-1 0 0,1 0 0,-1 1 0,0-1 0,-1 0 0,1 1 0,-1-1 0,1 8 0,-1 0 29,0 1 0,-1 0 0,-1-1-1,0 1 1,0-1 0,-7 23 0,7-31 30,0 0 1,-1 0 0,0 0 0,0 0-1,0 0 1,0-1 0,-1 1-1,0-1 1,0 0 0,0 1 0,-1-1-1,1-1 1,-1 1 0,0 0 0,0-1-1,0 0 1,-1 0 0,1 0-1,-1 0 1,-6 2 0,10-5-60,1 1 1,-1-1-1,1 0 0,-1 0 1,1 1-1,-1-1 0,1 0 1,-1 0-1,0 0 0,1 0 0,-1 1 1,0-1-1,1 0 0,-1 0 1,1 0-1,-1 0 0,0-1 1,1 1-1,-1 0 0,1 0 1,-1 0-1,0 0 0,1-1 1,-1 1-1,1 0 0,-1 0 1,1-1-1,-1 1 0,1 0 1,-1-1-1,1 1 0,-1-1 1,1 1-1,-1-1 0,1 1 1,0-1-1,-1 1 0,1-1 1,0 1-1,0-1 0,-1 1 1,1-1-1,0 0 0,0 0-7,0 0 0,0 0 1,0 0-1,0 0 0,1 0 0,-1 0 0,0 0 0,1 0 0,-1 0 0,0 1 0,1-1 0,-1 0 1,1 0-1,0 0 0,-1 1 0,1-1 0,-1 0 0,1 1 0,0-1 0,0 0 0,-1 1 0,1-1 1,0 1-1,0-1 0,0 1 0,0 0 0,0-1 0,0 1 0,1-1 0,6-1-7,-1 0-1,1 0 0,0 1 1,0 0-1,0 0 0,0 1 1,0 0-1,0 1 0,0-1 1,0 1-1,0 1 0,0 0 1,8 2-1,-11-1 1,0-1 0,0 1 0,0 0 0,0 1 1,0-1-1,-1 1 0,0-1 0,0 1 0,0 1 0,0-1 0,0 1 0,-1-1 1,0 1-1,0 0 0,0 0 0,0 0 0,-1 1 0,0-1 0,2 9 1,-3-9 40,-1-1 0,0 1 1,0 0-1,0 0 1,0 0-1,-1 0 1,0 0-1,0-1 0,0 1 1,0 0-1,-1 0 1,0-1-1,0 1 0,0-1 1,-1 0-1,1 0 1,-1 0-1,0 0 1,0 0-1,0 0 0,-1-1 1,1 0-1,-1 1 1,-7 4-1,1-1 118,1 0 0,-1-1 1,0 0-1,0 0 0,0-1 0,-1 0 0,0-1 0,0 0 1,-19 3-1,25-6-23,-1 0-1,0-1 1,0 0 0,0 0 0,-11-3-1,-2-7-2092,18 9 1529,0 0-1,1 0 1,-1 0 0,1 0-1,-1 0 1,1-1-1,-1 1 1,1 0 0,0 0-1,-1 0 1,1 0-1,0-1 1,0 1 0,0 0-1,0 0 1,0 0-1,0 0 1,1-2 0,0-2-2952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3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13 44,'-4'-5'456,"2"2"-112,-2 0 12,2 2-36,0 1-16,2 1-140,0 2-72,2 2-136,-1-2-228,1 1-244,1 1-244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3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65 268,'1'1'164,"-1"-1"1,1 0-1,0 0 0,-1 0 1,1 0-1,0 0 0,-1-1 1,1 1-1,0 0 1,-1 0-1,1 0 0,0-1 1,-1 1-1,1 0 0,0 0 1,-1-1-1,1 1 0,-1-1 1,1 1-1,-1 0 0,1-1 1,-1 1-1,1-1 0,0 0 1,0-22 380,-1 21-526,0 1 0,0-1 0,0 1 0,0 0 0,-1-1 0,1 1 0,0-1 0,-1 1 0,1 0 0,-1-1 0,1 1 0,-1 0 0,0 0 0,1-1 0,-1 1 0,0 0 0,0 0 0,0 0 0,0 0 0,0 0 0,0 0-1,0 0 1,0 0 0,0 1 0,-1-1 0,1 0 0,0 1 0,-1-1 0,1 1 0,0-1 0,-1 1 0,1-1 0,-3 1 0,2 0 12,0 1 0,0-1 0,0 1 1,0 0-1,0 0 0,0 0 0,0 0 0,0 0 0,0 0 0,0 0 0,0 0 1,0 1-1,1-1 0,-1 1 0,1 0 0,-1-1 0,1 1 0,-1 0 1,1 0-1,0 0 0,-1 3 0,-2 2 74,1 0 0,1 0 1,-1 0-1,1 0 0,0 0 0,1 1 0,0-1 1,0 1-1,1-1 0,0 1 0,0-1 0,0 1 1,1-1-1,2 11 0,-2-15-171,0 1-1,1-1 1,-1 1 0,0-1-1,1 1 1,0-1 0,0 0 0,0 0-1,0 0 1,1 0 0,-1 0-1,1 0 1,-1 0 0,1-1-1,0 0 1,0 1 0,0-1-1,0 0 1,1-1 0,-1 1 0,1 0-1,-1-1 1,1 0 0,-1 0-1,1 0 1,0 0 0,-1 0-1,1-1 1,0 0 0,4 0 0,13-2-1337,16-11-57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7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1 919 12,'0'0'146,"0"1"0,-1-1 0,1 0 0,0 1 1,0-1-1,0 1 0,0-1 0,0 0 0,0 1 0,0-1 0,0 1 0,0-1 0,0 0 0,0 1 1,4 4 2190,-4-5-2191,1 1 0,-1-1 1,0 0-1,1 0 0,-1 0 0,0 1 0,1-1 0,-1 0 0,1 0 0,0 0 0,17-12 1019,14-27-1242,-7 1 295,2 1 0,1 1 0,2 1 0,48-42 0,-23 30-160,2 3-1,67-39 0,-34 29-18,189-82 0,-121 57-27,-53 26-353,-64 34-42,70-44 0,9-8 73,-102 63-201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1 136,'0'0'3038,"-8"21"-1256,8 1-1214,1-15-492,-1-1 1,0 1 0,0 0-1,0 0 1,-1-1 0,0 1 0,0-1-1,-1 1 1,-2 7 0,1-2-2303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18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64 524,'-2'-2'190,"1"1"-1,-1 0 1,1-1 0,0 1-1,0-1 1,0 1 0,0-1-1,0 1 1,0-1 0,0 0-1,0 1 1,1-1 0,-1 0-1,1 0 1,-1 0 0,1 0-1,0 1 1,0-1 0,0 0-1,0 0 1,0 0 0,0-4-1,1 5-140,0-1-1,0 1 0,0-1 0,1 1 0,-1 0 1,0 0-1,0-1 0,1 1 0,-1 0 0,1 0 0,-1 0 1,1 0-1,0 0 0,-1 1 0,1-1 0,0 0 0,-1 1 1,1 0-1,0-1 0,0 1 0,-1 0 0,1 0 1,0-1-1,0 1 0,-1 1 0,4-1 0,-2 0-35,0 0-1,0 1 1,0-1-1,1 1 1,-1 0-1,0 0 1,0 0-1,0 0 1,0 0-1,-1 0 1,1 1 0,0 0-1,-1-1 1,1 1-1,0 0 1,-1 0-1,0 0 1,0 1-1,0-1 1,0 1-1,0-1 1,0 1-1,0 0 1,-1-1-1,1 1 1,-1 0-1,0 0 1,0 0-1,0 0 1,0 0-1,-1 0 1,1 0 0,-1 5-1,1-3 6,0 1 0,-1 0 0,0 0 0,0 0 0,-1 0 0,0 0 0,0 0 0,0 0 0,0-1 0,-1 1 0,0 0 0,-1-1 0,1 1 0,-1-1 0,0 0 0,0 0 0,-6 6 0,9-9 7,-1-1-1,0 0 1,0 0 0,0 0-1,0 0 1,0 0-1,0 0 1,-1 0-1,1 0 1,0 0 0,0-1-1,-1 1 1,1 0-1,0-1 1,-1 1-1,1-1 1,0 0 0,-1 1-1,1-1 1,-1 0-1,1 0 1,-1 0-1,1 0 1,-1 0 0,1 0-1,0 0 1,-1-1-1,1 1 1,-1 0-1,1-1 1,0 1-1,-3-2 1,4 2-24,1-1 0,-1 1 0,0-1 0,1 1 0,-1-1 0,0 1 0,1-1 0,-1 1 0,1 0 0,-1-1 0,0 1 0,1 0 0,-1-1 0,1 1 0,-1 0 0,1 0 0,0-1 0,-1 1-1,1 0 1,-1 0 0,1 0 0,-1 0 0,1 0 0,-1-1 0,1 1 0,0 0 0,-1 1 0,1-1 0,-1 0 0,1 0 0,0 0 0,24-2-15,-24 2 20,5 1-5,1 0 0,-1 1 0,0-1-1,1 1 1,-1 0 0,0 1 0,0 0 0,0 0 0,-1 0 0,1 0 0,-1 1 0,1 0 0,-1 0 0,0 1 0,-1 0 0,1-1 0,-1 1-1,0 1 1,0-1 0,-1 1 0,1-1 0,-1 1 0,0 0 0,-1 0 0,0 0 0,0 0 0,0 1 0,0-1 0,-1 1 0,0-1 0,-1 1-1,0 9 1,0-12 20,0-1-1,-1 0 0,0 1 0,0-1 1,0 0-1,0 0 0,0 0 0,-1 0 1,1 0-1,-1 0 0,0 0 0,0 0 0,0-1 1,0 1-1,-1-1 0,1 0 0,-1 1 1,1-1-1,-1 0 0,0 0 0,0-1 1,1 1-1,-1 0 0,-1-1 0,1 0 1,0 0-1,0 0 0,0 0 0,-1 0 1,-2 0-1,5-1-36,-16-11-285,14 6 151,1 1 0,0-1-1,0 1 1,0-1 0,1 0-1,-1 0 1,1 0 0,1 0 0,-1 0-1,1 0 1,-1 0 0,1 0-1,1 0 1,-1-1 0,1 1 0,2-8-1,3-6-721,0 1 0,1 0-1,11-18 1,-9 17-49,-1 2 186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2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1 391 172,'2'-10'557,"0"0"0,1 1 0,0-1 0,0 0 0,1 1 0,1 0 0,-1 0 0,2 0 0,7-11-1,22-42 142,-29 45-574,-1 0 1,0 0 0,-2 0 0,0-1-1,0 1 1,-2-1 0,0-20 0,-18 0-27,17 36-94,-1 0 0,0 1 0,0-1-1,1 1 1,-1-1 0,0 1-1,0-1 1,-1 1 0,1 0 0,0 0-1,0-1 1,-1 1 0,1 0-1,0 0 1,-1 0 0,1 0 0,-1 1-1,0-1 1,1 0 0,-3 0-1,3 1 17,-1 3-16,-4 6 15,1 0 0,0 0 0,0 0 0,1 1 0,1-1-1,0 1 1,0 0 0,0 0 0,-1 16 0,0 13 69,2 47-1,3-72-85,0 0 0,1 0-1,1 0 1,0 0 0,1 0 0,1-1 0,5 14 0,-8-21-33,1 0 1,0-1-1,0 1 1,0-1-1,0 0 1,1 1-1,0-2 1,0 1-1,0 0 1,0-1-1,1 0 1,0 0-1,0 0 1,0 0-1,0-1 1,1 0-1,-1 0 1,9 3-1,-13-6 10,0 1-1,0-1 1,0 0-1,0 0 1,0 1-1,0-1 1,1 0 0,-1 0-1,0 0 1,0 0-1,0-1 1,0 1-1,0 0 1,0 0-1,0-1 1,0 1 0,0 0-1,0-1 1,0 1-1,0-1 1,0 1-1,0-1 1,-1 0-1,1 1 1,0-1 0,1-1-1,-1 0 7,0 0 0,0 1-1,-1-1 1,1 0-1,0 0 1,-1 0 0,0 0-1,1 0 1,-1 0 0,0 0-1,0 0 1,0 0 0,0-3-1,-1-1 42,0 0-1,0 0 0,-1-1 0,0 1 0,0 0 0,0 0 0,0 1 1,-6-10-1,6 12 21,0 1 0,0-1 0,0 0 1,-1 1-1,1 0 0,-1-1 1,1 1-1,-1 0 0,0 0 0,0 1 1,0-1-1,0 0 0,0 1 1,0 0-1,0 0 0,-7-2 0,10 3-9,-9 7-265,8-6 125,0-1 1,0 1-1,0-1 0,0 1 0,0 0 0,0-1 1,0 1-1,0 0 0,0 0 0,0-1 0,0 1 0,0 0 1,1 0-1,-1 0 0,0 0 0,1 0 0,-1 0 0,1 0 1,-1 1-1,1-1 0,-1 0 0,1 0 0,0 0 0,0 0 1,0 1-1,-1-1 0,1 0 0,0 0 0,0 1 0,1-1 1,-1 0-1,0 0 0,0 0 0,0 0 0,1 1 0,-1-1 1,1 0-1,-1 0 0,1 0 0,0 1 0,7 9-981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3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95 228,'0'0'4993,"25"-2"-4479,-25-2-472,0-1-1,0 1 1,0 0-1,-1 0 1,1-1-1,-1 1 1,0 0-1,0 0 0,-1 0 1,1 0-1,-1 0 1,0 0-1,0 0 1,0 1-1,-1-1 1,1 1-1,-1-1 1,0 1-1,1 0 1,-2 0-1,1 0 1,0 1-1,-6-4 1,9 5 30,-19 18 192,14-10-212,1 0 1,0 1-1,0 0 0,0 0 0,1 0 0,1 0 0,-1 0 0,1 1 0,0-1 0,1 1 0,0-1 1,1 1-1,0 11 0,0-16-53,2 0 1,-1 0-1,0 1 1,1-1-1,-1 0 1,1-1-1,4 6 1,-6-7-25,1-1 1,-1 0-1,1 1 1,0-1-1,0 0 0,-1 0 1,1 1-1,0-1 1,0 0-1,0 0 1,0 0-1,1 0 1,-1 0-1,0-1 1,0 1-1,0 0 1,1 0-1,-1-1 1,0 1-1,1-1 0,-1 1 1,1-1-1,-1 0 1,2 1-1,-2-1-92,8-2-164,-4-3 262,0 1 0,0-1 0,-1 0-1,0 0 1,0-1 0,0 1 0,0-1 0,-1 0 0,0 0-1,0 0 1,-1 0 0,0-1 0,2-7 0,0 5 2275,-2 26-2631,1-1 0,7 30-1,-1-4-2759,-7-33 1631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4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1 432,'0'5'3006,"0"56"-713,2-45-2097,0-1-662,0 1 0,0-2 0,8 24 0,-2-21-537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5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55 32,'0'0'332,"0"0"-283,0-1 0,1 0 0,-1 0 0,0 0 1,0 0-1,0 1 0,0-1 0,0 0 0,0 0 0,-1 0 0,1 0 0,0 1 0,0-1 0,0 0 1,-1 0-1,1 0 0,0 1 0,-1-1 0,0-1 0,-15-35 3163,21 51-2851,-1-1 0,0 2 1,-1-1-1,3 28 0,5 24-132,-2-24-275,-6-28-501,0-1 0,0 1 1,10 22-1,-17-46 690,0-1 0,1 0 1,0 1-1,-3-18 303,47 27-319,-36-1-188,0-1-1,-1 1 1,0-1 0,1 0-1,-1 0 1,0-1 0,0 1-1,-1-1 1,1 0 0,-1 0-1,0 0 1,0 0 0,0-1-1,-1 1 1,4-8 0,-3 3 310,0 0-1,0-1 1,-1 1 0,-1-1 0,1 0 0,-2 0-1,1-12 614,0 32 120,0 2-930,2 0 0,-1-1-1,1 1 1,1-1 0,0 0 0,1 0-1,9 17 1,-11-23-377,0 1-1,1-1 0,-1 0 0,1 0 1,0 0-1,1-1 0,-1 1 1,1-1-1,0 0 0,0 0 0,0-1 1,1 1-1,-1-1 0,1 0 1,9 3-1,-8-5-779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8 244,'-5'-7'4680,"6"35"-3361,4 36-1107,24 71 38,-30-124-93,-7-18-103,-7-18-3,13 15-51,0 0 0,0 0 0,1-1-1,0 1 1,1 0 0,0 0-1,1-1 1,2-17 0,-2 23 5,0 0-1,0 1 1,0-1-1,1 0 1,-1 1-1,1-1 1,0 1-1,0 0 1,1-1-1,-1 1 1,1 0-1,0 0 1,0 1-1,0-1 1,1 1-1,-1-1 1,1 1-1,0 0 1,0 0-1,6-3 1,-7 5-9,1 0 0,-1 1-1,0-1 1,0 1 0,0-1 0,0 1-1,0 0 1,0 1 0,0-1 0,1 0 0,-1 1-1,0 0 1,0-1 0,0 1 0,0 0-1,0 1 1,-1-1 0,1 1 0,0-1-1,-1 1 1,1 0 0,-1 0 0,1 0 0,-1 0-1,0 0 1,0 0 0,0 1 0,0-1-1,0 1 1,0 0 0,-1-1 0,3 5 0,2 5-3,0 0 1,0 0 0,-1 1 0,-1-1 0,0 1 0,3 16 0,-4 37 49,-3-66-42,0 0-1,0 1 0,-1-1 0,1 1 0,0-1 1,0 0-1,-1 1 0,1-1 0,0 0 0,-1 0 1,1 1-1,0-1 0,-1 0 0,1 1 0,0-1 1,-1 0-1,1 0 0,-1 0 0,1 0 1,0 1-1,-1-1 0,1 0 0,-1 0 0,1 0 1,-1 0-1,1 0 0,0 0 0,-1 0 0,1 0 1,-1 0-1,1 0 0,-1 0 0,1 0 0,0-1 1,-1 1-1,1 0 0,-1 0 0,1 0 1,0 0-1,-1-1 0,1 1 0,0 0 0,-1 0 1,1-1-1,0 1 0,-1 0 0,1-1 0,0 1 1,0 0-1,-1-1 0,1 1 0,0 0 0,0-1 1,0 1-1,-1-1 0,1 1 0,0-1 1,0 1-1,0-1 0,-2-9-9,0 0 0,1 0 0,0 0 0,1 0 0,0 0 0,1 0 0,0 0-1,0-1 1,1 2 0,0-1 0,1 0 0,0 0 0,1 1 0,0 0 0,0-1 0,8-10 0,-12 19 12,1 0 1,-1 0-1,1 0 0,-1 0 0,1 0 1,0 0-1,0 1 0,-1-1 1,1 0-1,0 0 0,0 0 0,0 1 1,0-1-1,0 1 0,0-1 1,0 1-1,0-1 0,0 1 0,0-1 1,0 1-1,0 0 0,0 0 1,1-1-1,-1 1 0,0 0 0,0 0 1,0 0-1,2 1 0,-1-1 2,1 1 1,-1 0-1,0 1 0,0-1 0,0 0 0,0 1 0,0-1 1,0 1-1,0 0 0,0 0 0,-1-1 0,3 4 0,3 4 9,-1 1-1,0 0 0,-1-1 1,7 20-1,0 30 99,-11-48-574,1-1 1,0 1-1,1-1 0,0 1 1,0-1-1,6 13 1,-6-21-421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5:05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3 303 360,'0'-1'127,"-1"1"0,1-1 0,0 1-1,0-1 1,-1 1 0,1-1 0,0 1 0,0-1 0,0 0 0,0 1-1,0-1 1,0 1 0,0-1 0,0 1 0,0-1 0,0 0 0,0 1-1,0-1 1,0 1 0,0-1 0,1 1 0,-1-1 0,0 1 0,0-1-1,1 1 1,-1-1 0,0 1 0,1-1 0,0 0 0,-1 1-53,1 0 1,-1 0-1,1 0 0,-1 0 1,0 0-1,1 0 1,-1 0-1,1 0 0,-1 0 1,1 0-1,-1 0 1,1 0-1,-1 1 0,1-1 1,-1 0-1,0 0 1,1 0-1,-1 1 0,1-1 1,-1 0-1,0 1 1,1-1-1,-1 0 0,0 1 1,1-1-1,-1 0 1,0 1-1,0-1 1,1 1-1,-1-1 0,0 0 1,0 1-1,0-1 1,1 1-1,-1-1 0,0 1 1,0-1-1,0 1 1,0 0-1,2 5 102,1-1 1,0 1-1,0 0 0,1-1 1,6 9-1,-8-12-132,0 0 0,-1 0-1,1 0 1,0-1 0,0 1-1,0-1 1,0 1 0,0-1 0,0 0-1,1 1 1,-1-1 0,0 0-1,1-1 1,-1 1 0,1 0-1,-1-1 1,3 1 0,-4-1 16,0 0-44,0 1 0,0-1 0,0 0 0,0 0 0,0 0 0,0 0-1,0 0 1,0 0 0,0 0 0,0 0 0,0 0 0,0-1-1,0 1 1,0 0 0,-1-1 0,1 1 0,0 0 0,0-1-1,0 1 1,1-2 0,3-2 0,0-1 1,0 0-1,0-1 0,-1 1 0,0-1 0,0 1 1,0-1-1,-1-1 0,0 1 0,0 0 1,0-1-1,-1 1 0,0-1 0,0 0 0,1-9 1,0-13 503,0-1 0,-2-39 1,-2 44 277,-18-16 725,13 37-812,4 16-351,3 18-150,6 15-67,6 28-71,-12-67-53,1-1 0,0 1 0,0 0 1,0-1-1,1 0 0,-1 0 0,1 1 0,0-2 0,6 8 0,-8-11-44,1 1 1,-1 0-1,1-1 1,-1 0-1,1 1 1,0-1-1,0 0 1,-1 0-1,1 0 1,0 0-1,0 0 1,0 0-1,0 0 1,0-1-1,0 1 1,1-1 0,-1 1-1,0-1 1,0 0-1,0 0 1,0 0-1,3 0 1,-2-1-2,0 0 0,-1 0 0,1-1 1,0 1-1,-1-1 0,1 1 0,-1-1 1,1 0-1,-1 0 0,0 0 1,0 0-1,1 0 0,-2 0 0,3-3 1,3-5-23,-1 0 1,0-1-1,-1 0 1,0 0 0,-1 0-1,6-22 1,-8 19 110,-1-1-1,0 0 1,-1-21 0,-1 11 449,1 25-508,0 0 0,0 0 1,0 0-1,0 0 0,0 0 0,0 0 1,-1 0-1,1 0 0,0 0 1,0 0-1,0 0 0,0 0 0,0 0 1,-1 0-1,1 0 0,0 0 0,0 0 1,0 0-1,0 0 0,0 0 1,0 0-1,-1 0 0,1 0 0,0 0 1,0 0-1,0-1 0,0 1 1,0 0-1,0 0 0,0 0 0,0 0 1,-1 0-1,1 0 0,0 0 1,0-1-1,0 1 0,0 0 0,0 0 1,0 0-1,0 0 0,0 0 1,0 0-1,0-1 0,0 1 0,0 0 1,0 0-1,0 0 0,0 0 1,0 0-1,0-1 0,0 1 0,0 0 1,0 0-1,0 0 0,-2 17 124,5 8-71,1-1 9,0 1-1,9 26 1,-11-45-59,0 0 1,0 0 0,1 0-1,0 0 1,0-1-1,1 1 1,-1-1 0,1 0-1,0 0 1,0 0 0,1 0-1,0-1 1,7 6 0,-10-9-31,-1-1 1,1 1-1,-1-1 0,1 1 1,0-1-1,-1 0 1,1 0-1,0 0 0,-1 0 1,1 0-1,-1 0 1,1 0-1,0-1 0,-1 1 1,1-1-1,0 1 1,-1-1-1,1 1 0,-1-1 1,1 0-1,-1 0 1,0 0-1,1 0 0,-1 0 1,0 0-1,0 0 1,3-2-1,29-37-350,-27 26 370,1 0-1,-2 0 1,0-1-1,-1 0 1,0 0 0,-1 0-1,-1 0 1,-1-1-1,0 1 1,-1 0-1,-2-21 1,2 6 561,0 28-487,-4 2 28,0 1 72,5 14-29,-1-15-140,2 22 116,2 0 1,0 0 0,13 38-1,-14-52-161,0 1 0,0-1 0,1-1 0,0 1 0,1 0 0,-1-1-1,1 0 1,1 0 0,-1-1 0,1 1 0,0-1 0,12 9 0,0-7-771,-8-8-7044,-3 0 4529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6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45 168,'16'25'2811,"-6"-17"-2162,-8-17-365,-3 5-182,1 0-1,-1 0 1,-1 0 0,1 1 0,0-1 0,-1 0 0,0 1 0,0-1 0,0 1-1,0-1 1,-1 1 0,1 0 0,-1 0 0,0 0 0,0 0 0,0 1 0,0-1-1,0 1 1,-7-4 312,7 9-286,-2 2-40,0 1 0,0 0 0,1 0-1,-1 0 1,2 0 0,-1 0 0,1 1-1,0 0 1,-4 13 0,6-18-82,0 0 0,0 1 0,0-1 0,0 1 1,1-1-1,-1 1 0,1-1 0,-1 1 0,1 0 0,0-1 0,0 1 0,1-1 1,-1 1-1,0-1 0,1 1 0,0-1 0,-1 1 0,1-1 0,0 1 1,0-1-1,0 1 0,1-1 0,-1 0 0,1 0 0,-1 0 0,1 0 0,-1 0 1,1 0-1,0 0 0,0-1 0,0 1 0,0 0 0,3 0 0,-3-1-47,0-1-1,-1 0 0,1 1 1,0-1-1,-1 0 0,1 0 1,0 0-1,0-1 1,-1 1-1,1 0 0,0-1 1,-1 1-1,1-1 0,0 1 1,-1-1-1,1 0 0,-1 0 1,1 0-1,-1 0 0,1 0 1,-1 0-1,0 0 1,1 0-1,-1-1 0,0 1 1,0 0-1,0-1 0,1-1 1,26-44-520,-26 41 773,1-1-1,0 0 1,-1 0-1,-1-1 1,1 1-1,0-9 493,1 72 60,18 6-975,-20-58-57,1-1 1,0 1-1,-1 0 1,2-1-1,-1 0 0,0 0 1,1 1-1,-1-1 1,1-1-1,0 1 1,0 0-1,0-1 1,0 1-1,0-1 1,5 2-1,-3-2-1052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4 193 324,'-2'-12'619,"1"-1"0,0 1 0,2-25 0,-1 34-524,0-1-1,0 1 1,1 0 0,0 0-1,0 0 1,-1-1 0,2 1-1,-1 0 1,0 0 0,1 0-1,-1 1 1,1-1-1,0 0 1,0 0 0,0 1-1,0-1 1,0 1 0,1 0-1,-1 0 1,5-3 0,-5 4-71,-1 1-1,0 0 1,1 0 0,-1 0 0,0 0-1,0 0 1,1 0 0,-1 0 0,0 1-1,1-1 1,-1 0 0,0 1 0,0-1-1,1 1 1,-1-1 0,0 1 0,0 0 0,0-1-1,0 1 1,0 0 0,0 0 0,0 0-1,0 0 1,0 0 0,0 0 0,-1 0-1,1 0 1,0 0 0,0 0 0,-1 0-1,1 0 1,-1 1 0,1-1 0,-1 0 0,1 3-1,15 45 446,-12-22-202,-2-1 1,-1 36-1,-1-61-185,8 18-37,17-72-127,21-67 0,-32 170 554,-11-38-437,14 43 165,-16-54-235,0 1 0,-1 0 1,1 0-1,0-1 0,0 1 0,0 0 1,0-1-1,1 1 0,-1-1 0,0 1 1,1-1-1,-1 0 0,1 1 0,-1-1 1,1 0-1,-1 0 0,1 0 0,0 0 1,0-1-1,-1 1 0,1 0 1,0-1-1,0 1 0,3-1 0,-4 0 28,1-1 0,0 0 1,-1 0-1,1 0 0,0 0 0,-1 0 0,1 0 0,-1-1 0,1 1 0,-1 0 0,0-1 0,0 1 0,0-1 0,1 0 0,-1 1 1,-1-1-1,1 0 0,0 1 0,1-4 0,12-34-83,-10 19 844,-2 1 0,2-41 0,-5 54-498,-1 11 17,-1 15-62,3-10-221,1 0 1,1 0-1,-1-1 1,2 1-1,4 15 0,-6-22-61,0 0 0,0 0 0,0 1 0,1-1 0,-1 0 0,1 0 0,0 0 0,0-1 0,0 1 0,0 0 0,1-1 0,-1 1 0,1-1 0,-1 0 0,1 0 0,0 0 0,0 0 0,0 0 0,3 1 0,-5-3-70,2-1 103,-1 0-1,1 0 1,0 0-1,0 0 1,-1 0-1,1-1 1,-1 0-1,0 1 1,1-1-1,-1 0 1,0 0-1,0 0 1,0 0-1,0 0 1,-1-1-1,1 1 1,0-1-1,-1 1 1,0-1-1,1 1 1,-1-1-1,0 0 1,-1 0-1,1 0 1,0 1-1,0-4 1,2-8 128,-1-1 0,1 1 1,-1-25-1,-2 18 970,-1 26-563,4 38-341,-1-33-172,0-1 0,1 1 0,0-1 0,1 0 0,-1 1 0,7 9 0,-8-16-44,0 0 1,0-1-1,0 1 1,0 0-1,1-1 1,-1 0 0,1 1-1,0-1 1,-1 0-1,1 0 1,0-1-1,0 1 1,0-1-1,0 1 1,1-1-1,-1 0 1,0 0-1,1 0 1,-1-1-1,0 1 1,1-1-1,4 0 1,-5 0 29,0-1 1,0 1 0,0-1-1,0 0 1,0 0 0,0 0-1,0-1 1,-1 1 0,1-1-1,0 1 1,-1-1-1,1 0 1,-1 0 0,0 0-1,0 0 1,0-1 0,0 1-1,0-1 1,0 1 0,0-1-1,-1 1 1,3-7 0,0 1-54,0-1 0,0 0 0,-1 0 0,-1-1 0,1 1 0,0-12 0,-2-70 1529,-1 90-1341,-3-6 390,17 195-1278,-8 67-786,-6-249 1592,-1 0 0,0 1 1,0-1-1,0 0 1,-1 0-1,1 0 1,-1 0-1,-1 0 1,-4 7-1,6-11 57,0 0 0,0 0 0,0 0 0,0 0 1,-1 0-1,1-1 0,-1 1 0,1-1 0,-1 1 0,0-1 0,0 1 0,1-1 1,-1 0-1,0 0 0,0 0 0,0 0 0,0 0 0,0-1 0,-1 1 0,1 0 1,0-1-1,0 0 0,0 1 0,-1-1 0,1 0 0,0 0 0,0 0 0,0-1 1,-1 1-1,-3-1 0,1-1-23,0 1 0,-1-1 0,1 0 0,0 0 0,0-1 0,1 0 0,-1 1 0,1-2 0,-1 1 0,1 0 0,0-1 0,0 0 0,0 0 0,1 0-1,-1 0 1,1-1 0,0 1 0,0-1 0,1 0 0,-1 0 0,1 0 0,-3-10 0,4 9-247,0-1-1,1 1 0,0 0 0,0 0 1,0-1-1,1 1 0,-1 0 1,2 0-1,-1 0 0,1 0 0,0 0 1,0 0-1,5-9 0,2-2-1493,2 2-165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8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73 348,'2'-2'306,"0"0"1,0 0-1,0 0 0,0 0 1,0-1-1,-1 1 1,1-1-1,-1 1 0,1-1 1,-1 1-1,0-1 0,0 0 1,0 0-1,0-3 1,0 5-277,-1 1 0,1-1 0,-1 0 0,0 0 0,1 0 0,-1 0 0,0 0 0,0 0 0,0 0 1,0 0-1,0 1 0,0-1 0,0 0 0,0 0 0,0 0 0,0 0 0,0 0 0,-1 0 0,1 0 0,0 0 1,-1 0-1,1 0 0,0 1 0,-1-1 0,1 0 0,-1 0 0,1 1 0,-1-1 0,0 0 0,1 0 1,-1 1-1,0-1 0,0 1 0,1-1 0,-1 1 0,0-1 0,0 1 0,0-1 0,0 1 0,1 0 1,-1-1-1,0 1 0,0 0 0,-1 0 0,-2 0 49,0 1 0,0 0 0,1 0-1,-1 0 1,1 0 0,-1 0 0,1 1 0,-1 0 0,1 0 0,0 0 0,0 0 0,0 0-1,0 0 1,0 1 0,0 0 0,1-1 0,-1 1 0,1 0 0,0 0 0,0 1 0,0-1 0,0 0-1,0 1 1,-1 6 0,-2 0 61,1 1 0,1 0 0,0 0 1,1 0-1,0 0 0,-1 22 0,3-29-207,0 0 0,0-1 0,1 1-1,0 0 1,-1-1 0,1 1 0,0 0 0,1-1 0,3 7 0,-4-7-256,1 0 1,0 0 0,0-1-1,0 1 1,0-1-1,1 0 1,-1 0 0,1 0-1,-1 0 1,1 0-1,0 0 1,3 1-1,0-1-1141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8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36 316,'-3'-3'588,"2"1"20,-2-1-84,1 2 20,2 0-112,0-2-36,1 2-4,1 0-68,2 0-16,1-1-20,1 2-112,8-2-132,4-2-324,0 0-448,3-3-404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29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3 188,'0'0'2604,"4"5"-2269,27 39 1728,-35-50-1690,4 5-340,-1 0 1,1 1 0,-1-1-1,1 0 1,0 0 0,-1 1-1,1-1 1,-1 0-1,0 1 1,1-1 0,-1 1-1,0-1 1,1 0 0,-1 1-1,0 0 1,1-1 0,-1 1-1,0-1 1,0 1 0,0 0-1,1 0 1,-2-1 0,1 1-24,1 0-1,0 0 1,-1-1 0,1 1 0,0 0 0,-1 0 0,1 0 0,-1 0 0,1 0 0,0 0 0,-1 0 0,1-1 0,0 1 0,-1 0 0,1 0 0,-1 1 0,1-1-1,0 0 1,-1 0 0,1 0 0,-1 0 0,1 0 0,0 0 0,-1 0 0,1 1 0,0-1 0,-1 0 0,1 0 0,0 0 0,-1 1 0,1-1 0,0 0 0,0 1-1,-1-1 1,1 0 0,0 0 0,0 1 0,0-1 0,-1 0 0,1 1 0,0-1 0,0 1 0,6 16 2,-6-18-20,0 1 0,0-1 0,0 1-1,0-1 1,0 0 0,0 1 0,0-1 0,0 1-1,0-1 1,0 1 0,0-1 0,0 1 0,0-1-1,1 0 1,-1 1 0,0-1 0,0 1 0,1-1-1,-1 1 1,0 0 0,1-1 0,-1 1 0,0-1-1,1 1 1,-1 0 0,1-1 0,-1 1 0,0 0-1,1-1 1,-1 1 0,1 0 0,-1-1 0,1 1-1,-1 0 1,1 0 0,0 0 0,-1 0 0,1 0-1,-1 0 1,1-1 0,-1 1 0,1 0 0,-1 1-1,1-1 1,0 0 0,-1 0 0,1 0 0,-1 0-1,1 0 1,-1 0 0,1 1 0,-1-1 0,1 0 0,-1 0-1,1 1 1,-1-1 0,1 0 0,-1 1 0,0-1-1,1 1 1,-1-1 0,1 0 0,-1 1 0,0-1-1,1 1 1,-1-1 0,0 1 0,1 0 0,-1-2 35,1-1 1,-1 1 0,0-1 0,0 1 0,1-1 0,-1 1 0,0-1-1,0 1 1,-1-1 0,1 1 0,0-1 0,0 1 0,-1-1 0,1 1-1,0-1 1,-1 1 0,0 0 0,1-1 0,-1 1 0,0 0 0,0 0-1,0-1 1,0 1 0,0 0 0,0 0 0,0 0 0,0 0-1,0 0 1,0 0 0,0 0 0,-1 0 0,1 1 0,0-1 0,-1 0-1,1 1 1,-1-1 0,1 1 0,-1 0 0,1-1 0,-3 1 0,1 0 10,0 0 0,1 1 0,-1-1 0,1 1 1,-1 0-1,1 0 0,-1 0 0,1 0 0,-1 0 1,1 0-1,0 0 0,0 1 0,-1-1 0,1 1 1,0 0-1,0 0 0,1 0 0,-1 0 0,0 0 1,1 0-1,-1 0 0,1 0 0,-2 4 0,0 1-4,1-1 1,0 1-1,1-1 0,-1 1 0,1 0 0,1 0 0,-1 0 0,1-1 0,0 1 0,1 0 0,-1 0 0,1 0 0,1-1 0,-1 1 0,1-1 0,0 1 0,1-1 0,0 1 0,6 9 0,-8-13-207,2 1 0,-1-1 0,0 0 0,1 0-1,-1 0 1,1 0 0,0 0 0,0 0-1,0-1 1,1 1 0,-1-1 0,0 0-1,1 0 1,0-1 0,-1 1 0,1 0-1,0-1 1,0 0 0,0 0 0,0 0-1,0-1 1,-1 1 0,2-1 0,-1 0-1,0 0 1,0-1 0,0 1 0,-1-1-1,1 1 1,0-1 0,0-1 0,0 1 0,5-3-1,5-3-846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0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64 512,'-2'-8'3648,"-1"22"-2162,2-9-1364,0 0-1,1 0 1,-1 0-1,1 1 1,1-1-1,1 9 1,0-8-75,0 0 0,0-1 0,1 1 0,0-1 1,0 0-1,6 7 0,-8-10-51,1 0 0,0 0 0,0 0 0,0-1 0,0 1 1,0 0-1,0-1 0,0 1 0,0-1 0,1 0 0,-1 0 0,0 0 0,1 0 0,-1 0 0,1-1 0,0 1 0,-1 0 1,5-1-1,-6 0-131,21-12-110,-19 11 234,-1 1 1,1-1-1,-1 0 1,1-1-1,-1 1 0,0 0 1,0-1-1,1 1 1,-1-1-1,0 1 0,-1-1 1,3-3-1,2-3 113,-2-1 0,1 0 0,-1 0 0,0 0 0,-1-1 0,0 0 0,-1 1-1,0-1 1,-1 0 0,1 0 0,-2 0 0,0-19 0,0 28 26,-2-7 273,3 19-200,15 92 178,-3-25-751,7 136 0,-20-210 393,0 1 1,0-1-1,0 1 0,-1 0 1,0-1-1,1 1 1,-2-1-1,1 1 0,0-1 1,-1 0-1,0 1 1,0-1-1,0 0 0,0 0 1,-1 0-1,0-1 1,0 1-1,0-1 1,0 1-1,0-1 0,-1 0 1,1 0-1,-1 0 1,0-1-1,0 0 0,0 1 1,0-1-1,0 0 1,0-1-1,-1 1 0,1-1 1,-1 0-1,1 0 1,-1 0-1,-8 0 0,10-1-32,1-1-1,-1 1 0,0-1 1,1 1-1,-1-1 0,0 0 1,1 0-1,-1 0 0,1 0 1,0-1-1,-1 1 0,1-1 1,0 1-1,0-1 0,0 0 1,0 0-1,0 1 0,0-2 1,0 1-1,1 0 0,-1 0 1,1 0-1,-1-1 0,1 1 1,0-1-1,0 1 0,0-1 1,1 1-1,-1-1 0,0 0 1,0-5-1,0 0-300,0 0 0,1 0 0,-1-1 0,1 1-1,1 0 1,0 0 0,0 0 0,4-16 0,4 0-993,1 4-99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1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0 236 492,'37'-12'4870,"-33"12"-4810,0-1 0,0 0 0,0 0 0,0-1 0,0 1 0,0-1-1,0 1 1,-1-1 0,1 0 0,-1-1 0,1 1 0,5-6 0,-3 2-48,-1 1 1,0-1 0,0 0 0,-1-1-1,1 1 1,-2-1 0,1 0 0,-1 0-1,0 0 1,0 0 0,-1 0 0,3-12 0,-5 17 88,-2-16 406,2 17-486,-1 0 0,0 0 0,0 1 0,0-1 0,0 0 0,0 0 0,0 1 0,0-1 0,0 1 0,0-1 0,0 1 0,-1-1 0,1 1 0,0-1 0,0 1 0,0 0 0,-1 0 0,1 0 0,0 0 0,0 0 0,0 0 0,-1 0 0,1 0 0,0 0-1,0 0 1,-1 1 0,1-1 0,-2 1 0,0 1 19,0 0 0,0 0 0,0 0 1,0 1-1,0-1 0,1 1 0,-1-1 0,1 1 0,-5 6 0,2-1 1,0 0 0,1 0 1,0 0-1,0 0 1,1 1-1,0 0 1,0-1-1,-1 11 1,4-15-80,-1 0-1,1 0 1,0 0 0,1 1 0,-1-1-1,1 0 1,-1 0 0,1 0 0,1 1-1,-1-1 1,0 0 0,1-1 0,0 1-1,0 0 1,0 0 0,1-1 0,-1 1-1,1-1 1,0 0 0,0 0 0,0 0-1,0 0 1,0 0 0,0-1 0,1 1-1,0-1 1,-1 0 0,1 0 0,0-1-1,0 1 1,0-1 0,0 1 0,0-1-1,0-1 1,1 1 0,-1 0 0,0-1 0,0 0-1,1 0 1,-1 0 0,0-1 0,0 1-1,0-1 1,1 0 0,-1 0 0,0-1-1,0 1 1,0-1 0,3-2 0,0 1-62,-1 0 1,0-1 0,0 1 0,0-1 0,0 0 0,-1-1 0,1 0-1,-1 0 1,0 0 0,-1 0 0,1-1 0,-1 1 0,0-1 0,0 0-1,-1-1 1,0 1 0,3-8 0,-2-3 636,0 0-1,-1 0 1,-1 0-1,0 0 1,-2-29-1,0 46-526,0-1 0,0 1 0,0 0-1,0 0 1,0 0 0,0-1-1,0 1 1,0 0 0,0 0 0,0-1-1,0 1 1,0 0 0,0 0-1,0-1 1,0 1 0,0 0 0,0 0-1,0 0 1,0-1 0,0 1 0,0 0-1,0 0 1,0-1 0,-1 1-1,1 0 1,0 0 0,0 0 0,0 0-1,0-1 1,-1 1 0,1 0-1,0 0 1,0 0 0,0 0 0,-1 0-1,1-1 1,0 1 0,0 0-1,0 0 1,-1 0 0,1 0 0,0 0-1,0 0 1,-1 0 0,1 0 0,0 0-1,0 0 1,-1 0 0,1 0-1,0 0 1,-1 0 0,1 1 8,-1-1-1,1 1 1,-1 0 0,1-1 0,-1 1-1,1-1 1,0 1 0,-1 0 0,1 0 0,0-1-1,-1 1 1,1 0 0,0 0 0,0-1-1,0 1 1,0 0 0,0 0 0,0-1-1,0 1 1,0 0 0,0 0 0,0 0-1,1 3 1,3 42-521,2-1 0,22 82 0,-27-123-530,-1-9 503,-4-17 556,-3-22 1401,10 45-1482,0 0 0,0-1-1,0 1 1,1-1 0,-1 1 0,0-1-1,0 0 1,1-1 0,-1 1 0,0 0-1,0-1 1,0 0 0,6-1 0,-3-1 33,0 1 1,0-1-1,0-1 1,0 1 0,0-1-1,-1 0 1,1 0 0,-1-1-1,0 0 1,-1 0 0,1 0-1,-1 0 1,0 0 0,0-1-1,-1 0 1,1 0-1,-1 0 1,-1 0 0,1-1-1,-1 1 1,0-1 0,0 1-1,-1-1 1,1-12 0,-2 18 199,-1-25 1420,-4 15-982,0 19-274,2 7-254,1 1 0,0-1 0,1 0 0,1 22 0,0-32-121,0-1-1,1 0 1,-1 1-1,1-1 1,0 0-1,0 0 1,0 1-1,1-1 1,-1 0 0,1 0-1,0-1 1,1 1-1,-1 0 1,0-1-1,1 1 1,0-1 0,0 0-1,0 0 1,0 0-1,6 4 1,-7-6-35,-1 0 1,1 0-1,0 0 1,0-1-1,0 1 0,0 0 1,0-1-1,0 1 1,0-1-1,0 0 1,0 0-1,0 0 1,0 0-1,0 0 1,0 0-1,0 0 1,0-1-1,0 1 0,0-1 1,0 1-1,2-2 1,0 0 13,-1-1 0,0 1 1,1 0-1,-1-1 0,0 0 1,0 0-1,0 0 0,-1 0 1,1 0-1,1-4 0,3-4 60,-1 0-1,-1-1 1,0 0-1,0 1 0,5-24 1,-8 19 465,-1 0 0,0 0 1,-1-18-1,-1 7 1247,1 27-1707,0 0 0,0 0-1,0 0 1,0 0 0,0 0-1,0 0 1,-1 0 0,1 0-1,0 0 1,0 0 0,0 0-1,0 0 1,0 0 0,0 0-1,0 0 1,-1 0 0,1 0-1,0 0 1,0 0 0,0 0-1,0 0 1,0 0 0,0 0-1,0 0 1,0 0 0,-1 0-1,1 0 1,0 0 0,0 0-1,0 0 1,0-1 0,0 1 0,0 0-1,0 0 1,0 0 0,0 0-1,0 0 1,-1 0 0,0 19 278,5 7-226,14 58-7,-17-80-109,0 0-1,1 0 0,0 0 0,-1 0 0,1 0 1,1 0-1,-1 0 0,1-1 0,-1 1 0,1-1 1,0 0-1,0 0 0,0 0 0,1 0 0,-1 0 1,4 1-1,-4-3-16,-1 0-1,0 0 1,0 0 0,0 0-1,0-1 1,0 1 0,1-1-1,-1 0 1,0 0 0,0 0-1,1 0 1,-1 0 0,0 0-1,1 0 1,-1-1 0,0 1-1,0-1 1,0 0 0,0 1-1,0-1 1,3-2 0,-1 1-8,0-2 0,0 1 1,0 0-1,0-1 0,-1 1 1,1-1-1,-1 0 0,0 0 0,3-6 1,1-3 89,0 0 1,-1 0-1,0-1 0,-1 0 1,5-24-1,-7 18 264,2 1 1056,2 41-754,16 115-4644,-17-109 2185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3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77 268,'12'-11'641,"-12"8"-209,3 2-363,0-1 0,0 0-1,-1 0 1,1 0 0,0 0 0,-1 0 0,0 0 0,1-1 0,-1 1 0,0-1 0,0 1 0,0-1 0,2-6-1,15-17 1783,-102 133 1097,65-88-2777,12-13-196,1-1 1,-1 1-1,1-1 0,1 2 1,-1-1-1,1 0 1,-5 10-1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3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12 88,'0'-1'135,"-1"-9"3175,-12 11-1248,6 1-1968,-30 9 1113,-54 22-1,65-21-1634,-1-2 0,-1-1 1,0-1-1,-31 5 0,54-13-998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4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0 564,'-75'262'5552,"65"-237"-5483,6-16-527,1-1 1,0 1 0,1 0 0,-3 15 0,4-17-550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5:05.3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87 136 76,'-24'-43'1503,"19"33"-830,-1-1 0,0 1-1,0 0 1,-1 1 0,-13-14-1,7 4 1689,18 33-4434,-2-7 646,0-1-65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8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1226 1 28,'-12'2'941,"8"1"-737,0 0-1,-1 1 1,1-1-1,-1-1 0,1 1 1,-1-1-1,0 0 1,0 0-1,0 0 0,0 0 1,0-1-1,0 0 1,-7 0-1,-260 37 4572,-136-18-3346,46-20-1444,324-6-2657,27 7 1137,12 4-262,0-5 1792,-1 1 0,0 0 0,0-1 0,1 1 0,-1-1 0,0 1 0,0-1 0,0 1 0,0 0 1,0-1-1,0 1 0,0-1 0,0 1 0,0 0 0,0-1 0,0 1 0,0 0 0,0-1 0,0 1 0,0-1 0,-1 1 1,1-1-1,0 1 0,0 0 0,-1-1 0,1 1 0,0-1 0,-1 1 0,1-1 0,-1 1 0,0 0 0,2-1 157,-1 1-1,1 0 0,0 0 0,-1 0 0,1-1 0,0 1 0,0 0 1,0 0-1,-1-1 0,1 1 0,0-1 0,0 1 0,0-1 1,0 1-1,0-1 0,0 0 0,0 1 0,0-1 0,0 0 1,0 0-1,2 0 0,44 15-117,-16-5 131,1 1-12,-11-4-111,-1 1 1,0 1-1,34 20 0,-85-54-2063,22 16 1989,-1 1-1,0 0 1,-1 0-1,0 1 1,-12-6-1,-2 4 231,0 1 0,0 1-1,-1 2 1,-30-4 0,49 8 13,-15-6 1428,20 1-1066,14-1-598,122-39 172,-42 22-3947,-79 22 2063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39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79 60,'0'-3'202,"-1"0"0,1 0 0,-1 0 0,0 0 0,0 0 0,0 0 0,0 0 0,0 1 0,-3-5 0,3 6-29,0-1 0,0 0-1,0 0 1,0 0 0,0 0-1,1 0 1,-1 0-1,1 0 1,-1 0 0,1 0-1,-1 0 1,1 0 0,0 0-1,1-5 854,-2 0 22,1 3-558,3 11-105,23 89 470,19 126 0,-40-193-1217,2 11-572,-5-14-3601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0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64 76,'13'-20'2019,"-8"17"-260,-9 15-536,-9 23-559,6-17-342,-1 1 0,-13 23 0,18-37-262,1-2 1,-1 1-1,0 0 0,0 0 1,0-1-1,0 1 0,0-1 1,-1 0-1,0 0 0,1-1 0,-1 1 1,0-1-1,-1 1 0,1-1 1,-7 2-1,11-4-54,1-1-1,0 1 1,0-1-1,-1 1 1,1 0-1,0-1 1,-1 0-1,1 1 1,-1-1-1,1 1 1,0-1-1,-1 0 1,1 1-1,-1-1 1,0 0-1,1 0 1,-1 1-1,0-1 1,1 0-1,-1 0 1,0 0-1,0 0 1,0 1-1,0-1 1,1 0-1,-1 0 1,0 0-1,-1 0 1,1 1-1,0-1 1,0 0-1,0 0 1,0 0-1,-1 0 1,1 1-1,0-1 1,-1 0-1,1 0 1,0 1-1,-1-1 1,1 0-1,-1 1 1,0-1-1,1 0 1,-2 0-1,13 8 26,-1 0-1,0 1 1,0 0-1,10 11 1,-13-11-152,1 0 0,1-1 1,-1 0-1,1 0 0,0-1 0,15 8 1,-21-13 55,0 0 0,1 0 0,-1-1 0,1 1 0,-1 0 0,0-1 0,1 0 0,-1 0 1,1 0-1,-1-1 0,1 1 0,-1-1 0,1 1 0,-1-1 0,1 0 0,-1-1 0,0 1 0,0 0 0,0-1 1,0 0-1,0 0 0,0 0 0,0 0 0,0 0 0,2-3 0,-1 1 21,1-1-1,-2 1 0,1 0 1,0-1-1,-1 0 1,0 0-1,0 0 1,0 0-1,-1 0 0,0-1 1,0 1-1,0-1 1,-1 1-1,1-1 1,-1 0-1,-1 1 0,1-1 1,-1 0-1,0 0 1,-1-9-1,1 13 90,-1 1-1,1 0 1,0 0 0,0 0-1,-1 0 1,1-1 0,0 1-1,-1 0 1,1 0 0,-1 0-1,1 0 1,-1 0 0,0 0-1,1 0 1,-1 0 0,0 0-1,0 1 1,0-1 0,0 0-1,0 0 1,1 1 0,-3-2-1,-4 5 736,7 17-379,2-11-327,1 1 1,0 0-1,1-1 1,0 0-1,9 16 1,-11-22-78,-1 0 1,1-1 0,0 1 0,0 0 0,1-1 0,-1 0 0,0 1 0,1-1 0,0 0 0,-1 0-1,1 0 1,0-1 0,0 1 0,0-1 0,0 1 0,0-1 0,0 0 0,0 0 0,1 0 0,-1-1-1,5 1 1,-6-2-14,1 1-1,0-1 0,0 0 1,0 0-1,-1 0 1,1 0-1,-1-1 0,1 1 1,-1-1-1,1 0 0,-1 0 1,0 0-1,0 0 0,0 0 1,0 0-1,0 0 0,0 0 1,-1-1-1,1 1 1,-1-1-1,0 0 0,2-3 1,0 0-24,0-1-1,0 0 1,-1 0 0,0 0 0,0-1 0,0 1 0,0-12 0,-2 11 114,-1 1 0,0-1 0,-1 1 0,0 0 0,0-1 0,0 1 0,-1 0 0,0 0 0,0 1 1,-1-1-1,1 1 0,-2-1 0,1 1 0,-1 0 0,0 1 0,0-1 0,0 1 0,-1 0 0,0 0 0,0 1 0,0 0 0,0 0 0,-10-4 0,15 8-47,0-1-1,0 1 0,0 0 0,-1 0 1,1-1-1,0 1 0,0 0 0,-1 0 0,1 0 1,0 1-1,0-1 0,-1 0 0,1 0 0,0 1 1,0-1-1,0 1 0,-1-1 0,1 1 1,0-1-1,0 1 0,0 0 0,0 0 0,-1 1 1,-1 0-9,1 1 0,0-1 1,0 1-1,1 0 1,-1 0-1,1 0 1,-1 0-1,1 0 0,-1 3 1,-1 5-255,1 0 0,0 0 1,0 0-1,1 16 0,2-21-43,0-1 0,1 0 0,0 0 0,0 0 0,0 0 0,0 0 0,1 0 0,0-1 0,0 1 0,0-1 0,1 0-1,-1 0 1,1 0 0,8 7 0,-1-2-969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1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23 160,'-3'-5'2767,"2"9"-1098,2 23-452,9 40-849,54 135-11,-84-250-1491,15 38 1355,0 0 0,0-1 0,1 0-1,1 0 1,-3-13 0,56 10-195,-45 12-16,0 0 0,-1 0 0,1-1-1,-1 1 1,0-1 0,0 0 0,0 0 0,0-1-1,-1 1 1,1-1 0,-1 0 0,0 0 0,0 0-1,0 0 1,-1-1 0,0 1 0,1-1 0,-1 1-1,-1-1 1,1 0 0,-1 0 0,0 1 0,0-1-1,0 0 1,-1 0 0,1 0 0,-1 0 0,0-1-1,-1 1 1,1 0 0,-1 0 0,0 1 0,-1-1-1,1 0 1,-1 0 0,0 0 0,0 1 0,-3-6-1,-3-1 987,3 15-359,3 29-139,10 43-472,-5-63-206,1 1-1,0-1 0,1 0 1,12 24-1,-14-32-118,0 0 0,0-1 0,0 0 1,0 1-1,1-1 0,0 0 0,0-1 0,0 1 0,0-1 1,1 0-1,-1 0 0,1 0 0,0-1 0,10 5 0,-4-4-1005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1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0 448,'-3'0'2870,"2"12"-1732,0 20-668,1-29-207,4 30-146,0 0-1,2 0 1,16 49-1,-16-61-930,-3-13-971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1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17 104 280,'-2'-1'153,"1"0"0,0-1 0,-1 1 1,1 0-1,0-1 0,0 0 0,0 1 0,0-1 0,0 0 0,0 1 1,0-1-1,1 0 0,-1 0 0,1 0 0,-1 1 0,1-1 0,0 0 1,0 0-1,-1 0 0,1 0 0,1 0 0,-1 0 0,0 0 0,0 1 1,1-1-1,-1 0 0,1 0 0,0 0 0,0-1 0,2-1-63,0 1 0,0 0 0,1 0 0,-1 0 0,0 1 0,1-1 0,0 1 0,0 0 0,0 0-1,0 0 1,0 0 0,6-1 0,2-1-439,1 1 0,0 1 1,19-2-1,-14 2-533,-4 1-60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2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47 204 412,'-1'0'65,"1"0"0,0 1-1,0-1 1,0 0 0,0 1-1,0-1 1,0 0 0,-1 1 0,1-1-1,0 0 1,0 1 0,0-1 0,0 0-1,0 1 1,0-1 0,0 0 0,1 1-1,-1-1 1,0 0 0,0 1-1,0-1 1,0 0 0,0 1 0,0-1-1,1 0 1,-1 1 0,0-1 0,0 0-1,0 0 1,1 1 0,-1-1 0,0 0-1,0 0 1,1 1 0,-1-1-1,0 0 1,1 0 0,-1 0 0,0 0-1,1 1 1,-1-1 0,0 0 0,1 0-1,-1 0 1,0 0 0,1 0 0,-1 0-1,1 0 1,16-16 858,10-30-914,-25 40 57,0 0 1,-1 0-1,1 0 1,-1 0-1,-1 0 1,1 0-1,-1 0 1,0-1-1,-2-6 1,2 12-9,0-1 0,-1 0 0,1 0 0,-1 0 0,1 1 0,-1-1 0,0 0 0,0 1 0,0-1 0,0 0 0,0 1 0,0-1 0,0 1 0,0 0 0,0-1 0,-1 1 0,1 0 0,-1 0 0,1 0 0,-1 0 0,1 0 0,-1 0 0,0 0 0,1 0 0,-1 1 0,0-1 0,0 1 0,0-1 0,1 1 0,-1 0 0,0 0 0,0 0 0,-2 0 0,0 2 7,1 1-1,0 0 1,0-1-1,0 1 1,0 1-1,0-1 1,0 0-1,1 1 1,0-1-1,0 1 0,0 0 1,-2 4-1,0-1-5,1 0-1,0 0 0,0 1 1,1-1-1,0 0 0,0 1 1,1-1-1,0 1 0,0 0 1,1-1-1,0 1 0,0 0 0,1 0 1,0-1-1,0 1 0,0-1 1,1 1-1,1-1 0,-1 0 1,1 1-1,0-1 0,1-1 1,5 10-1,-7-14-62,-1 0 0,1 0 0,0 0-1,0-1 1,0 1 0,0-1 0,0 1 0,0-1 0,0 1 0,0-1 0,1 0 0,-1 0 0,0 0-1,1 0 1,-1-1 0,1 1 0,-1-1 0,1 1 0,3-1 0,-1 0-66,-1-1 1,1 1-1,0-1 1,-1 0-1,1-1 1,0 1 0,-1-1-1,0 0 1,9-4-1,-4 0-128,0 0-1,-1 0 1,0-1-1,0 0 0,0 0 1,-1-1-1,0 0 1,11-16-1,-13 14 36,0-1 0,0 1 0,-1-1 0,0 0 0,-1 0 0,-1 0 0,3-21 0,-4 26 256,-1 0 1,0 1-1,0-1 0,0 0 0,-1 1 0,1-1 0,-1 0 0,-1 1 0,1-1 0,-1 1 0,0-1 0,0 1 0,-1 0 0,1 0 0,-1 0 1,0 0-1,-5-5 0,8 10-60,0 1 1,-1-1 0,1 0 0,-1 0-1,1 0 1,0 1 0,-1-1 0,1 0 0,0 0-1,-1 1 1,1-1 0,0 0 0,0 1-1,-1-1 1,1 1 0,0-1 0,0 0-1,-1 1 1,1-1 0,0 1 0,0-1-1,0 0 1,0 1 0,0-1 0,0 1 0,0-1-1,0 1 1,0-1 0,0 0 0,0 1-1,0-1 1,0 1 0,0-1 0,0 1-1,0-1 1,0 1 0,0-1 0,1 1-1,-2 26 79,1-25-22,3 22-278,0-1 0,1 1 0,2 0 1,0-1-1,2 0 0,0 0 0,21 39 1,-10-38-3200,-15-22 2111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2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0 436,'-1'0'145,"0"0"0,1 1 0,-1-1 0,0 0 0,0 0 0,1 0 0,-1 1 1,0-1-1,0 0 0,1 1 0,-1-1 0,0 1 0,1-1 0,-1 0 0,1 1 0,-1 0 0,1-1 0,-1 1 0,1-1 0,-1 1 0,1 0 0,-1-1 0,1 1 0,0 0 1,-1-1-1,1 1 0,0 0 0,-1 0 0,-15 29 118,14-26 131,-20 33 422,16-28-596,-1 1 0,2-1 0,-1 1 0,2 0-1,-1 1 1,1-1 0,1 1 0,0 0 0,0 0-1,-1 17 1,4-27-230,0-1-1,0 1 1,0 0-1,0-1 1,0 1-1,1 0 1,-1-1-1,0 1 1,0 0 0,1-1-1,-1 1 1,0-1-1,0 1 1,1 0-1,-1-1 1,1 1-1,-1-1 1,1 1-1,-1-1 1,1 1-1,-1-1 1,1 0 0,-1 1-1,1-1 1,-1 0-1,1 1 1,0-1-1,-1 0 1,2 1-1,25 0-971,20-13-452,-12-8-642,-19 8 832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2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17 500,'7'11'3901,"6"9"-3124,-14-23-695,0 0 0,-1 0 0,1 0 0,-1 0 0,0 1-1,0-1 1,0 1 0,0-1 0,0 1 0,0 0-1,-1 0 1,1 0 0,-1 0 0,0 0 0,1 0-1,-1 1 1,0-1 0,0 1 0,0 0 0,0 0 0,0 0-1,0 0 1,-5 0 0,5 2-23,1-1-1,-1 1 1,0 0-1,0 0 1,1 0 0,-1 1-1,0-1 1,1 0 0,0 1-1,-1 0 1,1 0-1,0-1 1,0 1 0,0 1-1,0-1 1,0 0 0,0 0-1,0 1 1,1-1-1,0 1 1,-1-1 0,1 1-1,0 0 1,0-1-1,-1 7 1,-3 5 153,2 0-1,-1 0 1,-1 24-1,4-31-180,1 0-1,0 0 1,0 0-1,1-1 1,0 1-1,0 0 1,1 0-1,0-1 1,0 1-1,0-1 1,1 0-1,0 1 0,5 6 1,-7-10-93,1-1-1,-1 0 1,1 0-1,0 0 1,0 0 0,0 0-1,0-1 1,0 1-1,0-1 1,1 1-1,-1-1 1,0 0 0,1 0-1,-1 0 1,1 0-1,-1 0 1,1 0 0,0-1-1,-1 1 1,1-1-1,0 0 1,-1 0 0,1 0-1,0 0 1,-1 0-1,1-1 1,0 1 0,-1-1-1,1 1 1,-1-1-1,1 0 1,-1 0 0,1 0-1,3-3 1,3-2-340,0 0 0,0 0 0,-1-1 0,0-1 0,0 1-1,-1-1 1,0 0 0,0-1 0,-1 0 0,0 0 0,8-16 0,-4 7-344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3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2912,'-1'17'4670,"9"78"-3722,-1-58-835,-6-30-528,0-1 0,1 1-1,-1-1 1,1 1 0,1-1-1,-1 0 1,4 7-1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5:06.4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29 232,'0'-1'169,"1"1"-1,-1-1 1,0 1 0,1-1 0,-1 1-1,1 0 1,-1-1 0,0 1-1,1 0 1,-1-1 0,1 1-1,-1 0 1,1 0 0,-1-1 0,1 1-1,-1 0 1,1 0 0,-1 0-1,1 0 1,0 0 0,-1 0 0,1 0-1,-1 0 1,1 0 0,-1 0-1,1 0 1,-1 0 0,1 0-1,-1 0 1,1 0 0,0 1 0,11 16 2161,4 38-1460,-14-43-280,20 78 754,-10-35-734,3-1 0,26 66 1,-32-95-674,-9-22-34,-5-19-37,-9-38 55,9 32 94,-1 1-1,-13-31 0,19 51-5,38 1-77,-34 0 58,1 0 0,0-1 0,0 0-1,0 0 1,0 0 0,-1 0 0,1-1 0,0 0-1,-1 0 1,0 0 0,1-1 0,-1 1 0,0-1 0,0 0-1,0 0 1,-1-1 0,1 1 0,-1-1 0,0 0-1,0 0 1,0 0 0,0 0 0,-1 0 0,1 0-1,-1-1 1,0 1 0,2-10 0,1-4 288,0-1 0,-1 0 0,-1 0 0,0 0 0,-1-34 1,-3 53-268,1 0 0,0 1 0,0-1 1,0 0-1,0 1 0,0-1 1,-1 0-1,1 1 0,0-1 0,0 0 1,-1 0-1,1 1 0,0-1 1,0 0-1,-1 0 0,1 1 0,0-1 1,-1 0-1,1 0 0,0 0 1,-1 1-1,1-1 0,0 0 1,-1 0-1,1 0 0,0 0 0,-1 0 1,1 0-1,0 0 0,-1 0 1,1 0-1,-1 0 0,1 0 0,0 0 1,-1 0-1,1 0 0,0 0 1,-1 0-1,1-1 0,0 1 0,-1 0 1,1 0-1,0 0 0,-1 0 1,1-1-1,0 1 0,0 0 0,-1 0 1,1-1-1,0 1 0,0 0 1,-1-1-1,1 1 0,0 0 0,0 0 1,0-1-1,-1 0 0,0 17 28,0 0 1,1 0-1,1 0 0,1 0 0,0 0 0,6 21 1,-6-27-78,1-1 0,0 0 0,0 0 0,1 0 0,0-1 0,1 1 1,0-1-1,0 0 0,1 0 0,0-1 0,0 0 0,9 8 0,-13-13-9,-1-1-1,1 0 1,-1 0-1,1 0 0,0 0 1,0 0-1,-1 0 1,1 0-1,0-1 1,0 1-1,0 0 1,0-1-1,0 0 0,0 1 1,0-1-1,0 0 1,0 0-1,0 0 1,0 0-1,0 0 1,0-1-1,-1 1 0,4-2 1,-2 1-9,0-1-1,0 0 1,0 0 0,0 0 0,0 0-1,0-1 1,0 1 0,-1-1 0,0 0-1,1 1 1,-1-1 0,2-4 0,1-2-50,0 0 0,0-1 0,-1 0 1,0 0-1,-1 0 0,0 0 0,3-21 0,-6 12 157,0 1-1,-1-1 0,-1 0 0,0 1 1,-1-1-1,-2 1 0,-6-20 0,5 102 984,5-54-1044,1 1-1,1 0 1,0-1 0,1 1 0,0-1-1,0 0 1,1 1 0,0-1 0,1-1-1,0 1 1,1 0 0,11 16-1,-15-24-36,1 0 0,-1 0 0,1 0 0,0-1 0,0 1 0,0 0 0,0-1 0,0 0 0,0 1-1,0-1 1,1 0 0,-1 0 0,0 0 0,1 0 0,-1-1 0,0 1 0,1-1 0,-1 1-1,1-1 1,-1 0 0,1 0 0,4 0 0,-4-1-16,0-1 0,0 1 0,-1 0 0,1-1 1,0 0-1,-1 0 0,1 0 0,-1 0 0,0 0 0,0 0 0,0 0 0,0-1 1,0 1-1,0-1 0,2-4 0,2-6-56,0 0-1,-1 0 1,0-1 0,-1 1 0,0-1-1,2-24 1,-5 28 57,2-39 765,-3 47-638,0-1-1,0 1 1,0 0 0,-1 0-1,1-1 1,0 1 0,-1 0-1,0 0 1,1-1-1,-1 1 1,0 0 0,0 0-1,0 0 1,-1 0-1,1 0 1,-2-1 0,2 5 5,1-1 0,-1 1 0,0 0 0,1 0 0,-1 0 0,1 0 0,0 0 0,-1 0 1,1 0-1,0 0 0,0 0 0,1 0 0,-1 1 0,0-1 0,2 3 0,2 15-21,24 88 112,-25-97-376,1 0 1,1-1-1,0 0 0,0 0 0,1 0 1,0 0-1,14 15 0,3-12-1446,-17-12-1500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3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11 124 216,'0'0'113,"-1"-1"0,0 1 0,0 0 0,1-1 0,-1 1-1,1-1 1,-1 1 0,0-1 0,1 0 0,-1 1 0,1-1 0,-1 1 0,1-1 0,0 0 0,-1 1 0,1-1-1,0 0 1,-1 0 0,1 1 0,0-1 0,0 0 0,-1 0 0,1 1 0,0-1 0,0 0 0,0 0 0,0 0-1,0 1 1,0-1 0,0 0 0,1 0 0,-1 0 0,0 1 0,1-2 0,23-14 1736,-19 13-1943,31-14 761,1 1 1,40-11-1,-55 21-1890,0 1 0,36-4 0,-48 8-197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4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89 340,'0'0'3685,"26"-9"-1941,-7 8-1591,0 0-1,0-2 0,0 0 0,0-1 1,0-1-1,-1-1 0,0 0 1,0-1-1,-1-1 0,24-15 1,-25 11-3529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5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22 4,'1'-13'1623,"-4"4"862,2 14-2467,-1 0 1,1 1 0,0-1 0,0 0 0,1 1-1,-1-1 1,1 1 0,0-1 0,1 1-1,-1-1 1,1 0 0,0 1 0,4 8-1,0 17-1139,-3-16 72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09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65 232,'-1'0'25,"1"-1"-1,0 1 1,0-1 0,0 1-1,0-1 1,-1 0 0,1 1-1,0-1 1,0 1 0,0-1-1,0 1 1,0-1 0,0 0-1,1 1 1,-1-1 0,0 1-1,0-1 1,0 1 0,0-1-1,1 1 1,-1-1 0,0 1-1,1-1 1,-1 1 0,0-1-1,1 1 1,-1-1 0,0 1-1,1 0 1,0-1 0,1-3 109,1 1 0,-1-1-1,1 1 1,0 0 0,0 0 0,0 0 0,0 0 0,0 0 0,1 1 0,-1-1 0,1 1 0,0 0 0,-1 0-1,1 1 1,0-1 0,0 1 0,0 0 0,0 0 0,1 0 0,-1 0 0,0 1 0,0 0 0,0 0-1,1 0 1,-1 0 0,0 0 0,0 1 0,1 0 0,-1 0 0,5 2 0,-5-1-47,1 1-1,-1-1 1,0 1 0,0 0 0,0 0-1,0 0 1,-1 1 0,1-1 0,-1 1 0,0 0-1,0 0 1,0 0 0,-1 0 0,1 1 0,-1-1-1,0 1 1,0-1 0,-1 1 0,0 0-1,1-1 1,-1 1 0,-1 0 0,1 0 0,-1 0-1,0 0 1,0 0 0,0 0 0,-1 0-1,-2 9 1,0 2 95,-1-1-1,-1 1 1,-1-1 0,0-1-1,-1 1 1,0-1-1,-1 0 1,-11 14 0,-17 19-881,10-18-2768,20-22 1727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09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36,'-11'51'6248,"19"-51"-8500,-4-2 908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0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84 360,'-2'-1'367,"0"0"1,0 0-1,1 0 0,-1 0 0,1 0 1,-1 0-1,1-1 0,-1 1 0,1 0 1,-1-1-1,1 1 0,0-1 0,0 1 1,0-1-1,0 0 0,-1-3 0,1 4-262,1 0 0,0-1 0,0 1 0,0 0 0,0-1 0,0 1 0,0 0 0,0 0 0,1-1 1,-1 1-1,0 0 0,1 0 0,-1-1 0,1 1 0,-1 0 0,1 0 0,0 0 0,-1 0 0,2-2 0,1 0-82,0 0 0,0 1 1,0-1-1,0 1 0,0-1 1,0 1-1,1 0 1,-1 0-1,1 0 0,0 1 1,-1-1-1,1 1 0,0 0 1,0 0-1,4 0 1,-6 1-20,-1 0 0,0-1 0,1 1 0,-1 1 0,0-1 0,0 0 0,1 0 0,-1 0 1,0 1-1,0-1 0,1 0 0,-1 1 0,0-1 0,0 1 0,0 0 0,0-1 1,0 1-1,0 0 0,0 0 0,0 0 0,0-1 0,0 1 0,0 0 0,0 0 1,1 3-1,0-1 5,-1 0 0,0 1 0,1 0 1,-1-1-1,0 1 0,-1 0 1,1-1-1,0 8 0,-1 1-5,0 0 0,-1-1 0,-1 1 0,-4 18 0,-8 10-392,-2-1 1,-1-1 0,-41 64-1,50-88-71,-15 42-2403,11-22-1025,11-30 3377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0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0 136,'-9'33'3758,"-1"-1"-3924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1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81 572,'0'-19'3307,"-1"15"-2777,1-1 1,0 1-1,0-1 1,0 1-1,0 0 0,1-1 1,2-6-1,-2 9-498,-1 1-1,1 0 1,0-1-1,0 1 1,0 0-1,0 0 1,0 0-1,0 0 1,0 0-1,1 0 1,-1 0 0,0 0-1,0 0 1,1 1-1,-1-1 1,1 0-1,-1 1 1,1-1-1,-1 1 1,1 0-1,-1-1 1,1 1-1,-1 0 1,1 0-1,-1 0 1,1 0-1,1 1 1,-2-1 50,21 11 37,-19-9-109,-1 0 0,1 1 0,-1-1-1,1 0 1,-1 1 0,0-1 0,0 1 0,0 0-1,0-1 1,0 1 0,-1 0 0,1 0 0,-1 0-1,0 1 1,0-1 0,0 0 0,0 0 0,-1 1-1,1-1 1,-1 0 0,0 1 0,0-1 0,0 0-1,0 1 1,-1 2 0,-2 9 17,0 0 1,-1 0-1,-1 0 0,-6 14 0,7-20 5,-6 16-101,-1 0 1,-2 0 0,-19 27-1,-27 22-4173,46-61 2537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1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0 400,'0'4'608,"-2"0"-24,2-2-12,-1 1-24,2-1 20,-2 1-68,1-1 28,0 0-36,0 0-64,-1-1 1,2 1-105,-2-1-192,1 0-232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2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0 136,'12'2'7599,"-4"35"-7219,-8-36-381,1 0 0,-1-1 0,0 1 0,0-1-1,1 1 1,-1 0 0,0-1 0,1 1 0,-1-1 0,1 1 0,-1-1 0,1 1 0,-1-1 0,1 1 0,-1-1 0,1 1 0,-1-1 0,1 0 0,0 1 0,-1-1-1,1 0 1,0 0 0,-1 1 0,1-1 0,0 0 0,-1 0 0,1 0 0,0 0 0,-1 0 0,1 0 0,0 0 0,-1 0 0,1 0 0,0 0 0,-1 0 0,1 0-1,0 0 1,-1-1 0,1 1 0,0 0 0,-1-1 0,1 1 0,0 0 0,-1-1 0,1 1 0,-1-1 0,1 1 0,-1-1 0,1 1 0,-1-1 0,1 1 0,-1-1-1,1 0 1,-25 18-4160,11-3 2861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5:07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6 144 2792,'-4'-26'820,"2"7"2557,14 47-1696,65 203-123,-76-229-1539,3 9 89,0 0 0,0 0 0,-1 0 0,1 13-1,-30-71 147,19 25-222,2 1-1,0-1 0,1 0 1,-1-42-1,5 54-22,1 0-1,0 0 1,0 1-1,0-1 1,1 0-1,1 1 1,0-1-1,0 1 1,1 0-1,0 0 1,0 0-1,1 1 1,11-15-1,-15 22-8,0-1 0,0 1-1,0-1 1,0 1 0,0 0-1,1-1 1,-1 1 0,0 0-1,1 0 1,-1 0 0,1 0 0,0 0-1,-1 1 1,1-1 0,0 0-1,-1 1 1,1-1 0,0 1-1,0-1 1,-1 1 0,1 0-1,0 0 1,0 0 0,-1 0-1,1 0 1,0 0 0,0 1-1,0-1 1,-1 1 0,1-1-1,0 1 1,-1-1 0,1 1 0,0 0-1,-1 0 1,1 0 0,-1 0-1,1 0 1,-1 0 0,0 0-1,1 1 1,1 2 0,3 2-8,0 1 0,-1 0 1,0 0-1,0 1 0,-1 0 1,6 12-1,-6-7 20,-1 0 0,0 1 0,-1-1 0,0 0 0,-1 1 0,-1-1 0,-1 18 0,1-3 117,-1-28-129,1 1 1,-1-1 0,1 1 0,-1-1-1,1 0 1,-1 0 0,1 1-1,-1-1 1,0 0 0,1 0 0,-1 0-1,1 0 1,-1 1 0,1-1-1,-1 0 1,0 0 0,1 0-1,-1 0 1,1 0 0,-1-1 0,0 1-1,1 0 1,-1 0 0,1 0-1,-1 0 1,1-1 0,-1 1 0,0 0-1,1 0 1,-1-1 0,1 1-1,0 0 1,-1-1 0,1 1 0,-1-1-1,1 1 1,-1-1 0,1 1-1,0-1 1,-1 1 0,1-1 0,0 1-1,0-1 1,-1 1 0,1-1-1,-3-12-1,1 1 0,0-1 0,1 0 0,1 0 0,0 1 0,0-1 0,1 0 0,1 1 0,0-1 0,1 1 0,0-1 0,1 1 0,1 0 0,-1 0 0,2 1-1,11-19 1,-16 28 2,-1 1-1,1 0 0,0 0 1,0 0-1,-1 0 0,1 0 0,0 0 1,0 0-1,0 1 0,0-1 1,0 0-1,0 0 0,1 1 1,-1-1-1,0 1 0,0-1 0,0 1 1,1-1-1,-1 1 0,0 0 1,0 0-1,1-1 0,-1 1 1,3 0-1,-2 1 1,-1 0 0,1 0 0,-1 0-1,1 0 1,-1 0 0,1 0 0,-1 0 0,1 0 0,-1 0 0,0 1 0,0-1 0,0 0 0,0 1 0,0-1-1,2 4 1,4 9 30,-1 1-1,-1 0 1,6 21-1,-6-20 50,1 5 14,1 1-56,1 0 0,12 25 1,-18-43-40,0 0 0,1 0 0,-1 1-1,1-2 1,0 1 0,0 0 0,0-1 0,0 1 0,1-1 0,-1 0 0,1 0 0,0 0 0,0-1 0,0 1 0,0-1 0,9 3-1,-12-4-9,0-1-28,1-1 34,0 0 0,0 0 0,-1 1 0,1-1 0,-1 0 0,1 0 0,-1 0 1,1-1-1,-1 1 0,1 0 0,-1 0 0,0-1 0,0 1 0,0-1 0,0 1 0,0-1 0,0 0 0,0 1 0,0-1 0,-1 0 0,2-3 0,-1 2-2,7-21 45,-1 0 0,-1 0-1,-1-1 1,-2 0-1,0 0 1,-2 0-1,-2-39 1,1 43 244,0 19-226,0 0 0,0 0 0,0 1-1,0-1 1,-1 0 0,1 0 0,-1 1 0,1-1 0,-1 0-1,1 1 1,-1-1 0,0 1 0,0-1 0,0 1 0,0-1-1,-2-1 1,-5 4 668,3 18-207,4-2-411,0 0 1,2 0-1,0 1 0,0-1 1,2-1-1,7 27 1,-9-36-102,1-1 0,0 0 1,1 0-1,0 0 0,-1 0 0,2-1 1,-1 1-1,1-1 0,0 1 1,0-1-1,0 0 0,1-1 0,-1 1 1,1-1-1,0 0 0,1 0 1,-1-1-1,1 1 0,-1-1 0,12 4 1,-15-6-30,1-1 0,-1 1 0,1-1 0,-1 0 0,0 1 0,1-1 0,-1 0 0,1 0 0,-1-1 1,1 1-1,-1 0 0,1-1 0,-1 0 0,0 1 0,1-1 0,-1 0 0,0 0 0,1 0 0,-1-1 0,0 1 0,2-2 1,1-1-13,-1-1 1,0 1 0,0-1 0,0 1 0,-1-1-1,0 0 1,0-1 0,4-8 0,-1-1-10,0 0-1,-1 0 1,-1 0-1,-1-1 1,3-29-1,-5 36 183,-2-1-1,1 0 0,-1 1 0,0-1 1,-1 1-1,-4-12 0,0-2 446,6 22-335,2 57 1129,-2-21-1835,2-1 1,10 51 0,17 18-7838,-14-66 4427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6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61 6379,'0'2'0,"0"1"0,0-1 0,-1 1 0,1-1 0,-1 0 0,1 1 0,-1-1 0,0 0 0,0 0 0,0 1 0,0-1 0,0 0 0,0 0 0,0 0 0,-1 0 0,1 0 0,-1 0 0,1-1 0,-1 1 0,0 0 0,0-1 0,1 1 0,-1-1 0,0 1 0,0-1 0,0 0 0,-1 0 0,1 0 0,0 0 0,0 0 0,0 0 0,-1 0 0,1-1 0,-1 1 0,1-1 0,0 1 0,-1-1 0,1 0 0,0 0 0,-1 0 0,1 0 0,-1 0 0,1-1 0,0 1 0,-1-1 0,1 1 0,-1-1 0,1 0 0,0 0 0,0 0 0,0 0 0,-1 0 0,1 0 0,0 0 0,0-1 0,0 1 0,1-1 0,-1 1 0,0-1 0,0 0 0,1 1 0,-1-1 0,1 0 0,-1 0 0,1 0 0,0 0 0,0 0 0,0 0 0,0-1 0,0 1 0,0 0 0,0 0 0,1-1 0,-1 1 0,1 0 0,-1-1 0,1 1 0,0-1 0,0 1 0,0 0 0,0-1 0,0 1 0,1-1 0,-1 1 0,1 0 0,-1-1 0,1 1 0,0 0 0,0 0 0,0-1 0,0 1 0,0 0 0,0 0 0,0 0 0,1 0 0,-1 0 0,1 0 0,-1 1 0,1-1 0,0 0 0,0 1 0,-1-1 0,1 1 0,0-1 0,0 1 0,0 0 0,1 0 0,-1 0 0,0 0 0,0 0 0,0 0 0,1 0 0,-1 1 0,1-1 0,-1 1 0,0-1 0,1 1 0,-1 0 0,1 0 0,-1 0 0,0 0 0,1 0 0,-1 1 0,0-1 0,1 1 0,-1-1 0,1 1 0,-1 0 0,0 0 0,0 0 0,0 0 0,1 0 0,-1 0 0,0 0 0,0 1 0,0-1 0,-1 1 0,1-1 0,0 1 0,0 0 0,-1-1 0,1 1 0,-1 0 0,1 0 0,-1 0 0,0 0 0,0 0 0,0 0 0,0 1 0,0-1 0,0 0 0,0 0 0,-1 1 0,1-1 0,-1 0 0,1 1 0,-1-1 0,0 1 0,0-1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4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53 268,'0'0'617,"0"-14"3047,-6-2-3261,3 2 481,3 13-842,1 1 1,0-1-1,-1 0 0,1 1 1,0-1-1,0 1 0,0-1 1,-1 1-1,1-1 1,0 1-1,0-1 0,0 1 1,0 0-1,0 0 0,0-1 1,0 1-1,0 0 0,0 0 1,0 0-1,2 0 0,0 0-13,1 0-1,-1 0 0,1 0 1,0 0-1,-1 0 0,1 1 1,-1 0-1,0 0 1,1 0-1,-1 0 0,1 0 1,-1 1-1,0-1 0,0 1 1,0 0-1,0 0 0,0 0 1,0 0-1,-1 0 0,1 1 1,-1 0-1,0-1 1,1 1-1,-1 0 0,0 0 1,0 0-1,-1 0 0,3 6 1,-2-5-15,0 1 0,-1 0 0,0 0 0,0 0 0,0 0 0,0 0 0,-1 1 0,0-1 0,0 0 0,0 0 0,0 0 0,-1 0 0,0 0 0,0 0 0,-1 0 1,1 0-1,-1 0 0,0 0 0,-4 6 0,5-8 7,-1 0 0,0 0 0,0-1 1,0 1-1,-1 0 0,1-1 0,0 1 0,-1-1 1,0 1-1,1-1 0,-1 0 0,0-1 0,0 1 1,0 0-1,-1-1 0,1 1 0,0-1 1,-1 0-1,1 0 0,0-1 0,-5 2 0,7-2 21,-11-15 73,14 14-114,-1 0 0,1 0 0,0 0-1,-1 1 1,1-1 0,0 0 0,0 1 0,-1 0-1,1-1 1,0 1 0,0 0 0,-1 0 0,1 0-1,0 0 1,0 0 0,0 0 0,-1 1 0,1-1-1,0 0 1,0 1 0,-1 0 0,1-1 0,0 1-1,-1 0 1,1 0 0,-1 0 0,3 2 0,40 30-116,-35-23 71,0 0 0,-1 1-1,0 0 1,0 1 0,-1-1-1,-1 1 1,0 1 0,-1-1 0,0 1-1,-1 0 1,0 0 0,-1 0-1,0 1 1,-2-1 0,1 1 0,-1 16-1,-1-28 49,0 1-1,0-1 1,-1 0-1,1 0 1,0 1-1,-1-1 0,1 0 1,-1 0-1,0 0 1,1 0-1,-1 0 1,0 0-1,-1 0 1,1 0-1,0 0 0,0 0 1,-1-1-1,1 1 1,-1 0-1,1-1 1,-1 0-1,0 1 0,0-1 1,0 0-1,0 0 1,1 1-1,-2-2 1,1 1-1,0 0 1,0 0-1,0-1 0,0 1 1,0-1-1,0 1 1,-1-1-1,1 0 1,-4 0-1,3 0 23,-1-1 0,0 1 1,0 0-1,0-1 0,1 0 0,-1 0 1,0 0-1,1-1 0,-1 1 0,1-1 0,-1 0 1,1 0-1,0 0 0,0 0 0,0 0 0,0-1 1,0 1-1,0-1 0,1 0 0,-1 0 1,-3-6-1,3 2-57,0-1-1,1 1 1,0-1 0,0 0 0,1 1 0,0-1 0,0 0 0,1 0-1,0 0 1,0 0 0,1 0 0,0 1 0,0-1 0,5-12-1,-3 7-449,1 0 0,1 1 0,0 0 0,1 0 0,0 1-1,1-1 1,0 1 0,10-11 0,-4 7-692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5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0 254 228,'37'-37'3399,"-22"23"-2999,-1 0-1,0 0 1,14-23 0,-23 30-379,-1 0 0,0 0 0,-1-1-1,0 0 1,0 1 0,-1-1 0,0 0 0,0 0 0,0-1 0,-1 1 0,-1-14 0,1 21 0,-1 0-1,0 0 0,0 0 1,0-1-1,0 1 0,0 0 1,0 0-1,0 0 1,-1 0-1,1 0 0,0 0 1,0 0-1,-1 0 1,1 0-1,-1 0 0,1 0 1,-1 0-1,1 0 0,-1 0 1,0 1-1,1-1 1,-1 0-1,0 0 0,0 1 1,0-1-1,1 0 0,-1 1 1,0-1-1,0 1 1,0-1-1,0 1 0,0-1 1,0 1-1,0 0 1,0-1-1,0 1 0,0 0 1,0 0-1,0 0 0,0 0 1,-1 0-1,-1 0 1,0 1 21,0-1 1,0 1-1,0 0 1,0 1-1,0-1 1,0 0-1,0 1 1,0 0 0,0-1-1,1 1 1,-1 0-1,1 1 1,-1-1-1,-2 3 1,-1 4 10,0 0 0,0 0 0,1 1 0,0 0 0,1-1 0,0 1 0,0 1 0,1-1 0,1 1 0,0-1 0,0 1 0,1 0 0,0-1 0,1 1 0,0 0 0,1 0 0,0 0 0,1-1 0,0 1 0,0-1 0,1 1 0,8 17 0,-9-24-51,2 5-14,0 0 0,1 0 0,0-1 1,6 9-1,-9-14-29,0-1 1,0 0 0,0 0 0,0 0 0,0 0 0,0-1-1,0 1 1,1-1 0,-1 1 0,1-1 0,-1 0-1,1 0 1,0 0 0,0 0 0,-1 0 0,1-1 0,0 1-1,0-1 1,3 1 0,-4-2 31,0 0-1,-1 1 1,1-1-1,-1 0 1,1 0 0,-1 1-1,1-1 1,-1 0-1,1-1 1,-1 1 0,0 0-1,1 0 1,-1-1 0,0 1-1,0 0 1,0-1-1,0 1 1,0-1 0,-1 1-1,1-1 1,0 0-1,-1 1 1,1-1 0,-1 0-1,1 0 1,-1-2-1,1-1 14,0 0-1,0 0 1,0 0-1,-1-1 1,0 1-1,0 0 1,0 0-1,0 0 1,-2-6-1,-20-33 231,21 42-197,0 0-1,0 0 1,-1 0 0,1 0 0,-1 0-1,0 1 1,0-1 0,1 1 0,-1-1-1,0 1 1,0 0 0,0 0 0,0 0-1,-1 0 1,1 0 0,0 0 0,0 0 0,-1 1-1,-4-1 1,7 1 2,-1 0-33,0 0 0,0 0 1,0 0-1,0 1 1,0-1-1,0 1 0,0-1 1,0 1-1,1-1 0,-1 1 1,0-1-1,0 1 0,0 0 1,1-1-1,-1 1 0,0 0 1,1 0-1,-1-1 0,1 1 1,-1 0-1,1 0 1,-1 0-1,1 0 0,-1 1 1,-12 25 11,12-24-124,0 1 0,0-1 1,0 1-1,0 0 0,1-1 0,0 1 0,0 0 1,0 0-1,0-1 0,0 1 0,1 0 0,0-1 0,1 7 1,-1-8-42,0 0 1,-1 0 0,1 0 0,0 0-1,0 0 1,1 0 0,-1 0 0,0 0-1,1 0 1,-1-1 0,1 1-1,-1-1 1,1 1 0,0-1 0,-1 1-1,1-1 1,0 0 0,0 0 0,0 0-1,0 0 1,0 0 0,1 0 0,2 0-1,2 0-717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5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0 160,'0'5'1890,"1"58"2510,0-48-4746,0 1 1,1-1-1,0 1 1,1-1 0,11 29-1,-11-36-533,0-2-7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5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17 248,'-2'-5'504,"2"3"-140,0-2-32,0 1-92,-1 2 16,2 0 140,0 1-296,2 1-56,-1 2-184,3-1-136,-2 3-28,1-1-276,7 6-220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8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1 248,'0'0'2546,"-9"8"-1990,8-1-476,1 0 0,-1 0 1,1 0-1,0 0 0,1 0 0,-1 0 0,1 0 0,4 11 0,0 15 146,2 29 111,11 204 339,-17-265-675,-2 1-1,1 0 1,0-1 0,0 1 0,0 0 0,-1-1-1,1 1 1,-1 0 0,1-1 0,-1 1 0,0-1-1,0 1 1,1-1 0,-1 1 0,0-1 0,0 1 0,-1-1-1,1 0 1,0 0 0,0 0 0,-1 1 0,1-1-1,0 0 1,-1-1 0,1 1 0,-1 0 0,1 0-1,-1-1 1,0 1 0,1-1 0,-1 1 0,0-1-1,1 0 1,-4 1 0,2-1 35,-1 0 1,0 0-1,1 0 1,-1 0-1,0-1 0,1 1 1,-1-1-1,1 0 1,-1 0-1,1 0 0,0 0 1,-1-1-1,1 0 0,-6-3 1,5 1-3,0 0 0,0 0 0,0 0 1,0 0-1,1-1 0,0 0 0,0 1 1,0-1-1,1 0 0,-1 0 0,1-1 0,1 1 1,-1 0-1,1-1 0,-1 1 0,2-1 0,-1 1 1,0-1-1,1 1 0,0-1 0,1 0 0,-1 1 1,1-1-1,0 1 0,0-1 0,1 1 0,0 0 1,3-8-1,3-5-501,0 1 1,2-1 0,0 2-1,1-1 1,0 2-1,1-1 1,15-12-1,-13 12-581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8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0 328,'1'16'3917,"-3"28"-2848,0-5-645,2 173-1541,0-211 775,12 5-1817,-10-19 1132,0-1 498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19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3 48,'0'0'36,"0"0"-1,0 0 1,0 0 0,0 0 0,0 0-1,0 0 1,0-1 0,0 1-1,0 0 1,0 0 0,1 0-1,-1 0 1,0 0 0,0 0 0,0 0-1,0-1 1,0 1 0,0 0-1,0 0 1,0 0 0,1 0 0,-1 0-1,0 0 1,0 0 0,0 0-1,0 0 1,0 0 0,1 0 0,-1 0-1,0 0 1,0 0 0,0 0-1,0 0 1,0 0 0,0 0-1,1 0 1,-1 0 0,0 0 0,0 0-1,0 0 1,0 0 0,0 0-1,1 0 1,-1 0 0,0 0 0,0 0-1,0 0 1,0 1 0,0-1-1,0 0 1,0 0 0,0 0 0,1 0-1,-1 0 1,0 0 0,0 0-1,0 1 1,0-1 0,0 0-1,0 0 1,0 0 0,0 0 0,0 15 1113,-5 13-436,-1-15-458,0 1-1,0-1 1,-1-1 0,-1 1-1,0-1 1,-1 0-1,0-1 1,-12 11-1,21-21-244,0-1 0,0 0 0,0 1-1,-1-1 1,1 0 0,0 1 0,0-1-1,0 0 1,0 0 0,-1 1 0,1-1-1,0 0 1,0 1 0,-1-1 0,1 0-1,0 0 1,0 0 0,-1 1 0,1-1-1,0 0 1,-1 0 0,1 0 0,0 0-1,-1 1 1,1-1 0,0 0 0,-1 0-1,1 0 1,0 0 0,-1 0 0,1 0-1,0 0 1,-1 0 0,1 0 0,0 0-1,-1 0 1,1 0 0,0-1 0,-1 1-1,1 0 1,0 0 0,-1 0 0,1 0-1,0 0 1,-1-1 0,1 1 0,0 0-1,-1-1 1,3-18 15,11-1-172,-13 20 146,1 0 0,-1-1 0,1 1 0,-1 0 0,1 0 0,0-1 0,-1 1 0,1 0 0,-1 0 0,1 0 0,-1 0 0,1 0 0,0-1 0,-1 1 0,1 0 0,-1 0 0,1 1 0,-1-1 0,1 0 0,0 0 0,-1 0 0,1 0 0,-1 0 0,1 1 0,-1-1 0,1 0 0,-1 0 0,1 1 0,-1-1 0,1 1 0,-1-1 0,1 0 0,-1 1 0,0-1 0,1 1 0,8 9 14,-2 0-1,1 1 0,-1 0 0,7 16 1,13 20 14,-26-46-36,0 0 0,-1-1 0,1 1 0,0-1 0,0 1 1,0 0-1,-1-1 0,1 1 0,0-1 0,0 0 0,0 1 0,0-1 0,0 0 0,0 0 0,0 1 1,0-1-1,0 0 0,0 0 0,0 0 0,0 0 0,0 0 0,0 0 0,0 0 0,0-1 0,-1 1 1,1 0-1,0-1 0,0 1 0,0 0 0,0-1 0,0 1 0,0-1 0,0 1 0,-1-1 0,1 1 1,0-1-1,0 0 0,-1 0 0,1 1 0,-1-1 0,1 0 0,0-1 0,28-35-103,-24 28 165,0 0 0,-1 0 0,0 0 0,-1-1 0,0 1 0,0-1 0,-1 0 0,-1 0 0,2-14 0,-3 23 283,-5-12 599,4 30-730,1-15-198,-3 75 239,3-72-262,0 0-1,1 0 0,-1 0 1,1-1-1,0 1 1,1 0-1,-1 0 0,1-1 1,0 1-1,0-1 0,1 1 1,-1-1-1,6 7 0,-7-10-12,0 0 0,0-1 0,0 1 0,0 0 0,1 0 0,-1-1 0,0 1 0,0 0-1,1-1 1,-1 0 0,0 1 0,1-1 0,-1 0 0,0 1 0,1-1 0,-1 0 0,0 0 0,1 0-1,-1 0 1,1-1 0,-1 1 0,0 0 0,1 0 0,-1-1 0,0 1 0,0-1 0,1 1-1,-1-1 1,0 0 0,0 1 0,0-1 0,1 0 0,-1 0 0,0 0 0,0 0 0,0 0-1,-1 0 1,1 0 0,0 0 0,0 0 0,0-2 0,5-4-18,-2 1 0,1-1 0,-1-1 0,0 1 0,4-11 0,-4 5 223,-1 1 0,0 0 0,-2-1-1,1 0 1,-1-16 0,-4 74 346,2-28-1338,0-1 0,0 0 0,4 24 0,5 3-920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0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70 20,'-4'5'348,"1"0"0,-1 0-1,2 0 1,-1 0 0,0 1 0,1-1-1,0 1 1,1 0 0,-1 0 0,-1 11 0,-2 61 993,5-63-1108,0 0 0,2 0 0,2 18 1,-3-30-210,-1 0 1,1 0 0,0 0 0,0 0 0,0 0 0,0-1-1,0 1 1,1 0 0,-1 0 0,1-1 0,0 1-1,0-1 1,-1 0 0,2 0 0,-1 1 0,0-1 0,0 0-1,1-1 1,-1 1 0,1 0 0,-1-1 0,1 1-1,4 1 1,-6-3 25,11-3 25,-10 2-71,0 0 0,0 0 0,0-1 0,0 1 0,0-1 0,0 0 0,-1 1 0,1-1 0,0 0 0,-1 0 0,1 0 0,-1 0 0,0 0 0,0 0 0,0-1 0,0 1 0,0 0 1,0-1-1,0-2 0,0-1 3,-1 1 0,1-1 0,-1 1 0,-1-1 0,1 1 0,-1-1 0,0 1 0,-2-8 0,-2-4 17,-2-1-1,0 1 0,-1 0 0,-11-18 1,11 24 15,-1 0 0,1 1 0,-1-1 0,-12-8 1,-24-30 626,45 48-660,0 1 0,-1 0 0,1-1-1,0 1 1,0 0 0,0-1 0,0 1-1,0 0 1,-1-1 0,1 1 0,0-1-1,0 1 1,0 0 0,0-1 0,0 1-1,0-1 1,0 1 0,1 0-1,-1-1 1,0 1 0,0 0 0,0-1-1,0 1 1,0-1 0,1 1 0,-1 0-1,0-1 1,0 1 0,0 0 0,1 0-1,-1-1 1,0 1 0,1 0 0,-1 0-1,0-1 1,1 1 0,20-11-37,24 0-722,-38 10 527,1 0-223,-1 0 0,1 0-1,0 1 1,-1 0-1,1 0 1,14 3-1,2 5-558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1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2 129 364,'-1'1'122,"1"0"0,0 1 0,0-1 0,0 0 0,0 0 0,0 1 0,0-1 0,0 0-1,0 0 1,0 1 0,1-1 0,-1 0 0,0 0 0,1 1 0,-1-1 0,1 0 0,0 0 0,-1 0 0,1 0 0,0 0 0,-1 0 0,1 0 0,0 0 0,0 0 0,0 0-1,0 0 1,0-1 0,0 1 0,0 0 0,0-1 0,1 1 0,-1-1 0,0 1 0,2 0 0,1-1-66,-1-1-1,0 1 1,1 0 0,-1-1 0,0 0-1,1 0 1,-1 0 0,0 0 0,0-1-1,0 1 1,0-1 0,3-2-1,-3 2-46,0-1 0,0 1 0,0-1 0,-1 0 0,1 0 0,-1 0 0,0 0 0,0 0 0,0-1 0,0 1-1,0-1 1,-1 1 0,0-1 0,0 1 0,0-1 0,0 0 0,0 0 0,-1 1 0,1-1 0,-1 0 0,0-5 0,0 8 46,-2-14 433,1 14-461,1 0 0,-1 0 0,1 1 0,-1-1-1,1 0 1,-1 1 0,1-1 0,-1 0 0,0 1 0,1-1 0,-1 1 0,0-1 0,1 1 0,-1-1-1,0 1 1,0-1 0,0 1 0,1 0 0,-1-1 0,0 1 0,0 0 0,0 0 0,0 0 0,0 0 0,1 0-1,-1 0 1,0 0 0,0 0 0,0 0 0,0 0 0,0 0 0,0 0 0,-1 1 0,0 1 11,0-1 0,-1 1 1,1 0-1,0 0 0,0 0 1,0 0-1,0 0 1,0 0-1,1 1 0,-4 4 1,1 1 12,-1 1 1,1 0 0,0 1 0,1-1 0,-4 19-1,6-22-34,1 1 1,0 0-1,0-1 0,0 1 0,1-1 0,0 1 0,1-1 0,-1 1 0,1-1 0,4 10 1,-4-13-64,-1 0 1,1 0 0,0-1 0,0 1 0,0-1 0,0 1 0,0-1 0,0 0-1,0 0 1,1 0 0,-1 0 0,1-1 0,0 1 0,-1 0 0,1-1-1,0 0 1,0 0 0,0 0 0,0 0 0,0 0 0,0 0 0,0-1 0,0 0-1,6 1 1,-6-2 2,1 0 0,-1 0 0,1 0 0,-1 0 0,1 0 0,-1-1 0,0 0 0,1 1 0,-1-1 0,0 0 0,0-1 0,-1 1 0,1 0 0,0-1 0,-1 0 0,1 1 0,-1-1 0,3-5 0,1-1-76,0-1 1,0 1-1,-1-1 0,7-21 0,-7 16 258,-1 0-1,0 0 0,-2 0 0,0-1 0,0 1 0,-2-1 1,0 0-1,-2-19 0,2 138 855,-2-38-798,0 6-154,0-41-353,2 0 0,0 0 0,2 0 0,1 0 0,2-1 0,12 45 0,-10-68-1653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09:30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17 219 168,'-4'-11'500,"1"0"-1,0 0 1,1 0 0,0-1-1,1 1 1,0-15-1,1 23-401,0 1 0,0 0-1,0-1 1,0 1-1,0-1 1,0 1 0,1 0-1,-1-1 1,1 1 0,-1 0-1,1 0 1,0-1-1,0 1 1,0 0 0,0 0-1,1 0 1,-1 0-1,0 0 1,1 0 0,-1 1-1,1-1 1,0 0-1,0 1 1,-1-1 0,1 1-1,0 0 1,0 0 0,1-1-1,-1 1 1,0 1-1,0-1 1,0 0 0,1 0-1,-1 1 1,0-1-1,1 1 1,2 0 0,-3 0-61,0 0 1,-1 1 0,1 0-1,0-1 1,0 1 0,0 0-1,0 0 1,0 0 0,-1 0-1,1 0 1,-1 0 0,1 0-1,0 1 1,-1-1 0,0 1-1,1-1 1,-1 1 0,0-1-1,0 1 1,0 0 0,0-1-1,0 1 1,0 0 0,-1 0-1,1 0 1,0 0 0,0 4-1,1 3 238,0 1 0,0-1 0,-1 1-1,0 13 1,-2-15-111,0 0 0,-1 0 0,0 0 0,0 0 0,-1 0 0,0-1 1,0 1-1,-1-1 0,0 0 0,0 0 0,-1 0 0,0 0 0,0-1 0,0 0 0,-10 9 0,14-15-209,1 0-1,0 0 0,0 1 0,0-1 1,0 0-1,0 0 0,-1 0 0,1 0 1,0 0-1,0 0 0,0 0 0,-1 1 1,1-1-1,0 0 0,0 0 0,0 0 0,-1 0 1,1 0-1,0 0 0,0 0 0,0 0 1,-1 0-1,1 0 0,0 0 0,0 0 1,0 0-1,-1 0 0,1-1 0,0 1 1,0 0-1,0 0 0,-1 0 0,1 0 1,0 0-1,0 0 0,0 0 0,0-1 0,-1 1 1,1 0-1,0 0 0,0 0 0,0 0 1,0-1-1,0 1 0,0 0 0,0 0 1,-1 0-1,1 0 0,0-1 0,0-15-1540,7-11 141,13-23-426,-12 28 1927,0 1 0,1 0 0,1 1-1,1 0 1,17-23 0,-27 43 29,0 0 0,-1 1 0,1-1 1,-1 0-1,1 0 0,-1 0 0,1 1 0,-1-1 0,1 0 0,-1 0 0,1 1 0,-1-1 0,0 0 0,1 1 1,-1-1-1,0 1 0,1-1 0,-1 1 0,0-1 0,1 0 0,-1 1 0,0-1 0,0 1 0,1-1 0,-1 1 1,0 0-1,0-1 0,0 1 0,0-1 0,0 1 0,0-1 0,0 1 0,0-1 0,0 1 0,0 0 0,6 25 705,-1 7 345,6 37 402,-10-66-1453,0 0 1,1 1-1,-1-1 1,1 0-1,0 0 1,0 0-1,0 0 1,1-1-1,-1 1 1,1-1-1,0 1 0,5 4 1,-7-7-89,-1-1 1,1 1 0,0-1-1,0 1 1,-1-1-1,1 1 1,0-1-1,0 0 1,0 1 0,0-1-1,0 0 1,0 0-1,-1 0 1,1 0-1,0 1 1,0-1 0,0 0-1,0-1 1,0 1-1,0 0 1,0 0-1,0 0 1,-1 0 0,1-1-1,0 1 1,0 0-1,0-1 1,0 1-1,1-2 1,0 0-30,1 0 0,-1 0 1,0-1-1,0 1 0,0-1 0,0 1 0,0-1 1,3-6-1,-1 0-59,0-1 0,0 0 1,-1 0-1,3-18 0,-3 13 170,-2 0-1,0 0 1,0 1 0,-2-1-1,0 0 1,0 0 0,-1 0-1,-6-18 1,3 96 959,5-41-859,0 0-1,5 29 1,-5-46-250,1-1 1,0 1 0,0 0 0,0-1 0,1 1-1,-1-1 1,1 1 0,0-1 0,0 0 0,1 0-1,-1 0 1,1 0 0,0 0 0,0 0 0,0-1-1,1 1 1,4 3 0,-6-6-263,-1-1 0,0 1 0,1-1-1,-1 0 1,0 1 0,0-1 0,1 0 0,-1 0 0,1 0 0,-1 0 0,0 0-1,1 0 1,-1 0 0,0-1 0,0 1 0,1 0 0,-1-1 0,0 1 0,0-1 0,1 1-1,-1-1 1,2-1 0,6-4-2487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35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73 44,'0'0'395,"-1"0"-338,1 0 1,-1 0-1,0 0 1,0 0 0,0 1-1,0-1 1,1 0-1,-1-1 1,0 1 0,0 0-1,0 0 1,1 0-1,-1 0 1,0-1-1,0 1 1,0 0 0,1-1-1,-2 0 1,2-1 22,0 1 0,-1-1 0,1 0 0,0 0 0,0 1 1,-1-1-1,1 0 0,-1 1 0,0-1 0,1 1 0,-1-1 0,0 1 0,0-1 0,0 1 1,0-1-1,0 1 0,0 0 0,-1-1 0,1 1 0,0 0 0,-1 0 0,-2-1 1,-11-12 1468,15 14-1501,0 0 0,-1-1 0,1 1-1,0 0 1,0 0 0,0 0 0,0-1 0,-1 1 0,1 0-1,0 0 1,0-1 0,0 1 0,0 0 0,0 0 0,0 0-1,0-1 1,0 1 0,0 0 0,0 0 0,0-1 0,0 1-1,0 0 1,0 0 0,0-1 0,0 1 0,0 0 0,0 0-1,0-1 1,0 1 0,0 0 0,0 0 0,1-1 0,-1 1-1,0 0 1,0 0 0,0 0 0,0-1 0,0 1-1,1 0 1,-1 0 0,0 0 0,0 0 0,0-1 0,1 1-1,-1 0 1,0 0 0,0 0 0,1 0 0,-1 0 0,0 0-1,22-6 901,24 2 147,8 12-599,-31-2-367,7 1 89,-1 2 0,0 1 0,0 1-1,-1 1 1,33 20 0,-44-23-79,-1-1 1,1-1-1,0-1 0,0 0 0,1-1 1,-1-1-1,1 0 0,22 1 0,148 2 572,-148-22-548,-13 4-106,41-20 92,-15 7-191,-15 8 1,-22 8 36,0 2 0,1 0 0,0 0 0,0 2 0,0 0 0,0 1 0,30-2 0,-32 7 43,0 1 1,0 1-1,-1 0 1,0 1-1,1 0 1,-2 1-1,1 1 1,-1 0-1,18 13 1,-19-12-71,0 0-1,1-1 1,-1 0-1,1-1 1,1 0 0,18 4-1,-28-9 41,0 0 0,0 0-1,1-1 1,-1 1-1,0-1 1,0 0 0,1-1-1,-1 1 1,0-1 0,0 0-1,0 0 1,0 0 0,0 0-1,7-4 1,11-8 89,1 0 0,32-12-1,-33 15-93,-10 6-19,1 0 0,0 0 0,0 2-1,0-1 1,0 2 0,1 0 0,26 1-1,-33 0 45,4 2-31,-1 0-1,1 1 0,-1 0 0,1 0 1,-1 1-1,13 7 0,23 8-122,-21-10 163,1-1 1,0-1 0,1-1-1,-1-2 1,49 3 0,-68-8-44,-1-1 0,1 1 0,-1-1 0,1 0-1,-1-1 1,0 1 0,0-1 0,0 0 0,10-8 0,-9 6 32,1 0 0,1 1 0,-1 0 0,17-6 0,13-3-153,-30 10 130,-1 0 1,1 0-1,0 1 0,0 0 0,0 1 1,15-2-1,-22 3-37,26 2 32,3 16 45,105 57-166,-126-71 132,0 0 1,0-1 0,1 0-1,0-1 1,14 3-1,-23-5-7,33-2 22,92-80-12,-122 80-14,-1 1 0,1-1-1,0 1 1,0 0 0,0 0 0,0 0-1,0 1 1,0 0 0,0-1 0,0 1-1,0 1 1,0-1 0,0 0 0,0 1-1,0 0 1,-1 0 0,7 3 0,9 3-16,-1 1 1,23 13-1,-19-9 73,-11-5-52,1-1 0,0-1-1,0 0 1,0-1 0,1 0 0,-1 0-1,1-2 1,0 1 0,17-1 0,-24-4-5,1 0 1,-1-1-1,1 0 1,-1 0 0,0 0-1,7-6 1,-6 5-44,22-15 187,-20 12-146,1 1 1,-1 0-1,1 0 1,1 1-1,-1 0 1,1 1-1,-1 0 1,1 0-1,1 2 1,-1-1-1,0 1 0,13 0 1,-22 2 0,0 0 1,0 0-1,0 0 1,0 0-1,0 1 1,-1-1-1,1 1 1,0-1-1,0 1 1,0 0-1,-1 0 1,1-1-1,-1 1 1,1 0-1,0 1 1,-1-1-1,0 0 1,2 2-1,2 1 2,126 63 51,-125-64-56,-1-1-1,1 0 0,0-1 1,0 1-1,1-1 1,-1 0-1,0-1 0,0 0 1,0 0-1,0 0 1,1 0-1,-1-1 0,0 0 1,11-4-1,1-2-21,0 0 0,-1-2 0,23-14 0,29-13 197,-67 34-165,1 2 0,0-1 0,0 0 0,0 0 0,0 1 0,0 0 0,-1-1 0,1 1 0,0 0 0,0 0 0,0 1 0,0-1 0,0 1 0,0-1 0,0 1 0,-1 0 0,1 0 0,0 0 0,4 3 0,3 3 18,-1-1-1,1 2 1,14 14 0,-17-14-32,1-1 0,0 0 0,1 0 0,10 6 0,-8-7 4,-6-3-12,-1 0-1,1-1 1,-1 1 0,1-1-1,0 0 1,0 0 0,0-1-1,0 1 1,0-1 0,0 0-1,0-1 1,1 1 0,-1-1 0,0 0-1,0 0 1,1 0 0,-1-1-1,8-2 1,41-19-120,-32 11 44,45-13 0,-47 19 60,0 1 0,0 0 0,1 2 0,-1 0 0,0 1 0,1 1 0,-1 1 0,1 1 0,-1 1 0,21 5 0,-27-3-505,28 7 1133,-12-9-8048,-23-3 4609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1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29 412,'1'-1'80,"0"-1"0,0 0 0,-1 1 0,1-1 0,0 0 0,0 1 0,1-1 0,-1 1 0,0 0 0,0-1 0,1 1 0,-1 0 0,1 0 0,-1 0 1,1 0-1,-1 0 0,1 0 0,0 0 0,-1 1 0,1-1 0,0 0 0,0 1 0,-1 0 0,1-1 0,0 1 0,0 0 0,0 0 0,0 0 0,-1 0 0,1 0 0,0 0 0,0 1 0,0-1 0,0 1 0,-1-1 0,1 1 0,0 0 0,-1-1 0,1 1 0,0 0 0,-1 0 0,1 0 0,-1 0 0,1 1 0,-1-1 1,0 0-1,2 2 0,1 1-8,0 1 0,0-1 0,-1 1 1,0-1-1,1 1 0,-2 0 1,1 0-1,0 0 0,-1 1 0,0-1 1,0 1-1,-1-1 0,0 1 1,1 9-1,-3-11-106,0 0 1,0 0-1,-1 0 0,0 0 1,0 0-1,0-1 1,0 1-1,-1 0 0,1-1 1,-1 0-1,0 0 1,0 0-1,-4 4 0,-13 7-4039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1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32,'4'1'198,"1"0"-1,-1 0 1,0 0-1,1-1 1,-1 0-1,0 0 1,1 0-1,-1-1 1,0 1-1,0-1 1,1 0 0,-1 0-1,0 0 1,0-1-1,0 0 1,0 1-1,0-2 1,-1 1-1,1 0 1,0-1-1,5-5 1,-5 5-126,0-1 0,0 1 0,-1-1 0,1 0 0,-1 0 0,0-1 0,0 1 0,0-1 0,-1 1 0,1-1 0,-1 0 0,-1 0 0,1 0 0,-1 0 0,1 0 0,0-11 0,-2 16-64,0-1 1,0 1-1,0-1 1,0 1-1,0-1 1,0 1 0,0-1-1,0 1 1,0-1-1,0 1 1,-1-1-1,1 1 1,0-1-1,0 1 1,0-1-1,-1 1 1,1 0-1,0-1 1,0 1-1,-1-1 1,1 1-1,0 0 1,-1-1-1,1 1 1,-1 0-1,1-1 1,0 1 0,-1 0-1,1 0 1,-1-1-1,1 1 1,-1 0-1,0 0 1,-18 4 371,-14 18 112,28-16-439,1-1-1,0 1 1,0 0-1,0 0 1,1 0 0,0 1-1,0-1 1,1 1 0,0 0-1,0-1 1,0 1-1,1 0 1,-1 13 0,2-18-70,0 1 1,0 0-1,0-1 1,1 1-1,-1 0 1,1-1 0,0 1-1,0-1 1,-1 1-1,2-1 1,-1 1-1,0-1 1,0 0-1,1 0 1,-1 1 0,1-1-1,0 0 1,0 0-1,0-1 1,0 1-1,0 0 1,0-1-1,0 1 1,0-1 0,1 1-1,-1-1 1,0 0-1,1 0 1,-1 0-1,1-1 1,-1 1-1,1 0 1,0-1 0,-1 0-1,1 1 1,0-1-1,-1 0 1,6-1-1,-2 1-84,0 0 0,0-1-1,0 0 1,0 0 0,0 0-1,0-1 1,0 0-1,0 0 1,-1 0 0,1-1-1,-1 0 1,1 0 0,-1 0-1,0-1 1,0 1 0,-1-1-1,1 0 1,-1-1 0,0 1-1,0-1 1,0 0-1,3-5 1,1-5 148,0 0 0,-1 0 1,-1-1-1,0 0 0,-1 0 0,4-29 0,-7 41 1532,0 12-567,0 33-199,0 58-608,-2-92-539,0-1-1,1 1 1,0 0 0,0-1 0,1 1 0,0-1 0,0 0-1,5 11 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43 440,'0'0'99,"-1"-1"-1,0 1 1,1-1 0,-1 1 0,1-1-1,-1 1 1,1-1 0,-1 0 0,1 1-1,-1-1 1,1 0 0,-1 1 0,1-1-1,0 0 1,0 1 0,-1-1-1,1 0 1,0 0 0,0 1 0,0-1-1,0 0 1,0 0 0,0 1 0,0-1-1,0 0 1,0 0 0,0 1-1,0-1 1,0 0 0,1-1 0,0 1-13,0 0 1,0 0-1,0 1 1,1-1-1,-1 0 1,0 0-1,1 1 1,-1-1-1,0 1 0,1-1 1,-1 1-1,1-1 1,-1 1-1,3 0 1,65-2-338,-58 3 10,17-1-232,-17 1 263,0-1 0,1 0 0,-1 0 0,0-2 0,17-3 0,-26 4 274,0 1 1,-1-1-1,1 0 1,0 1-1,-1-1 1,1 1-1,0 0 1,0 0-1,0-1 1,-1 1-1,1 0 1,0 0-1,0 1 1,0-1-1,-1 0 1,1 1-1,0-1 1,-1 1-1,1-1 1,0 1-1,-1 0 1,1-1-1,0 1 1,-1 0-1,2 2 0,-1-1 69,-1 0 0,0 1-1,1-1 1,-1 0-1,0 1 1,0-1-1,-1 1 1,1 0-1,0-1 1,-1 1-1,0 0 1,0-1-1,1 1 1,-2 3-1,-1 55 821,0-28-502,4 56 0,-1-81-442,0 1 0,1-1 0,-1 0 0,2 0 1,-1 0-1,1 0 0,0-1 0,1 1 0,0-1 0,0 1 0,9 10 0,-13-17-48,1 0-1,0 0 1,-1-1 0,1 1-1,0 0 1,0 0-1,-1-1 1,1 1-1,0-1 1,0 1-1,0-1 1,0 1-1,0-1 1,0 1-1,0-1 1,0 0-1,0 0 1,0 1-1,0-1 1,0 0 0,0 0-1,0 0 1,0 0-1,1 0 1,-1 0-1,0-1 1,1 1-1,0-1 5,0 0-1,0-1 0,0 1 1,0 0-1,0 0 0,0-1 0,-1 0 1,1 1-1,0-1 0,-1 0 1,1 1-1,1-5 0,-1 3 35,0 0 0,0 0-1,-1 0 1,1-1-1,-1 1 1,0 0-1,0-1 1,0 1 0,0-1-1,0 1 1,-1-1-1,0 0 1,0 1-1,0-1 1,0 1 0,0-1-1,-1 0 1,-1-5-1,0 6 25,0-1 1,0 1-1,0 0 0,-1-1 0,0 1 1,1 1-1,-1-1 0,0 0 0,0 0 0,-1 1 1,1 0-1,-1 0 0,-6-3 0,9 4-111,0 1 1,-1-1-1,1 1 0,-1-1 0,1 1 1,-1 0-1,0 0 0,1 0 0,-1 0 1,1 0-1,-1 0 0,1 0 0,-1 1 0,1-1 1,-1 0-1,1 1 0,-1-1 0,1 1 1,0 0-1,-1-1 0,1 1 0,0 0 1,-1 0-1,1 0 0,0 0 0,0 0 1,0 0-1,0 0 0,0 0 0,0 0 1,0 1-1,0-1 0,1 0 0,-1 1 0,0-1 1,1 0-1,-1 1 0,1-1 0,-1 3 1,-1 1-793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3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40 320,'-2'13'3091,"-5"-19"-1849,7 5-1202,0 0-1,-1 0 1,1 0 0,-1 0-1,0 0 1,1 0 0,-1 1-1,0-1 1,1 0-1,-1 0 1,0 1 0,0-1-1,0 0 1,1 1-1,-1-1 1,0 1 0,0-1-1,0 1 1,0 0 0,0-1-1,0 1 1,0 0-1,0 0 1,0 0 0,0 0-1,0-1 1,0 1 0,0 1-1,0-1 1,0 0-1,0 0 1,0 0 0,0 0-1,0 1 1,0-1-1,0 0 1,0 1 0,0-1-1,-1 2 1,-5 3 99,1 1 0,0 0 0,0 1 1,0 0-1,1 0 0,0 0 0,0 0 0,1 1 1,0 0-1,-5 14 0,7-19-155,1 1 0,0 0 0,0-1 0,0 1 0,1 0 0,-1 0 0,1-1 0,0 1 0,0 0-1,0 0 1,0 0 0,1-1 0,0 1 0,0 0 0,0-1 0,0 1 0,0 0 0,1-1 0,-1 0 0,1 1 0,0-1 0,0 0 0,0 0 0,1 0 0,-1 0-1,1 0 1,3 3 0,-4-5-25,0 0-1,0 1 0,1-1 0,-1 0 0,0 0 1,1-1-1,-1 1 0,1 0 0,-1-1 1,1 0-1,-1 1 0,1-1 0,-1 0 1,1 0-1,0-1 0,-1 1 0,1 0 0,-1-1 1,1 0-1,-1 1 0,0-1 0,1 0 1,-1 0-1,0-1 0,3-1 0,-4 3 83,-1 0-1,0 0 1,0-1-1,1 1 0,-1 0 1,0 0-1,1 0 1,-1 0-1,0-1 1,0 1-1,1 0 0,-1 0 1,0 0-1,1 0 1,-1 0-1,0 0 1,1 0-1,-1 0 1,0 0-1,1 0 0,-1 0 1,0 0-1,1 0 1,-1 0-1,0 0 1,0 1-1,1-1 0,-1 0 1,0 0-1,1 0 1,-1 0-1,0 1 1,0-1-1,1 0 1,-1 0-1,0 0 0,0 1 1,1-1-1,-1 0 1,0 0-1,0 1 1,0-1-1,0 0 0,0 1 1,1-1-1,-1 0 1,0 0-1,0 1 1,11 24 242,-3-8 99,-6-15-387,-1 0 0,1 0 1,0 0-1,0 0 0,0 0 0,0 0 0,0 0 0,0-1 1,1 1-1,-1-1 0,0 0 0,1 0 0,-1 0 0,1 0 0,-1 0 1,1 0-1,0-1 0,-1 1 0,1-1 0,0 0 0,2 0 1,-1 0-27,0-1 0,0 0 0,0 0 0,0 0 0,0-1 0,0 0 0,0 1 0,-1-1 0,1-1 0,-1 1 0,1 0 0,4-5 0,1-2-52,-1 0 0,0 0 0,0 0 0,0-1-1,-2-1 1,1 1 0,-1-1 0,7-17 0,-10 18 87,0 0 1,0 0-1,-1-1 1,-1 1-1,0-1 0,0-13 1,-1 19 48,0 1-1,0-1 1,-1 1 0,1-1 0,-1 1 0,0-1-1,-1 1 1,1 0 0,-1-1 0,0 1 0,0 0-1,0 0 1,0 0 0,-1 1 0,0-1 0,0 0-1,-3-3 1,6 7-41,0 0 0,-1 0 0,1-1 0,0 1 0,-1 0 0,1 0 0,0-1 0,-1 1 0,1 0 0,0 0 0,-1 0 0,1 0 0,0 0 0,-1-1 0,1 1-1,0 0 1,-1 0 0,1 0 0,-1 0 0,1 0 0,0 0 0,-1 0 0,1 0 0,0 0 0,-1 0 0,1 1 0,-1-1 0,1 0 0,0 0 0,-1 0 0,1 0 0,0 0 0,-1 1 0,1-1 0,0 0 0,0 0 0,-1 1 0,-8 17 176,8-13-166,0-1 0,1 1 0,-1 0 0,1 0 0,0-1 0,0 1 0,1 7 1,3-2-45,0 0 1,1-1 0,0 1 0,0-1 0,1 0 0,0 0 0,0-1 0,1 0 0,10 10 0,8 4-2193,46 35-1,-55-45 619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29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12 178 80,'0'0'1605,"-12"-2"1434,12-8-3008,4-13 271,24 4-69,-22 17-222,0 0 0,1 0 0,-1 0 0,1 1 0,-1 0 0,1 0 0,0 0 0,-1 1 0,1 0 0,-1 1 0,1-1 0,0 1 0,-1 0 0,1 1 0,-1 0 0,0 0 0,1 0 0,10 7-1,34 8 176,-44-16-187,0-1-1,1 1 1,-1-1-1,0-1 1,0 1 0,0-1-1,1 0 1,-1-1 0,0 0-1,-1 0 1,1 0 0,0-1-1,-1 0 1,1 0 0,8-6-1,-7 4 4,0 1 0,0 0-1,0 0 1,1 1-1,-1 0 1,1 0 0,0 1-1,0 1 1,12-2 0,-12 4 8,-1 1 0,0-1 0,1 2 0,-1-1 0,0 1 0,0 0 0,13 8 1,-12-7 3,0 1 1,1-1 0,0-1-1,-1 0 1,13 2 0,-14-5-10,-1 0-1,1-1 1,-1 0 0,0-1 0,0 0 0,0 0 0,0 0-1,0-1 1,0 0 0,0-1 0,6-4 0,-4 3-31,0 1 0,0-1 0,0 1 0,0 1 0,1 0 0,-1 0 0,1 1 0,19-2 1,-25 5 25,0-1 1,0 1 0,0 1 0,-1-1 0,1 0 0,0 1 0,-1 0-1,1 0 1,-1 0 0,1 0 0,-1 1 0,5 4 0,-4-4 4,0 1 1,0-1-1,0 0 1,1 0-1,0-1 0,-1 1 1,1-1-1,0 0 1,0 0-1,0-1 1,0 1-1,0-1 0,9 1 1,-7-3-15,0 0 1,0 0-1,0 0 0,-1-1 1,1 0-1,9-4 1,-12 4 4,0 0 0,0 0 0,0 1 0,0-1 0,0 1 0,0 0 0,0 0 0,0 1 1,0-1-1,0 1 0,1 0 0,-1 0 0,0 0 0,0 1 0,0 0 0,0-1 0,0 1 0,0 1 1,0-1-1,0 1 0,5 2 0,-3-1 4,0 1-1,0-1 1,0-1-1,0 1 1,1-1 0,-1 0-1,1 0 1,-1-1 0,1 0-1,0 0 1,-1-1 0,1 1-1,8-2 1,-5-1-21,1 0 0,-1-1 0,0 0 0,0 0 0,-1-1 0,1-1 0,16-10 0,-14 8 57,-5 2-66,0 1 0,0 0 0,0 0 0,1 0 1,-1 1-1,1 0 0,0 1 0,-1-1 0,12 0 0,-19 3 39,9 1-152,21 21 45,-22-16 107,1 0 0,-1 0 0,1-1 0,0 0 1,11 4-1,-17-8-16,0 0 1,1 0 0,0 0-1,-1-1 1,1 0-1,-1 1 1,1-1 0,0 0-1,-1-1 1,1 1-1,-1-1 1,1 0 0,-1 0-1,1 0 1,-1 0-1,0 0 1,1-1 0,5-3-1,23-15-131,-17 10 137,1 1-1,0 0 0,0 1 1,27-10-1,-39 18 10,-1 0 0,0 0 0,0 0 0,0 0-1,0 1 1,0-1 0,0 1 0,0 0 0,0 0 0,-1 0 0,1 0 0,0 1-1,0-1 1,-1 1 0,1-1 0,-1 1 0,1 0 0,-1 0 0,0 0-1,0 0 1,3 4 0,-3-4-3,0 1 1,0-1-1,1 0 0,-1 1 1,1-1-1,-1 0 0,1-1 0,0 1 1,-1 0-1,1-1 0,0 1 0,0-1 1,0 0-1,0 0 0,0 0 0,1-1 1,-1 1-1,0-1 0,0 0 0,0 1 1,1-1-1,-1-1 0,0 1 1,4-1-1,2-3-2,0-1-1,0 0 1,0 0 0,0-1 0,-1 0 0,8-8 0,-8 7-12,1 0 1,-1 1-1,1 0 1,0 0-1,18-8 0,-26 14-38,3 1 47,1 0 5,0 0 1,-1 1-1,1-1 1,-1 1-1,1 0 1,-1 0 0,0 1-1,0-1 1,0 1-1,0 0 1,0 0-1,0 0 1,5 7 0,-6-7-10,0 1 1,0-1 0,1 0 0,0 0 0,-1 0-1,1 0 1,0-1 0,1 0 0,-1 0-1,0 0 1,0 0 0,1 0 0,-1-1 0,9 1-1,-12-2-41,20-2 23,22-21 26,-37 18 3,1 1 1,0 0-1,-1 0 0,1 1 0,0 0 0,1 0 1,-1 1-1,1 0 0,-1 0 0,10-1 0,32 32 99,-41-28-107,0-1 1,0-1 0,0 0-1,0 0 1,0 0-1,-1-1 1,1-1-1,0 1 1,-1-1 0,0 0-1,1-1 1,7-4-1,48-19-27,-62 27 55,22 2-15,22 28 41,-39-25-34,1 0 0,0 0 0,0 0-1,1-1 1,-1 0 0,1 0 0,0-1 0,0 0 0,0 0 0,1-1 0,-1 0 0,0-1 0,11 1 0,33-9-56,-47 5 52,1 1-1,-1 0 1,1 0-1,-1 0 1,1 0 0,-1 1-1,1 0 1,0 0-1,-1 1 1,1 0 0,-1 0-1,1 0 1,-1 0 0,7 3-1,-4 1 6,1 0-1,0-1 0,0 0 1,0-1-1,1 0 1,-1-1-1,1 0 0,0 0 1,-1-1-1,1 0 1,0 0-1,0-1 0,-1-1 1,1 0-1,0 0 1,0-1-1,11-3 1,89-43-164,-105 47 148,0 0-1,0 0 1,1 1 0,-1 0-1,0 0 1,1 0 0,-1 0-1,0 1 1,0 0-1,0 0 1,1 0 0,-1 1-1,0-1 1,0 1 0,-1 0-1,1 1 1,7 4-1,-5-3 5,0-1-1,0 0 1,0 0-1,1 0 1,-1-1-1,1 0 0,0-1 1,9 1-1,-10-2-11,0-1 0,0 0 0,0-1-1,-1 1 1,1-2 0,10-4 0,-10 5-15,-1-1 0,1 1 0,0 0 0,0 0 0,-1 1 0,13-2 0,-18 3 28,0 0 18,5 1-21,0-1-1,-1 0 1,1 1 0,0 0-1,0 1 1,0-1-1,-1 1 1,1 0-1,8 5 1,-10-5-1,0 0 0,0 0 0,1-1 0,-1 1 0,0-1 0,1 0 0,-1 0 0,1 0 0,6-1 0,4 0-5,-1-1 0,1-1-1,0-1 1,19-5 0,-26 6-3,-1 1-1,1 0 1,0 0 0,-1 0 0,1 1 0,0 1-1,-1-1 1,1 1 0,0 1 0,-1-1-1,1 1 1,-1 0 0,0 1 0,0 0 0,0 0-1,0 1 1,10 6 0,-10-7-3,1-1 1,0 1-1,1-1 0,-1-1 1,0 1-1,0-2 0,1 1 1,-1-1-1,15-1 0,1 0-12,34-19 11,-52 20 8,0 0-1,0 1 1,0-1-1,0 1 1,0 1 0,-1-1-1,1 1 1,-1 0 0,1 0-1,-1 1 1,0-1 0,6 5-1,-5-3 7,1-1 0,0 1-1,0-1 1,1-1 0,-1 1-1,1-1 1,-1 0 0,1-1 0,9 1-1,-6-3-19,-1 0-1,1 0 0,-1-1 1,0-1-1,11-3 0,-11 2 3,0 1 1,1 1-1,-1 0 0,1 0 0,10 0 0,-20 2 10,1 0-33,1 1 28,-1-1 1,1 0-1,-1 1 0,1 0 0,-1-1 0,0 1 0,1 0 0,-1 0 1,0 1-1,3 0 0,0 1 20,0-1-27,0 1-1,1-1 1,-1-1-1,1 1 1,-1-1-1,1 0 1,-1 0-1,1 0 1,0-1-1,0 0 0,-1 0 1,1 0-1,0-1 1,0 0-1,-1 0 1,1 0-1,6-3 1,72-25-110,-83 29 142,0 0 16,2 1-47,1-1-1,0 1 1,-1 0-1,1 0 1,-1 0-1,1 1 0,-1-1 1,0 1-1,0 0 1,1 0-1,-1 0 1,0 0-1,-1 0 1,4 4-1,-3-4 14,-1 1 0,1-1 0,0 0 0,0 0 0,0 0 0,0 0 0,0-1-1,0 1 1,0-1 0,1 0 0,-1 0 0,1 0 0,6 1 0,-9-2-53,35-2 85,-3-13-114,32-13 171,-64 28-112,14 2-2,-9 2 32,3 3 9,0-1 1,0 0-1,19 8 1,-26-13-16,1 0 0,0 0 1,-1 0-1,1 0 0,0-1 1,0 0-1,-1 1 0,1-1 1,0 0-1,0 0 1,0-1-1,0 1 0,-1 0 1,1-1-1,0 0 0,-1 0 1,1 1-1,0-2 0,-1 1 1,4-2-1,-1 0 47,1-1 0,-1 1 0,1 0 0,0 0 0,0 0 0,1 1 0,-1 0 0,13-2 1,-19 4-61,22 1-12,-19 1 64,4 3-67,1 0 1,0-1-1,0-1 0,14 5 0,-22-8 14,3 1 18,0-1 0,0-1 1,0 1-1,-1 0 1,1-1-1,0 1 0,0-1 1,-1 0-1,1 0 1,-1 0-1,1 0 0,2-2 1,-3 2-17,38-26 95,12-6 57,-51 33-140,1 0 1,-1 0-1,0 0 0,0 0 0,0-1 0,0 2 1,1-1-1,-1 0 0,0 0 0,0 0 1,0 0-1,1 1 0,-1-1 0,0 1 0,0-1 1,0 1-1,0-1 0,0 1 0,0-1 1,0 1-1,1 1 0,28 25 101,-27-23-93,0-1 1,0 1-1,1-1 0,-1 0 1,1 0-1,0 0 1,0 0-1,0-1 0,0 1 1,9 2-1,-8-5-10,0 0 0,-1-1-1,1 0 1,0 0 0,0 0-1,-1-1 1,1 1 0,0-1-1,-1 0 1,0 0 0,1-1-1,-1 1 1,4-4 0,13-7 6,-20 13-7,0 0 1,66 8-88,-60-6 45,0-1-1,-1 1 1,1-1 0,0-1 0,0 1-1,0-1 1,0-1 0,0 1 0,0-1 0,-1 0-1,12-4 1,-9 2-282,1 0 0,0 0 0,0 0 0,14-1 0,-18 4-553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8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1190 16 220,'0'0'3338,"-4"-16"-2485,-145 81 487,4 6 0,-246 162 0,295-163-1333,-103 98-1,121-99 43,31-24-233,1-1-1198,14-19-2401,29-24 2991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8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0 148 304,'8'-6'2983,"29"-18"-2350,80-36 163,-4 3-282,-126 57-4743,7 0 3516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48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146 279 136,'-19'14'1228,"-1"-1"1,0-1-1,-1-1 1,-38 15-1,59-26-1208,0 0 1,-1 0-1,1 0 1,0 0-1,0 0 1,0 0-1,0 1 1,-1-1-1,1 0 0,0 0 1,0 0-1,0 0 1,-1 0-1,1 0 1,0 0-1,0 0 1,0-1-1,0 1 0,-1 0 1,1 0-1,0 0 1,0 0-1,0 0 1,0 0-1,-1 0 1,1 0-1,0 0 1,0 0-1,0-1 0,0 1 1,0 0-1,-1 0 1,1 0-1,0 0 1,0 0-1,0-1 1,0 1-1,0 0 1,0 0-1,0 0 0,0 0 1,0-1-1,0 1 1,0 0-1,0 0 1,0 0-1,-1-1 1,1 1-1,1 0 1,1-16 287,9-12-191,19-32 131,62-91-1,-38 67-3250,-50 77 1701,-4 2-6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0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24 387 340,'2'14'5231,"3"-17"-5132,0 1 1,0-1 0,0 0 0,0 0 0,-1 0 0,1-1-1,-1 1 1,0-1 0,0 0 0,0-1 0,0 1 0,4-8-1,38-63 560,-39 61-591,-1 0 0,-1 0-1,-1-1 1,0 1-1,0-1 1,-2 0 0,2-23-1,-4 32-51,1-1 1,-1 1-1,-1 0 0,1 0 0,-1-1 1,0 1-1,0 0 0,-1 0 0,0 0 0,0 0 1,-1 0-1,1 1 0,-1-1 0,0 0 0,-1 1 1,1 0-1,-1 0 0,0 0 0,0 1 1,-9-8-1,12 11-12,-1 0 1,1 0 0,0 1-1,0-1 1,0 1-1,0-1 1,-1 1-1,1-1 1,0 1 0,0 0-1,-1-1 1,1 1-1,0 0 1,-1 0-1,1 0 1,0 0 0,-1 0-1,1 0 1,0 1-1,0-1 1,-1 0 0,1 1-1,-2 0 1,0 0-4,0 1 0,1 0 1,-1 0-1,0 0 1,1 0-1,0 0 0,-1 1 1,1-1-1,-2 4 0,-3 3 6,1 1-1,1 0 0,0 0 0,-6 17 0,4 0 7,1 1 0,1 0 0,1 0 0,2 1 0,2 41 0,1-58-10,0 1 0,1 0 0,0-1-1,1 1 1,1-1 0,0 0-1,0 0 1,1 0 0,10 16-1,-12-23-10,-1 1 0,2-1 0,-1 0-1,1 0 1,0 0 0,0-1 0,0 0-1,0 1 1,1-1 0,0-1 0,0 1-1,0-1 1,0 0 0,0 0 0,1 0-1,-1-1 1,1 1 0,0-2 0,0 1-1,0-1 1,11 2 0,-16-3 1,0-1-1,1 1 1,-1-1 0,0 0 0,0 1-1,0-1 1,1 0 0,-1 0 0,0 1-1,0-1 1,0 0 0,0 0 0,0 0-1,-1 0 1,1 0 0,0-1 0,0 1-1,-1 0 1,1 0 0,-1-1 0,1 1-1,-1 0 1,1 0 0,-1-1 0,0 1 0,0 0-1,1-3 1,3-36-40,-4 35 70,-1 0 1,-1 0 0,1 0-1,-1 0 1,1 0-1,-1 0 1,0 1-1,-1-1 1,1 1 0,-1 0-1,0 0 1,0 0-1,-1 0 1,1 0 0,-1 0-1,0 1 1,1 0-1,-2 0 1,-6-5 0,9 7-8,0 0 0,0-1-1,0 1 1,0 0 0,0 0 0,0 0 0,0 0 0,0 1 0,0-1 0,0 1 0,-1-1 0,1 1 0,0 0 0,0 0 0,-1 0 0,1 0 0,0 0 0,0 0 0,-1 0 0,1 1 0,0-1 0,0 1 0,0 0 0,0 0 0,0 0 0,0 0 0,0 0-1,0 0 1,0 0 0,0 1 0,0-1 0,1 0 0,-1 1 0,1 0 0,-1-1 0,1 1 0,-1 0 0,1 0 0,0 0 0,0 0 0,0 0 0,0 0 0,0 0 0,0 4 0,0-4-94,1-1 0,-1 1 1,1 0-1,0-1 0,-1 1 0,1 0 1,0 0-1,0-1 0,0 1 0,0 0 1,1-1-1,-1 1 0,0 0 1,1-1-1,-1 1 0,1 0 0,0-1 1,0 1-1,-1-1 0,1 1 0,0-1 1,0 1-1,0-1 0,2 2 0,0 0-252,0-1-1,0 1 0,1-1 1,-1 0-1,0 0 0,1 0 0,-1 0 1,1 0-1,6 1 0,2 1-1061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0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18 464,'-3'-17'2647,"7"23"-376,7 32-862,9 82-169,-9-70-4144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39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1113 0 100,'0'0'5448,"-57"2"-3061,-360-2 884,366 9-3117,45-8-147,1 0-1,-1 0 1,1 1-1,-1-1 0,1 1 1,-1 1-1,-6 3 0,-25 8 71,16-8-69,0 2 1,0 0 0,1 1-1,0 0 1,0 2 0,1 1-1,-34 27 1,26-17-10,2 1 0,0 2 0,2 1 0,-29 39 0,36-41 12,1 0-1,2 1 1,0 1 0,1 0 0,-11 40 0,11-20-29,2 0 0,-7 73 1,-5 260 10,23-368 19,1 0-1,0-1 1,0 1-1,5 11 1,4 22 5,-3-11 14,0 0-1,2-1 1,22 50-1,-21-63 7,1 0-1,1-1 0,0 0 0,1-1 0,28 25 0,-28-27-73,90 80-22,-53-50 108,-34-31-1,1-1 1,1-1 0,36 18-1,6 4 20,-18-11-68,0-2-1,2-1 1,63 18 0,127 28 139,-186-56-50,-1-3 0,99 4 0,-115-11-35,0-2 0,55-9 0,-43 3-55,55-4 1,15-3 104,63-14-43,88-20 25,-33-3-547,-187 46-1175,69-1 0,-85 10-497,21 14-248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0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41 520,'-4'-9'660,"0"1"-56,2 2-40,1 1-44,-3-1-52,3 2-64,-1 2 584,2 3-712,1 0-164,0 2-156,3 0-240,4 7-80,2 2-244,-1-2-344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0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1 512,'3'-1'2954,"2"10"-1163,10 27-572,11 45-768,34 156-2118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0 320,'-6'70'3984,"3"-55"-3819,0-1-1,-1 0 0,0 0 0,-1 0 0,-1 0 1,0-1-1,-1 0 0,0 0 0,-17 22 1,23-34-145,0 0 1,0 0-1,-1 0 1,1 0-1,0 0 1,0 0-1,0-1 1,-1 1-1,1 0 1,0-1-1,-1 1 1,1-1-1,-1 1 1,1-1-1,-1 1 1,1-1-1,-1 0 1,1 0-1,-1 0 1,1 0-1,-1 0 1,1 0-1,-1 0 1,1-1 0,-3 0-1,3 1-14,0 0 1,0-1-1,1 1 0,-1-1 0,0 1 1,0-1-1,1 0 0,-1 1 0,0-1 1,1 1-1,-1-1 0,1 0 1,-1 0-1,1 1 0,-1-1 0,1 0 1,0 0-1,-1 0 0,1 1 0,0-1 1,-1 0-1,1 0 0,0 0 0,0 0 1,0 0-1,0 0 0,0 1 1,0-1-1,0 0 0,0 0 0,0 0 1,1 0-1,-1 0 0,0 0 0,0 1 1,1-1-1,-1 0 0,1 0 0,-1 0 1,1 1-1,0-2 0,0 1-5,0 1-1,0-1 1,0 1 0,0 0-1,0-1 1,0 1-1,-1 0 1,1 0-1,0-1 1,0 1 0,0 0-1,0 0 1,0 0-1,0 0 1,0 1-1,0-1 1,0 0-1,0 0 1,0 0 0,0 1-1,0-1 1,0 1-1,0-1 1,0 1-1,0-1 1,0 1 0,-1-1-1,1 1 1,0 0-1,0-1 1,0 2-1,33 25 88,-31-24-90,7 6-25,1-1 1,-1 0 0,1 0 0,1-1 0,13 7-1,14-6-2408,-36-9 2262,0 0 1,0-1 0,0 1-1,0-1 1,0 1 0,-1-1-1,1 0 1,0 0-1,-1-1 1,1 1 0,-1 0-1,0-1 1,0 0 0,0 1-1,0-1 1,0 0 0,-1 0-1,1 0 1,-1 0-1,2-4 1,1-7-454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2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19 145 80,'-18'-77'3766,"91"364"-286,-59-233-4277,-14-54 627,-3-23-765,-1-2 966,-1 0 1,-1 0-1,-18-46 0,23 70 106,8-16 476,2 17-398,12 3-107,-17-3-130,0 0-1,0-1 1,0 1 0,-1-1 0,1 0 0,0 0-1,0 0 1,-1-1 0,1 1 0,-1-1-1,1 0 1,-1 0 0,0 0 0,0 0 0,0-1-1,0 1 1,0-1 0,0 0 0,-1 0-1,1 0 1,-1 0 0,0 0 0,2-4-1,0 0 16,-1-1 0,1 1 0,-2-1 0,1 0 1,-1 0-1,0-1 0,-1 1 0,0 0 0,0-15 0,-1 22 51,0-1 0,0 1 0,0 0 0,0-1 1,0 1-1,-1 0 0,1-1 0,-1 1 1,1 0-1,-1-1 0,0 1 0,1 0 1,-1 0-1,0 0 0,0-1 0,0 1 0,0 0 1,-2-1-1,-5 3 542,4 16-328,5 3-129,0-1-1,0 0 1,8 29-1,-8-42-114,0 0 1,1 0-1,0 0 0,0-1 1,1 1-1,0-1 1,0 0-1,0 0 0,0 0 1,1 0-1,-1 0 0,1-1 1,1 1-1,-1-1 0,8 6 1,-11-9-34,1-1 1,-1 1 0,0 0 0,1 0-1,-1-1 1,0 1 0,1-1-1,-1 1 1,0-1 0,1 0-1,-1 1 1,1-1 0,-1 0-1,1 0 1,-1 0 0,1 0-1,-1 0 1,1 0 0,-1-1-1,1 1 1,-1 0 0,0-1 0,1 1-1,1-2 1,-1 0 3,0 1 0,0-1 0,0 0 0,0 0 0,-1 0 0,1 0 0,0 0 0,-1 0 0,0 0 0,1-1 0,-1 1 0,1-5 0,2-3-14,-2-1 0,1 0 0,-1 0 0,-1 0 0,1-15 0,-2 23 70,0-1 0,0 1 0,-1 0 0,1 0-1,-1 0 1,1 0 0,-1-1 0,0 1 0,0 0 0,-1 0 0,-1-4-1,0 1 37,3 6-67,0 0-1,0 0 0,0 0 0,0 0 0,0 0 0,0 1 0,0-1 1,0 0-1,0 0 0,0 0 0,0 0 0,0 0 0,-1 0 0,1 0 1,0 0-1,0 0 0,0 0 0,0 0 0,0 0 0,0 1 1,0-1-1,0 0 0,0 0 0,0 0 0,0 0 0,0 0 0,0 0 1,0 0-1,0 0 0,-1 0 0,1 0 0,0 0 0,0 0 0,0 0 1,0 0-1,0 0 0,0 0 0,0 0 0,0 0 0,0 0 0,0 0 1,0 0-1,-1 0 0,1 0 0,0 0 0,0 0 0,0 0 0,0 0 1,0 0-1,0 0 0,0 0 0,0 0 0,0 0 0,0 0 1,0 0-1,0 0 0,-1-1 0,1 1 0,0 0 0,0 0 0,0 0 1,0 0-1,-2 14 204,3 23-33,2-25-149,0-1 1,1 1-1,0-1 1,11 19 0,-14-27-56,1 0 1,0 0 0,0 0-1,0 0 1,0-1 0,0 1 0,1-1-1,-1 1 1,1-1 0,0 0-1,0 0 1,-1 0 0,1 0-1,0-1 1,1 1 0,-1-1 0,0 0-1,0 0 1,1 0 0,-1 0-1,0 0 1,7 0 0,-8-2 2,1 0 1,-1 1-1,1-1 0,-1 0 1,0 0-1,1 0 0,-1 0 1,0-1-1,0 1 0,0-1 1,0 1-1,0-1 0,0 0 1,0 1-1,-1-1 1,1 0-1,-1 0 0,1 0 1,-1-1-1,0 1 0,1 0 1,-1 0-1,0-1 0,-1 1 1,1-1-1,0-3 1,3-4-32,-2-1 1,1 1 0,-2-1 0,2-22-1,-4 23 83,0-1-1,-1 1 1,0 0-1,0 0 1,-1 0-1,0 0 1,-1 0-1,-6-10 1,9 16 13,-1 0 1,0 0 0,0 1-1,-1-1 1,1 1-1,-1-1 1,0 1 0,1 0-1,-2 0 1,1 0 0,0 0-1,0 0 1,-1 1-1,0 0 1,1 0 0,-1 0-1,0 0 1,0 0 0,0 1-1,0-1 1,0 1 0,-8-1-1,10 3-80,-1-1 0,1 1 0,0 0 0,0 0 0,0 0-1,0 0 1,0 0 0,0 0 0,0 0 0,0 1 0,1-1 0,-1 1 0,0-1 0,1 1-1,-1 0 1,1-1 0,0 1 0,-1 0 0,1 0 0,0 0 0,0 0 0,0 0 0,1 0-1,-1 1 1,0 1 0,-14 59-3490,14-43 1925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12 440,'0'0'672,"3"-11"3677,0 13-4255,1 1 0,-1 1 0,0-1 0,0 0 0,0 1 0,-1-1 0,1 1 0,-1 0 0,0 0 0,0 0 1,3 8-1,22 62 619,-23-61-574,14 36 218,-9-28-200,0 1-1,-2 1 1,-1-1-1,-1 1 1,-1 0-1,2 29 1,-6-49-149,1-1 0,-1 1-1,-1 0 1,1 0 0,0 0 0,0 0 0,-1-1 0,0 1-1,0 0 1,1 0 0,-1-1 0,-1 1 0,1 0 0,0-1 0,-1 1-1,1-1 1,-1 0 0,0 0 0,0 1 0,0-1 0,0 0-1,0-1 1,0 1 0,-1 0 0,1 0 0,0-1 0,-1 0 0,1 1-1,-1-1 1,0 0 0,1 0 0,-1 0 0,0-1 0,0 1-1,0-1 1,1 0 0,-1 1 0,0-1 0,-4-1 0,-1 1 0,-1-1 0,1 0 0,1-1 0,-1 0 0,0 0 1,0-1-1,1 0 0,-1 0 0,1-1 0,0 0 0,0 0 1,0-1-1,-8-6 0,9 5-71,0 0 1,0-1-1,1 1 1,0-1-1,0 0 1,1-1-1,0 1 1,0-1-1,-4-11 1,-10-43-3839,17 59 3532,-1-6-1107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3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9 149 584,'-1'-1'165,"0"0"-1,0 0 1,0-1-1,0 1 1,1-1-1,-1 1 1,1 0-1,-1-1 1,1 1 0,-1-1-1,1 1 1,0-1-1,0 0 1,0 1-1,-1-1 1,2 1-1,-1-1 1,0 1-1,0-1 1,0 1 0,1-1-1,-1 1 1,1-1-1,-1 1 1,1-1-1,0 1 1,0-2-1,2-1-21,1 0 1,-1 0-1,0 1 0,1-1 0,0 1 0,0 0 0,0 0 1,0 1-1,5-3 0,9-5 35,2 2 1,-1 0 0,30-7-1,-5 4 5,50-5 0,-34 13-4381,-53 3 3029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4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66 120,'22'32'2789,"-18"-30"-1785,-12-21-806,4 12-118,0 1 0,0-1 0,-1 1 0,0 0 0,0 0 0,0 0 0,-1 1 0,0 0 0,0 0 0,-11-6 0,14 9-37,1 1 1,-1-1-1,0 1 0,0 0 1,0 0-1,0 1 0,0-1 1,0 0-1,-1 1 0,1 0 1,0 0-1,0 0 1,0 0-1,0 0 0,0 1 1,0 0-1,0-1 0,-1 1 1,2 0-1,-1 0 0,0 1 1,0-1-1,0 0 0,0 1 1,1 0-1,-1 0 0,1 0 1,-4 3-1,1-1 12,1 1 1,-1 0-1,1 0 1,0 1-1,0-1 1,1 1-1,-1 0 1,1 0-1,1 0 1,-1 0-1,1 0 1,0 1-1,0-1 0,1 1 1,-1 11-1,1-13-39,1 0-1,1 0 0,-1 0 0,1-1 0,0 1 0,0 0 0,0 0 0,1 0 0,-1-1 0,1 1 0,0-1 0,1 1 1,-1-1-1,1 0 0,0 0 0,0 0 0,0 0 0,0-1 0,1 1 0,-1-1 0,9 6 0,-10-7-26,0-1 0,-1 0 0,1 0-1,0 0 1,0 0 0,0-1-1,0 1 1,0 0 0,1-1 0,-1 1-1,0-1 1,0 0 0,0 0 0,0 0-1,0 0 1,1 0 0,-1 0-1,0 0 1,0-1 0,0 1 0,0-1-1,0 0 1,0 0 0,0 1 0,0-1-1,0 0 1,0-1 0,0 1-1,-1 0 1,1 0 0,0-1 0,-1 1-1,1-1 1,-1 0 0,1 1 0,-1-1-1,0 0 1,0 0 0,0 0 0,0 1-1,1-5 1,3-2-40,-2-1-1,1 1 1,-1-1 0,0 0 0,-1 0-1,0 0 1,0 0 0,0-14 0,-1 17 140,-2 0 0,1-1 0,-1 1 0,0 0 0,0 0 1,0-1-1,-1 1 0,0 0 0,0 0 0,-4-6 0,50 115 693,-43-101-840,3 5 5,0-1-1,0 0 1,1 0-1,0 0 1,9 8 0,-12-12-232,0-1 1,0 0 0,0 1 0,0-1-1,0 0 1,0 0 0,1 0 0,-1-1-1,0 1 1,1 0 0,-1-1 0,0 0-1,5 1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4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99 488,'18'33'4571,"75"114"-3145,-88-140-1368,-4-3-14,1 0-1,0-1 0,1 1 0,-1-1 0,1 1 0,-1-1 0,1 0 0,0 0 1,0 0-1,1 0 0,-1-1 0,6 4 0,-9-6-15,10-72 112,-3 31-92,12-157-591,-19 197 354,0 0 1,0 0 0,1-1 0,-1 1-1,0 0 1,1 0 0,-1 0 0,1 0 0,-1 0-1,1 0 1,-1 1 0,1-1 0,-1 0-1,1 0 1,0 0 0,0 0 0,-1 1 0,3-2-1,-1 2-635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5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68 400,'0'0'120,"1"0"1,-1 1-1,0-1 0,0 1 0,0-1 1,1 0-1,-1 1 0,0-1 0,1 0 1,-1 1-1,0-1 0,1 0 0,-1 0 1,0 1-1,1-1 0,-1 0 0,0 0 1,1 0-1,-1 0 0,1 1 0,-1-1 1,0 0-1,1 0 0,-1 0 0,1 0 1,-1 0-1,1 0 0,-1 0 0,0 0 1,1 0-1,-1 0 0,1 0 0,0-14 1031,-11-20-937,9 32-190,0 0-1,0 0 1,0 1-1,0-1 1,0 1-1,-1-1 1,1 1-1,0-1 1,-1 1-1,1 0 1,-1 0-1,0 0 1,1 0-1,-1 0 1,0 0-1,0 0 1,1 0-1,-1 1 1,-4-2-1,5 2 63,-9 2 103,5 2-150,0 0 0,0 0 0,0 0 1,0 0-1,1 1 0,0 0 0,0 0 0,0 0 0,1 0 0,-1 1 1,1-1-1,0 1 0,1 0 0,0 0 0,0 0 0,-3 11 0,4-11-18,-1 0 0,1 0-1,1 0 1,-1 0-1,1-1 1,0 1 0,0 0-1,1 0 1,-1 0-1,1 0 1,1 0 0,-1-1-1,1 1 1,0 0-1,0-1 1,1 1 0,-1-1-1,7 8 1,-8-12-36,0 0 0,0 0 0,0 0 0,0 0 1,0 0-1,0-1 0,0 1 0,0 0 0,0-1 1,1 1-1,-1-1 0,0 1 0,1-1 0,-1 1 1,0-1-1,1 0 0,-1 0 0,0 0 0,1 0 1,-1 0-1,1 0 0,-1 0 0,0 0 0,1 0 1,-1-1-1,0 1 0,1 0 0,-1-1 0,0 1 1,0-1-1,1 0 0,-1 1 0,0-1 0,0 0 1,0 0-1,0 0 0,0 0 0,0 0 0,0 0 1,0 0-1,0 0 0,0 0 0,0-2 0,3-1-16,0-1-1,-1 0 1,0 0 0,0 0-1,0 0 1,0-1-1,-1 1 1,0-1 0,1-5-1,-1 2 74,-1 0-1,0-1 0,0 1 1,-1 0-1,0 0 1,-1 0-1,0 0 0,-1 0 1,0 0-1,-5-15 1,7 54 1436,10 30-1354,-8-54-186,1 0-1,0 0 1,0 0 0,0 0-1,1 0 1,5 7 0,-8-11-147,1 0-1,0 0 1,0 0 0,-1 0 0,2-1-1,-1 1 1,0 0 0,0-1 0,0 1-1,1-1 1,-1 0 0,0 0 0,1 0-1,-1 0 1,1 0 0,0-1 0,-1 1-1,4 0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5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84 120,'-22'-83'3803,"52"124"-656,2 25-2803,-3 1 0,33 114 0,-57-159-2284,-26-66-3861,17 30 5504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43.7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20 163 24,'0'0'4468,"0"0"-4429,1-1 0,-1 0 0,0 0 0,0 1 0,0-1 0,0 0 0,0 0 0,0 0 0,0 1 0,0-1 0,0 0 0,-1 0 0,1 1 0,0-1-1,0 0 1,-1 0 0,1 1 0,0-1 0,-1 0 0,0 1 34,0-1 1,0 1-1,0 0 0,1 0 0,-1 0 1,0-1-1,0 1 0,1 0 0,-1-1 0,0 1 1,1-1-1,-1 1 0,0-1 0,1 1 1,-1-1-1,0 1 0,1-1 0,-1 1 1,1-1-1,-1 0 0,1 1 0,0-1 0,-1 0 1,1 0-1,0 1 0,-1-1 0,1 0 1,0 0-1,0 0 0,0 1 0,0-1 1,0 0-1,-1 0 0,1 0 0,1 1 1,-1-1-1,0 0 0,0 0 0,0 0 0,0 1 1,1-2-1,-1-1-72,1 0 0,0 0 0,0 0-1,0 0 1,0 0 0,0 1 0,0-1 0,1 0 0,-1 1 0,1-1-1,0 1 1,2-4 0,5-2 23,-1 0 1,1 1-1,0 0 0,0 0 1,1 1-1,0 0 0,0 0 0,1 1 1,-1 1-1,1 0 0,0 0 1,0 1-1,1 1 0,-1 0 1,15-1-1,-20 4 3,0-1 1,-1 2 0,1-1-1,-1 1 1,1 0-1,-1 0 1,0 0-1,0 1 1,0 0 0,0 0-1,0 0 1,0 1-1,-1-1 1,8 9-1,4 5 123,0 0-1,16 26 1,-22-28-108,1 2 27,1-2 0,0 1 0,0-1 1,27 22-1,-36-34-59,1 0 1,0 0-1,0-1 1,0 1-1,0-1 1,0 0-1,1-1 1,-1 1-1,1-1 1,-1 0-1,1 0 1,-1 0-1,1 0 1,0-1-1,-1 0 1,1 0-1,0 0 1,-1-1-1,1 1 1,-1-1 0,1 0-1,-1 0 1,1-1-1,7-3 1,12-6 30,0-2 1,-1 0 0,-1-1-1,0-1 1,-1-1 0,32-32 0,-52 47-40,0 0 0,0 0 0,0 0 1,0 0-1,0 0 0,1 0 0,-1 0 1,0 1-1,1-1 0,-1 0 0,0 1 1,1-1-1,-1 1 0,1 0 0,-1-1 1,1 1-1,-1 0 0,1 0 0,-1 0 1,1 0-1,-1 0 0,1 0 0,-1 0 1,1 1-1,-1-1 0,1 0 0,-1 1 1,1-1-1,-1 1 0,3 1 0,3 3-5,0 0-1,0 0 0,0 1 1,9 10-1,13 10 122,-20-19-86,1 0 0,0-1-1,1 0 1,-1-1 0,14 5 0,-20-9-21,1 0 1,0 0-1,0 0 0,-1-1 0,1 0 1,0 0-1,0 0 0,0 0 0,0-1 1,-1 0-1,1 0 0,0 0 0,-1-1 1,8-2-1,61-33 35,-55 27-75,0 0 0,0 1 0,1 2 0,22-7 0,-35 13 34,0 0 0,1 1 0,-1 0 0,0 0 0,1 0 0,-1 1 0,0 0 0,0 0-1,0 0 1,12 5 0,59 31 52,-58-27-95,-3-1 59,0-2-1,0 0 1,1-1 0,17 5-1,-26-10-10,-1 0 0,0 0 1,1 0-1,-1-1 0,1 0 0,-1 0 0,0-1 0,1 0 0,-1 0 0,0-1 0,13-4 0,100-50-47,-113 52 39,-2 2-4,1 0-1,0 0 0,0 1 1,-1-1-1,1 2 0,0-1 1,0 0-1,0 1 0,0 0 1,0 1-1,0-1 0,0 1 1,0 1-1,0-1 0,0 1 1,-1 0-1,1 0 0,8 5 1,12 6-14,-1 1 0,37 27 0,-44-28 12,-12-8 30,1 0 0,0 0 0,0-1 0,0 0 0,1 0 0,-1 0 0,1-1 0,0 0 0,0-1 0,0 0 0,1 0 0,-1-1 0,13 1 0,-18-3-28,0 0 1,1 0 0,-1 0-1,0 0 1,0 0 0,0-1 0,0 1-1,-1-1 1,1 0 0,4-3-1,8-5-3,34-24 45,-40 27-64,-1 0 1,1 1-1,0 0 0,1 1 0,-1 0 1,1 0-1,20-6 0,-25 10 14,1 1-1,0 0 1,-1 0-1,1 1 1,-1 0-1,1 0 1,-1 0-1,1 0 1,-1 1-1,0 0 1,8 4-1,61 36 60,-11-6 28,-48-30-49,0 1 0,0-2 1,18 4-1,-28-8-23,1 0 1,-1-1-1,1 1 0,-1-1 1,1-1-1,-1 1 0,1-1 1,-1 0-1,1 0 0,-1 0 1,0-1-1,7-3 0,32-16-64,-30 14 32,0 0 0,1 1-1,20-6 1,-30 11 19,0 0 0,0 0 1,0 1-1,0-1 0,0 1 0,1 0 1,-1 1-1,0-1 0,0 1 0,0 0 1,0 1-1,0-1 0,0 1 0,5 3 1,4 1 48,1 0 0,-1 0 0,1-1 0,25 5 0,-34-9-46,0 0 0,0-1 0,1 0 1,-1 0-1,0 0 0,0-1 0,1 1 0,-1-2 0,0 1 0,0-1 1,0 0-1,0 0 0,6-3 0,4-5 26,0-1 0,0 0-1,19-19 1,-20 16 6,1 2 1,21-14-1,-31 23-42,-1 1 0,1 0 0,-1 0 0,1 1 1,0-1-1,-1 1 0,1 1 0,0-1 0,0 1 1,0 0-1,0 0 0,0 1 0,9 1 0,12 4 0,42 15-1,-42-13 53,-11-3-35,0 0-1,1-2 0,19 2 0,-29-4 1,-1-1-1,0 0 1,0 0 0,1-1 0,-1 0 0,0 0-1,0 0 1,0-1 0,0 0 0,0 0 0,6-4-1,28-17 89,-27 14-95,-1 2 0,1 0 0,1 0 0,23-8 0,-36 15 2,18 2 13,0 1-1,-1 1 0,0 1 0,0 0 1,0 2-1,20 9 0,37 12-7,-62-23-5,1-1 1,-1 0-1,1-2 1,0 1-1,0-2 0,1 1 1,-1-2-1,0 0 1,0-1-1,0 0 0,0-1 1,18-5-1,5-6-354,1 2 0,-1 2 0,2 2-1,-1 1 1,79-1 0,-113 7 87,1 0-1,-1 0 0,1 1 1,-1 0-1,0 0 1,1 1-1,-1-1 0,8 4 1,3 1-506,16 3-1261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5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104 443 132,'-59'-139'1953,"39"97"-913,17 37-777,0 0 0,0-1 0,0 1 0,1-1 1,0 0-1,0 0 0,0 0 0,0 0 0,1 0 1,-1-12-1,4 11-166,-1 0 1,1 0 0,-1 1-1,2-1 1,-1 0-1,1 1 1,0 0-1,1-1 1,-1 1 0,1 1-1,0-1 1,1 0-1,-1 1 1,1 0-1,0 0 1,9-6-1,0 0 14,-1 0-1,1 1 1,1 1-1,-1 1 1,31-13-1,-16 14-783,-28 7 567,0 0 0,-1 0 0,1 0 1,0 0-1,-1 0 0,1 0 0,0 0 0,0 1 0,-1-1 0,1 0 0,0 0 0,-1 1 0,1-1 0,0 0 0,-1 1 0,1-1 0,-1 1 0,1-1 0,-1 1 0,1-1 0,-1 1 1,1-1-1,-1 1 0,1 0 0,-1-1 0,0 1 0,1 0 0,-1-1 0,0 1 0,0 0 0,1-1 0,-1 1 0,0 0 0,0-1 0,0 1 0,0 1 0,0 3-1146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6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32,'52'-40'4916,"-17"16"-5153,41-18 0,-69 38-474,-1 3-236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6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10 372,'3'-9'2972,"0"14"-1142,0 33-510,0 57-793,-6-53-306,-2-1 1,-17 72-1,3-22 75,2-23-17,3-12-1063,11-32-3331,2-28 2994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5:56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33 196,'-6'-10'168,"-3"-13"4549,22 34-4003,265 283 2150,-269-284-3308,1-1-1,0 0 1,0 0 0,1-1 0,0-1-1,0 0 1,1 0 0,0-1 0,20 7-1,-10-8-963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5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58 72,'0'0'477,"0"-1"-414,0 0-1,0 1 0,1-1 1,-1 0-1,0 0 1,0 1-1,0-1 0,0 0 1,0 0-1,0 0 0,0 1 1,-1-1-1,1 0 0,0 0 1,0 1-1,-1-1 0,1 0 1,0 1-1,-1-1 0,1 0 1,-1 1-1,0-2 1,-1-2 74,-14-17 482,15 20-549,1 1 0,0 0 0,-1-1 0,1 1 1,0 0-1,-1-1 0,1 1 0,0 0 0,-1-1 1,1 1-1,0-1 0,0 1 0,-1 0 0,1-1 0,0 1 1,0-1-1,0 1 0,0-1 0,0 1 0,-1-1 1,1 1-1,0-1 0,0 1 0,0 0 0,0-1 0,0 1 1,1-1-1,-1 1 0,0-1 0,0 1 0,0-1 1,0 0-1,4 5 35,-1 0 1,-1-1-1,1 1 1,0 0-1,-1 1 1,0-1-1,0 0 1,0 1 0,1 4-1,-2-6-37,14 44 109,-2 1 0,-1 0 1,-3 1-1,-2 0 0,0 66 0,-7-92-320,0-15 7,0-1 1,0 1-1,0-1 0,1 1 1,2 7-1,31-77-434,32-100 590,-76 231 99,-2-24-96,9-33-12,1-1 1,-2 0-1,1 0 1,-1 0-1,-1-1 1,0 1 0,-7 10-1,11-20 9,0 0-1,0-1 1,0 1 0,0 0-1,-1 0 1,1-1-1,0 1 1,0-1-1,0 1 1,-1-1 0,1 0-1,0 1 1,-1-1-1,1 0 1,0 0 0,0 0-1,-1 0 1,1 0-1,0 0 1,-1 0 0,1 0-1,0 0 1,-1-1-1,1 1 1,0-1-1,0 1 1,0-1 0,-1 1-1,1-1 1,0 0-1,0 1 1,0-1 0,0 0-1,0 0 1,0 0-1,0 0 1,0 0 0,0-1-1,-36-39 196,36 40-242,-3-5-217,0 1 0,0-1 1,0 0-1,1 0 1,0 0-1,0 0 0,1 0 1,-1-1-1,2 1 1,-3-10-1,4 9-841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51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68 256,'6'-49'2888,"-5"34"-1509,0 12-906,-3 17-277,-21 87 322,-51 143 0,69-229-486,-1 0 10,-4 18-99,10-33 73,8 0-77,-6 0 47,1 0 0,0 0 0,0 0 0,-1 0 0,1 0-1,0-1 1,-1 0 0,1 1 0,-1-1 0,5-2 0,16-8-20,0 0 0,-1-2-1,-1 0 1,0-1 0,-1-2 0,-1 0-1,29-30 1,-39 36 31,-10 14 49,-16 16-20,-41 26-39,-73 74 1,131-119 31,-1-1 1,1 1-1,-1 0 1,1 0-1,-1 0 1,1-1 0,-1 1-1,0 0 1,1 0-1,-1-1 1,0 1 0,0-1-1,1 1 1,-1 0-1,0-1 1,0 0-1,0 1 1,0-1 0,0 0-1,0 1 1,0-1-1,0 0 1,0 0 0,0 0-1,0 1 1,0-1-1,0 0 1,1-1-1,-1 1 1,0 0 0,0 0-1,0 0 1,0 0-1,0-1 1,-1 0 0,-1-2 31,1 0 1,0 0-1,1 0 0,-1-1 1,1 1-1,-1-1 1,1 1-1,-1-6 1,0 3-102,-5-20-123,0-1 1,2 0-1,1 0 1,-1-41 0,5 67-272,0-6-1713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53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 18 316,'0'0'1225,"13"-3"-372,3-8 237,-15 7 387,-12 9-565,-399 202 159,157-62-1252,180-100-384,78-47 557,0 1 1,0 0-1,0 1 0,0-1 1,0 1-1,0 0 1,0 0-1,6 2 0,35-2-24,66-5 370,-112 5-335,0 0 0,0 0 1,-1 1-1,1-1 0,0 0 1,0 0-1,0 0 1,-1 1-1,1-1 0,0 0 1,0 0-1,0 1 0,0-1 1,0 0-1,0 0 0,0 1 1,0-1-1,0 0 1,-1 0-1,1 1 0,0-1 1,0 0-1,0 1 0,0-1 1,1 0-1,-1 0 1,0 1-1,0-1 0,0 0 1,0 0-1,0 1 0,0-1 1,0 0-1,0 0 0,1 1 1,-1-1-1,0 0 1,0 0-1,0 0 0,0 1 1,1-1-1,-1 0 0,0 0 1,0 0-1,1 0 0,-1 1 1,0-1-1,0 0 1,1 0-1,-1 0 0,0 0 1,0 0-1,1 0 0,-1 0 1,0 0-1,1 0 1,-23 14 97,3-7-88,0-1 0,-1-1 0,0-1 1,0 0-1,0-2 0,0 0 0,-35-2 0,54 0-46,0 0 37,-4 0 5,4 0-10,1-1 1,0 1 0,-1 0-1,1-1 1,0 1-1,-1 0 1,1-1 0,0 1-1,-1-1 1,1 1 0,0-1-1,0 1 1,0 0 0,-1-1-1,1 1 1,0-1 0,0 1-1,0-1 1,0 1-1,0-1 1,0 1 0,0-1-1,0 1 1,0-1 0,0 1-1,0-1 1,0 1 0,0-1-1,0 1 1,1-1 0,-1 1-1,0-1 1,0 1-1,0 0 1,1-1 0,-1 1-1,0-1 1,1 1 0,7-19-22,15-24 21,1 1 1,56-69 0,-73 102-375,1 0 0,0 1 0,0 0 0,1 1 0,0 0 0,0 0 0,1 1 0,15-8 0,-18 12-526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6:58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2648 311 224,'0'0'4907,"-12"1"-4453,-10-20-208,-1 2 1,-1 0-1,0 2 1,-1 0-1,-1 2 1,-42-16-1,21 8 51,-174-63 931,41 41-730,94 24-509,34 14-31,44 5 35,0 0 0,1 0 0,-1-1 0,0-1 0,-13-3 0,12 3-4,0 0-1,0 1 1,-1 0 0,1 0-1,0 1 1,0 0 0,-14 3-1,-10-1 86,-195-2-93,120 16 77,-21-6-165,-66 1 197,-37 2-37,-256-13-412,447 10 338,12 0 54,12-6-61,0 0 1,1 2-1,-1 0 1,1 1 0,-24 15-1,34-19 23,-1 1-1,1 1 1,1 0 0,-1-1-1,1 2 1,-1-1-1,2 0 1,-1 1 0,0 0-1,1 0 1,0 1 0,1-1-1,0 1 1,0 0-1,-4 13 1,5-13 12,1 0-1,0 0 1,0 0-1,0 0 1,1 0 0,0 0-1,1 0 1,0 0-1,0 0 1,0 0-1,1-1 1,4 13 0,-3-9 34,0-2-35,1 0 0,-1 0 0,2 0 0,-1 0 0,1-1 0,0 0 0,1 0 0,0 0 0,0 0 0,0-1 0,1 0 0,-1-1 0,11 7 0,1 0 32,1-1-1,0-1 0,1 0 0,26 8 1,140 35 360,-137-40-364,0-2 0,58 6 0,-4-2-97,-69-9 85,1-1 1,39 0-1,391-5 336,-410-8-366,-12-1 110,32 4-163,-50 4 31,0 0 0,35-8 0,83-15 19,-55 12-221,-2-4-323,142-45 0,-146 37 355,-58 19 187,0-2-1,-1-1 0,1 0 0,-1-2 0,24-14 0,-34 15-119,-1 0 0,-1-1-1,0 0 1,0 0 0,-1-1-1,16-23 1,-16 25-3383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17:00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714 34 48,'0'0'133,"0"0"-115,1 0 0,0 0-1,-1 1 1,1-1 0,0 0-1,-1 0 1,1 0 0,0 0-1,-1 0 1,1 0 0,0 0-1,-1 0 1,1-1 0,0 1-1,-1 0 1,1 0 0,0-1-1,-1 1 1,1 0 0,-1 0-1,1-1 1,0 1 0,-1-1-1,1 1 1,0-1 0,2-2 178,1-1 1,0 1-1,0 1 1,0-1-1,1 1 1,6-4-1,3 0 1990,-32 16-2004,1 1-1,0 1 1,1 1-1,1 0 1,0 1-1,1 1 1,-15 18-1,-82 125 143,89-124-139,-282 468 787,279-453-896,3 1 0,2 1 0,2 0 0,-23 107 0,-13 222 7,47-322-61,-7 340 80,14-357-115,3 3 46,2 0 1,19 80-1,-5-33-70,-7-41 35,3 0-1,1-1 1,3-1-1,2-1 1,41 67-1,-54-101-7,2 0-1,-1 0 0,2-1 1,13 12-1,-11-10-148,-8-124-247,-5 81 379,-1 13 27,1 1-1,0-1 1,1 0-1,1 1 1,5-21-1,-2 7-14,-5 26 27,0 0 0,0 0 1,0 0-1,1 0 0,0 0 1,-1 0-1,1 0 0,0 0 1,0 0-1,3-4 0,2 51 386,-5 14-329,4 1-1,1-2 0,30 114 0,-36-170-61,-9 21 45,7-23-53,-1 0 0,0-1 0,0 1 0,1-1 0,-1 0 0,1 0 0,0 0 0,0 0 0,-1 0 0,-1-3 0,1 1-2,-17-16-79,-12-12-97,0 1 1,-2 2-1,-61-40 1,82 60-2691,10 9 1441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49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288 206 8,'0'0'753,"0"-4"-584,0 1-143,1 1 1,-1-1-1,1 0 0,0 1 1,-1-1-1,1 0 0,1 1 0,-1-1 1,2-3-1,-1 3 51,-1 0 0,1 1 0,-1-1-1,0 0 1,0-1 0,0 1 0,0 0 0,0 0 0,0-6 0,11-36 4658,-9 28-3998,-4 13-701,-1 1 0,1-1 0,-1 1 0,1 0-1,-1 0 1,0-1 0,0 1 0,0 1 0,-1-1 0,1 0 0,-1 0 0,0 1 0,1 0 0,-1-1-1,0 1 1,0 0 0,-1 0 0,1 1 0,0-1 0,-6-1 0,-1-1 88,1 1 0,-1 0-1,0 1 1,0 0 0,0 1 0,-16-1 0,19 3-112,0 1 1,0 0-1,1 0 0,-1 0 1,0 1-1,1 0 1,0 0-1,0 1 0,0-1 1,-8 7-1,2-1 22,0 0 0,1 1 0,0 0 0,-10 13 0,16-15-9,0-1 0,1 1 1,0 0-1,0 0 0,1 1 0,0-1 1,0 1-1,1-1 0,0 1 0,1 0 1,0 0-1,0 0 0,1 10 0,0-16-26,1-1 0,-1 0-1,1 0 1,0 0 0,0 1 0,0-1-1,0 0 1,0 0 0,0 0 0,0-1-1,1 1 1,-1 0 0,1 0 0,1 1-1,2 3-15,-1 0 18,1-1-1,0 1 0,0-1 0,0 0 1,1 0-1,0-1 0,0 1 1,0-1-1,0-1 0,1 1 0,-1-1 1,1 0-1,0 0 0,0-1 1,10 2-1,11 2 9,1-2 0,46 1 0,-22-1-29,-36-3 14,0 1 1,0 1 0,0 1 0,0 0 0,-1 1-1,1 1 1,23 12 0,-32-13 9,-1-1-1,0 1 1,0 1-1,0 0 1,-1 0-1,0 0 1,0 0 0,0 1-1,-1 0 1,0 0-1,-1 1 1,1-1 0,-2 1-1,1 0 1,-1 0-1,5 16 1,-4-8-17,0 1 1,-1-1 0,-1 1-1,0 21 1,-7-30 38,0 0-23,-1 0 0,-1 0 1,1 0-1,-2-1 0,1 0 1,-1-1-1,1 0 0,-2 0 0,1 0 1,-1-1-1,0-1 0,0 1 1,-19 5-1,15-7 0,1 0-6,1 0 0,-1-1 0,0 0 0,0-1 0,-1-1 0,1 0 0,0 0 0,0-1 0,-22-5 0,23 2 48,0-1 0,0 0 0,0 0 0,0-1 0,-10-8 0,16 11-192,1-1-1,0 0 1,0 0 0,0 0-1,1 0 1,-5-7-1,6 8-266,1 0 0,-1-1-1,1 1 1,-1 0-1,1-1 1,0 1 0,0-1-1,1 0 1,-1 1 0,1-7-1,0-3-1045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49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97 113 368,'0'-2'82,"-1"0"1,1 0-1,0-1 0,0 1 1,0 0-1,0 0 0,1 0 0,-1 0 1,0 0-1,1 0 0,0 0 1,-1 0-1,1 1 0,0-1 1,0 0-1,0 0 0,0 0 1,0 1-1,0-1 0,1 0 0,-1 1 1,1-1-1,-1 1 0,1 0 1,-1-1-1,1 1 0,0 0 1,1-1-1,-2 2-79,18-20 2639,-6 10-567,-12 11-2021,0-1 0,1 1 0,-1 0 0,0 0 0,0 0 0,0 0 0,0 0 0,0 0 0,0 1 0,0-1 0,-1 0 0,1 0 0,0 1 0,-1-1 0,1 0 0,0 3 0,8 21 298,-8-20-284,0 0 0,1-1 1,0 1-1,0 0 0,0-1 0,5 8 0,-6-12-31,-2-4-13,0 0 0,0-1 0,0 1 1,0 0-1,-1 0 0,-3-8 0,5 12-20,-4-8 26,0-1 1,0 1-1,-1 0 1,-9-11-1,12 17-15,0 0-1,0 0 1,0-1-1,0 1 1,0 0-1,0 1 0,-1-1 1,1 0-1,0 1 1,-1-1-1,0 1 1,1 0-1,-1 0 0,0 0 1,0 0-1,1 0 1,-6 0-1,7 1 7,-23 13-3,17-9-10,2 0 0,-1 0 1,0 1-1,1-1 0,0 1 0,0 0 0,0 1 1,1-1-1,0 1 0,0 0 0,0 0 0,1 1 1,0-1-1,0 0 0,0 1 0,1 0 0,0 0 1,0 0-1,1 0 0,0 0 0,0 0 0,1 0 1,0 0-1,0 0 0,0 0 0,1 0 0,0 0 1,1 0-1,-1 0 0,1 0 0,1 0 0,5 12 1,-7-18-1,-1 1 0,1-1 1,0 1-1,-1-1 0,1 0 1,0 1-1,0-1 1,0 0-1,0 0 0,1 1 1,-1-1-1,0 0 0,0 0 1,1 0-1,-1 0 0,0-1 1,1 1-1,-1 0 1,1 0-1,-1-1 0,1 1 1,0-1-1,-1 0 0,1 1 1,-1-1-1,1 0 1,0 0-1,-1 0 0,1 0 1,0 0-1,-1 0 0,1-1 1,-1 1-1,1 0 0,0-1 1,-1 1-1,1-1 1,-1 0-1,1 0 0,-1 1 1,0-1-1,1 0 0,-1 0 1,0 0-1,0 0 0,1 0 1,-1-1-1,0 1 1,0 0-1,1-3 0,9-8 38,-1 0-1,0 0 1,-1-1 0,0-1-1,-1 0 1,-1 0-1,9-21 1,-16 35-50,3-10 175,1 2 0,0-1 1,0 0-1,1 1 0,9-12 0,-12 19-57,-1 1-37,11 27-17,3 11 12,-1 0-1,-2 1 1,9 55-1,8 120 232,-27-202-302,-1-1 3,2 10 87,-1-1-1,-1 1 1,-1 0-1,-4 30 0,4-47-72,-1 0-1,0 1 0,0-1 0,0 0 0,-1 0 0,1 0 0,-1 0 0,0 0 0,0-1 0,0 1 0,-1 0 0,1-1 0,-1 0 1,0 1-1,0-1 0,0 0 0,-1 0 0,1-1 0,0 1 0,-1-1 0,0 0 0,0 0 0,1 0 0,-1 0 0,0-1 1,-9 3-1,9-4 32,0 1 0,0-1 0,0 1 1,0-1-1,-1-1 0,1 1 0,0 0 1,0-1-1,0 0 0,0 0 0,0 0 1,0-1-1,0 1 0,1-1 1,-1 0-1,0 0 0,1 0 0,-1-1 1,1 1-1,0-1 0,0 0 0,0 0 1,0 0-1,-3-5 0,1 2-40,1 0-1,0 0 1,0 0 0,1-1-1,-1 0 1,2 0-1,-1 1 1,1-2 0,0 1-1,0 0 1,1 0-1,-1-14 1,3 9-222,0 0 0,1 0-1,0 1 1,0-1 0,2 0-1,-1 1 1,2 0 0,-1 0 0,10-15-1,9-12-1932,34-43-1,-3 5-728,-1-14 858,-24 25 3475,-31 78-624,1-1-1,0 1 0,1-1 0,1 1 0,3 24 0,-2-27-844,0 0 1,1 0-1,0 0 0,7 15 1,-9-22 41,1 0 0,0 1 0,0-1 0,0 0 0,0 0 0,0 0 0,0-1-1,1 1 1,0-1 0,-1 1 0,1-1 0,0 0 0,0 0 0,4 2 0,-4-3-7,0 1 0,0-1 0,0 0-1,1 0 1,-1-1 0,0 1-1,0-1 1,1 1 0,-1-1 0,0 0-1,1 0 1,-1-1 0,0 1 0,0-1-1,1 1 1,-1-1 0,0 0 0,0 0-1,0-1 1,5-2 0,-3 1-4,0-1-1,-1 1 1,0-1 0,0 0 0,0 0-1,0-1 1,-1 1 0,1-1 0,-1 0-1,0 0 1,3-8 0,-3 6 64,1-1 1,-1 0-1,-1 0 1,0 0-1,0 0 1,0-1-1,-1 1 0,0-1 1,-1 1-1,0-1 1,0 1-1,-1 0 0,0-1 1,0 1-1,-1-1 1,-3-9-1,3 15-53,1-1 0,-1 0 1,0 1-1,0 0 0,0-1 0,-1 1 0,1 0 0,-1 0 1,0 1-1,0-1 0,0 0 0,0 1 0,0 0 0,0 0 1,-1 0-1,1 0 0,-1 0 0,1 1 0,-1-1 0,0 1 1,0 0-1,0 0 0,1 0 0,-1 1 0,0-1 0,0 1 0,0 0 1,0 0-1,0 1 0,-4 0 0,1 1-80,0 0 0,1 1 0,-1-1 0,1 1 0,0 1 0,-1-1 0,2 1-1,-1 0 1,0 1 0,1-1 0,0 1 0,0 0 0,0 0 0,1 1 0,-7 9 0,8-11-239,1 0 0,0 0-1,0 1 1,0-1 0,0 1 0,1-1 0,0 1 0,0 0 0,0-1-1,0 1 1,1 0 0,0 0 0,0-1 0,0 1 0,0 0 0,1 0-1,0-1 1,0 1 0,0 0 0,1-1 0,-1 1 0,4 5 0,4 1-1829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1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6 358 180,'0'0'5150,"0"1"-5116,0 0 0,0 0 0,0-1 0,0 1 1,0 0-1,0 0 0,0 0 0,0 0 0,0-1 0,1 1 0,-1 0 0,0 0 1,1-1-1,-1 1 0,0 0 0,1 0 0,-1-1 0,1 1 0,0 1 1,8-5 23,1-1 0,-1 1 0,0-2 0,0 1 1,0-1-1,0-1 0,-1 1 0,0-1 1,0-1-1,-1 1 0,0-1 0,0-1 1,0 1-1,-1-1 0,0-1 0,-1 1 1,0-1-1,0 1 0,-1-2 0,0 1 1,0 0-1,-1-1 0,-1 1 0,1-1 0,1-17 1,-4 25-62,0-2-30,0 3 36,0 0 0,0 0 0,1 0 1,-1 0-1,0 0 0,0 0 0,0 0 0,0 0 0,0 0 0,-1 0 0,1 0 0,0 0 1,0 0-1,-1 0 0,1 0 0,0 1 0,-1-1 0,1 0 0,-1-1 0,-1 0-1,0 1 0,0-1-1,1 0 1,-1 1-1,0-1 1,0 1 0,-1 0-1,1 0 1,0-1-1,0 2 1,-1-1 0,1 0-1,0 0 1,-1 1-1,1-1 1,-1 1 0,1 0-1,0-1 1,-1 1 0,1 1-1,-1-1 1,1 0-1,-1 0 1,1 1 0,-1 0-1,1-1 1,0 1-1,-1 0 1,1 0 0,0 0-1,0 0 1,0 1-1,-2 1 1,-3 2 5,0 1 1,0 0-1,1 0 0,0 0 0,1 1 0,-1 0 1,1 0-1,0 1 0,1-1 0,0 1 1,0 0-1,1 0 0,-4 11 0,2-2 80,1 0-1,0 0 1,1 1-1,-2 31 0,6-44-78,0 0 0,1-1 0,-1 1 0,1-1 0,0 1 0,0-1 0,0 0 0,1 1 0,-1-1-1,1-1 1,0 1 0,0 0 0,1-1 0,-1 1 0,1-1 0,0 0 0,7 5 0,-1-1 1,1 0 1,0-1 0,0 0 0,0 0-1,21 6 1,19-4 15,-49-7-31,10-2-36,-10 2 31,-1-1 1,0 0 0,0 0 0,0 1 0,0-1 0,0 0 0,0 0 0,0 0 0,1 0 0,-1 0 0,0-1-1,0 1 1,0 0 0,0 0 0,0-1 0,0 1 0,0-1 0,2 0 0,5-7-57,0 1 1,-1-1-1,0-1 1,0 0-1,-1 1 1,-1-2-1,1 1 1,-1-1-1,-1 0 1,0 0-1,0 0 1,-1 0-1,0-1 1,2-19-1,1-17 0,-2 0-1,-3-52 1,-1 72 259,-10 2-45,9 23-125,-1-1 1,1 1 0,-1-1 0,1 1-1,0-1 1,0 1 0,0-1 0,1 0 0,-1 0-1,0-3 1,1 5 8,5 37 188,18 59-180,-14-50-35,3-1 1,1 0-1,2-1 0,26 54 1,-29-71 38,-11-23-18,-2-9-3,0-10-9,-2-13-14,1 0 0,2-1 0,1 1 0,1 0 0,1 0 0,2 0 0,1 0-1,1 0 1,2 1 0,0 1 0,2-1 0,16-27 0,-24 49-62,0 1 0,0 0 0,0 0 0,1 1 0,0-1 0,0 1 0,0 0-1,0 0 1,1 0 0,0 0 0,-1 1 0,1 0 0,1 0 0,8-4 0,-13 7-338,2 0-341,-2 0 640,0 0-1,0 0 1,0 1 0,0-1 0,0 1 0,0-1-1,0 1 1,0-1 0,0 1 0,0-1-1,0 1 1,0 0 0,0 0 0,0-1 0,-1 1-1,1 0 1,0 0 0,-1 0 0,1 0 0,0 0-1,-1 0 1,1 1 0,0 0-110,5 8-876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1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58 284,'-6'-6'866,"0"-1"-1,1 0 1,1 0 0,-9-14-1,12 15 214,3 7-268,18 25-528,9 24-94,-2 2 0,-3 1-1,-2 0 1,21 75 0,-36-112-64,-2-16-32,3-28-20,-5 12-95,16-65-24,-9 34-344,2 0 1,1 1-1,23-48 1,-21 72-4584,-13 21 4184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1 420,'18'29'4519,"11"98"-2489,-23-96-2191,0 0-1,2 0 1,2-1 0,12 30 0,-14-50-2150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2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56 252,'-2'-8'516,"0"2"-28,0 0-64,0 0-60,4 2-4,-4-3 80,0 3-144,2 0 20,0-2-164,2 4-172,0 0-52,2 2-292,0 0-236,0 0-300,0 2 156,2-2-32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2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204 121 132,'1'1'156,"-1"0"-1,1 0 1,0 0-1,-1-1 1,1 1 0,0 0-1,-1 0 1,1-1-1,0 1 1,0-1 0,0 1-1,0-1 1,0 1-1,-1-1 1,1 1 0,0-1-1,0 0 1,0 0-1,0 1 1,0-1-1,2 0 1,-3-1-77,1 1 0,-1-1 0,1 1 0,-1-1 0,1 1 0,-1-1 0,0 1 0,1-1 0,-1 1 0,0-1 0,1 0 1,-1 1-1,0-1 0,0 1 0,0-1 0,1 0 0,-1 1 0,0-1 0,0 0 0,0 1 0,0-1 0,0 0 0,-1 0 0,1-4 43,0 0 0,-1-1 1,0 1-1,0 1 0,0-1 0,-1 0 1,-3-8-1,1 7-77,0 0-1,-1 0 1,1 0-1,-1 1 1,0 0 0,-1 0-1,1 0 1,-1 0-1,0 1 1,0 0 0,0 0-1,-12-4 1,17 7 57,-14 5 26,8 0-84,-1 2 1,1-1-1,0 1 0,0 0 1,0 1-1,1-1 0,0 1 0,0 0 1,1 1-1,0 0 0,0 0 1,1 0-1,0 0 0,-3 9 1,1 0 92,0-1 1,1 1-1,1 0 0,1 1 1,0-1-1,0 29 1,5-40-117,-1 0 0,2-1 0,-1 1 1,0-1-1,1 0 0,0 0 0,1 0 0,-1 0 1,1 0-1,0-1 0,0 0 0,0 0 0,6 5 1,-5-5-115,1 0 0,-1-1 1,1 0-1,-1 0 0,1-1 1,0 1-1,0-1 1,0 0-1,0-1 0,0 0 1,1 0-1,-1 0 0,0 0 1,1-1-1,-1 0 1,7-1-1,-2-1-274,0 1 0,0-1 0,-1-1 0,1 0 0,-1 0 0,0-1 0,0 0 0,12-8 0,-7 2-695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3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21 269 416,'8'-11'2262,"-7"9"-2104,0 1 1,0-1-1,0 1 1,0 0 0,0-1-1,0 1 1,0 0-1,1 0 1,-1 0 0,0 0-1,1 0 1,-1 0-1,0 0 1,1 0 0,2 0-1,5-4-97,1 1-1,-1-1 0,0-1 1,-1 1-1,1-1 1,-1-1-1,-1 0 1,1 0-1,-1 0 0,0-1 1,-1 0-1,0-1 1,0 1-1,-1-1 0,0 0 1,0 0-1,-1-1 1,0 1-1,-1-1 1,0 0-1,0 0 0,-1 0 1,1-16-1,-4 24-49,1 1-1,0-1 0,-1 1 0,0-1 1,1 1-1,-1-1 0,0 1 0,0-1 1,1 1-1,-1 0 0,0-1 0,0 1 1,-1 0-1,1 0 0,0 0 1,0 0-1,0 0 0,-1 0 0,1 0 1,-1 0-1,1 1 0,-1-1 0,1 0 1,-1 1-1,1-1 0,-1 1 0,-2-1 1,1 0 46,-1 0 1,1 1-1,-1-1 0,1 1 1,-1 0-1,0 0 1,1 0-1,-1 0 1,1 1-1,-1-1 0,1 1 1,-7 2-1,2 1-2,1 1-1,-1 0 0,1 0 1,0 1-1,0 0 0,0 0 1,1 1-1,0 0 0,0 0 1,1 0-1,0 1 0,0 0 1,1 0-1,0 0 0,0 0 1,1 1-1,0-1 0,0 1 1,1 0-1,1 0 0,-1 0 1,1 0-1,1 0 0,0 0 1,0 0-1,0 0 0,1 0 1,1 0-1,0 0 0,0 0 1,0 0-1,1 0 0,1-1 1,-1 0-1,1 1 0,1-1 1,0-1-1,0 1 0,0-1 1,1 0-1,0 0 0,11 10 1,-12-13-79,0-1 0,0 0 0,0 0 0,0 0 0,0 0 0,0-1 0,1 0 0,-1 0 0,1-1 0,-1 1-1,1-1 1,0 0 0,0-1 0,0 1 0,-1-1 0,1 0 0,0-1 0,6-1 0,8-2-502,0-1 0,-1-1 0,35-16 0,-9 3-1288,-6 4-75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4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35 100,'0'0'385,"0"-4"17,0 4-285,0-1 0,0 1-1,0-1 1,0 1-1,0-1 1,0 1-1,0-1 1,0 1-1,0-1 1,0 1-1,0-1 1,0 1 0,0-1-1,0 1 1,0-1-1,0 1 1,-1 0-1,1-1 1,0 1-1,0-1 1,0 1 0,-1-1-1,1 1 1,0 0-1,-1-1 1,1 1-1,0 0 1,-1-1-1,1 1 1,-1 0 0,1-1-1,0 1 1,-1 0-1,1 0 1,-1-1-1,1 1 1,-1 0-1,1 0 1,-1 0 0,0 0-1,-9 5-504,10-2 417,0 0 0,0 0-1,0 1 1,0-1 0,0 0 0,1 0 0,-1 0 0,1 0 0,0 0 0,0 0 0,0 0-1,0 0 1,4 4 0,-2 1 32,5 17 204,21 41 1,-25-59-231,-1 0 1,1-1-1,0 0 1,0 0-1,1 0 1,0 0-1,0-1 0,0 0 1,0 0-1,1 0 1,7 4-1,-11-8-26,-1 0 0,0-1 0,1 1-1,-1-1 1,1 0 0,-1 1 0,0-1 0,1 0-1,-1 0 1,1 0 0,-1 0 0,1 0 0,-1 0-1,1 0 1,-1 0 0,1-1 0,-1 1 0,1-1-1,-1 1 1,0-1 0,1 1 0,1-2 0,1-1-7,-1 1 1,0-1 0,0 0-1,0 0 1,0 0 0,0 0-1,-1 0 1,3-5 0,1-2-5,0 0 1,-1 0 0,0-1 0,-1 0-1,3-12 1,-3 3 159,0 0 0,2-37-1,-6 56 21,0 1-169,0-1 1,1 0 0,-1 1 0,0-1-1,0 1 1,1-1 0,-1 0-1,0 1 1,0-1 0,0 0-1,0 1 1,0-1 0,0 0 0,0 1-1,0-1 1,0 1 0,0-1-1,0 0 1,-1 1 0,1-1-1,0 0 1,0 1 0,-1-1 0,1 1-1,-1-2 1,-2-12 116,3 14-125,0-1 1,0 1-1,0 0 0,0 0 1,0 0-1,0 0 1,0-1-1,0 1 0,0 0 1,0 0-1,1 0 1,-1 0-1,0 0 0,0-1 1,0 1-1,0 0 1,0 0-1,0 0 0,0 0 1,1 0-1,-1 0 1,0 0-1,0-1 0,0 1 1,0 0-1,0 0 1,1 0-1,-1 0 0,0 0 1,0 0-1,0 0 1,0 0-1,1 0 0,-1 0 1,0 0-1,0 0 1,0 0-1,0 0 0,1 0 1,-1 0-1,0 0 0,0 0 1,0 0-1,0 0 1,0 0-1,1 1 0,-1-1 1,0 0-1,0 0 1,0 0-1,0 0 0,0 0 1,1 0-1,-1 0 1,0 0-1,0 1 0,0-1 1,0 0-1,0 0 1,0 0-1,0 1 0,3 2 11,0 0-1,0 1 1,0-1 0,-1 1-1,1 0 1,-1 0-1,0 0 1,0 0-1,-1 1 1,3 5-1,2 7 13,33 73 6,-5 1-1,-3 1 1,21 113-1,-46-130-55,-6-73 34,-1-1 1,1 1-1,-1 0 0,1-1 0,-1 1 1,1 0-1,-1-1 0,0 1 1,0-1-1,0 1 0,0-1 0,0 1 1,0-1-1,-1 0 0,1 0 0,0 1 1,-1-1-1,1 0 0,0 0 1,-1 0-1,0-1 0,1 1 0,-1 0 1,-2 0-1,0 1 37,1-1 1,-1 1 0,0-1-1,1-1 1,-1 1-1,0 0 1,0-1 0,0 0-1,-4 0 1,2-1-31,0 0 1,1 0-1,-1-1 1,1 0-1,-1 0 1,1-1-1,0 1 1,0-1-1,0 0 1,0 0-1,0-1 1,1 0-1,-1 0 1,1 0-1,0 0 1,0 0-1,1-1 1,-1 0-1,1 1 1,0-2-1,0 1 1,1 0-1,0 0 1,0-1-1,-2-6 0,2 2-105,0 0 0,0-1 0,1 1-1,0-1 1,1 1 0,1-1 0,-1 1-1,1-1 1,1 1 0,0-1 0,1 1-1,5-14 1,1 0-609,1 0 0,1 1 1,1 1-1,1 0 0,1 0 0,17-19 0,-15 24-393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1:55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0 168 228,'51'-20'4406,"2"1"-3872,-38 11-438,0 0-1,25-19 1,-36 24-37,0-1 0,0 1 0,-1-1-1,1 0 1,-1 0 0,0 0 0,0-1 0,0 1 0,-1-1 0,0 0 0,0 1-1,0-1 1,2-6 0,-4 10 424,-17-9-236,17 10-238,-1-1 1,0 0 0,1 0-1,-1 0 1,0 1 0,0-1 0,0 1-1,0-1 1,0 0 0,0 1-1,0-1 1,0 1 0,0 0 0,0-1-1,0 1 1,0 0 0,0 0-1,0 0 1,0-1 0,0 1 0,0 0-1,0 0 1,-1 1 0,1-1-1,0 0 1,0 0 0,0 0 0,0 1-1,-1 0 1,-7 2 65,1 0-1,0 1 1,1 0 0,-1 0-1,1 1 1,0 0 0,0 0 0,0 1-1,0 0 1,1 0 0,0 0-1,1 1 1,-1 0 0,1 0-1,1 0 1,-1 1 0,1 0 0,0-1-1,1 1 1,0 1 0,0-1-1,1 0 1,0 1 0,1 0-1,-1-1 1,2 1 0,0 16 0,0-17-81,1 0 0,0-1 0,0 1 0,1-1 0,0 1 0,0-1 0,1 0 1,0 0-1,0 0 0,1 0 0,0 0 0,0-1 0,0 0 0,1 0 1,0 0-1,0 0 0,1-1 0,-1 0 0,1 0 0,0 0 0,1-1 1,-1 1-1,1-2 0,0 1 0,0-1 0,0 0 0,0 0 0,1-1 0,-1 0 1,0-1-1,1 1 0,0-1 0,-1-1 0,1 0 0,0 0 0,-1 0 1,1-1-1,12-2 0,25-13-1755,47-23 0,-53 22-120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2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0 114 228,'0'-24'2848,"1"24"-2817,-1 0 0,0 0 0,0 0 0,0 0 0,0 0 0,0 0 0,0 1 0,1-1 0,-1 0 0,0 0 0,0 0 0,0 0 0,0 0 0,1 0 0,-1 0 0,0 0 0,0 0 0,0 0 0,0 0 0,1 0 0,-1 0 0,0 0 0,0 0 0,0 0 0,0 0 0,1 0 0,-1 0 1,0 0-1,0 0 0,0 0 0,0 0 0,1 0 0,-1 0 0,0 0 0,0 0 0,0-1 0,0 1 0,0 0 0,1 0 0,-1 0 0,0 0 0,0 0 0,0 0 0,0-1 0,0 1 0,0 0 0,0 0 0,0 0 0,1 0 0,-1-1 0,0 1 0,0 0 0,16 30 494,16 44-220,60 238 268,-89-301-2376,-6-15 805,-5-24 136,6 5 624,-1 0 0,-9-30 1,-1-14 907,8 32 193,5 34-832,0 0 1,0 0 0,0 0-1,0-1 1,0 1 0,0 0 0,1 0-1,-1 0 1,0 0 0,0-1-1,1 1 1,-1 0 0,1 0 0,-1 0-1,1 0 1,0 0 0,-1 0-1,1 0 1,0 0 0,0 0 0,-1 1-1,1-1 1,0 0 0,0 0-1,0 1 1,0-1 0,2 0 0,37-17 255,-4 3-206,-32 12-84,10-8 1,1-1-1,22-24 1,-33 31 14,0 0 1,-1 0-1,1-1 1,-1 1-1,0-1 1,0 0-1,-1 0 0,0 0 1,0 0-1,0 0 1,-1 0-1,2-8 1,0-38 1470,-3 50-1272,-6-13 577,0 8-492,2 9-193,1 21 236,1 1 1,2-1 0,2 30 0,-1 2-98,1-38-213,0 1 1,0-1-1,2 0 1,7 23 0,2 11 41,-10-39-94,0 1 0,1-1 0,10 22 0,-11-30-470,-1 0 0,0 0 0,1 0 0,0-1 0,0 1 0,0-1 0,0 0 0,7 6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2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2 279 196,'-1'-3'277,"1"0"0,0 0 0,-1 0 0,1 0 0,0 1 0,1-1 0,-1 0 0,0 0-1,1 0 1,0 1 0,-1-1 0,1 0 0,0 0 0,1 1 0,-1-1 0,0 1 0,1-1 0,-1 1 0,1 0 0,0-1 0,4-3 0,6-7-102,2 1 1,21-17 0,2-2 122,-30 24-292,-2 4 4,-1-1-1,0 0 1,-1 0-1,1 0 1,0 0 0,-1-1-1,0 1 1,0-1-1,-1 0 1,1 0-1,-1 0 1,0 0-1,0 0 1,-1 0 0,0-1-1,1-6 1,-2 11 10,-2-15 100,1 15-104,0-1 1,-1 1-1,1-1 0,0 1 1,-1-1-1,1 1 1,-1 0-1,0-1 1,1 1-1,-1 0 0,0 0 1,1 0-1,-1 1 1,0-1-1,0 0 1,0 1-1,0-1 0,0 1 1,0-1-1,0 1 1,0 0-1,0 0 1,0 0-1,-2 0 0,0 1 28,0 0-1,1 1 1,-1-1-1,0 1 0,1 0 1,0 0-1,-1 0 1,1 0-1,0 0 1,0 1-1,-5 5 0,0-1 31,1 1-1,1 1 1,0-1-1,0 1 1,0 0-1,1 1 1,1-1-1,0 1 1,-4 12-1,5-8 10,0 1 0,2-1-1,0 0 1,0 1-1,1-1 1,1 1 0,0-1-1,6 23 1,-6-30-60,2 1 0,-1-1 0,1 0 0,0 1-1,0-1 1,1-1 0,0 1 0,0 0 0,1-1 0,0 0 0,0 0 0,0 0 0,1-1 0,-1 0 0,1 0 0,1 0 0,11 6 0,-12-9-224,0 0 0,0 0 1,0-1-1,0 0 0,0 0 0,0-1 1,0 0-1,0 0 0,0 0 1,0-1-1,0 1 0,0-1 1,0-1-1,0 1 0,0-1 1,0-1-1,0 1 0,8-6 1,25-11-1945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50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 93 432,'0'-1'148,"0"1"1,1-1-1,-1 0 1,0 0-1,1 1 0,-1-1 1,0 0-1,1 1 0,-1-1 1,1 0-1,-1 1 1,1-1-1,-1 1 0,1-1 1,-1 1-1,1-1 1,0 1-1,-1-1 0,1 1 1,0-1-1,-1 1 0,1 0 1,0 0-1,-1-1 1,1 1-1,0 0 0,0 0 1,0 0-1,-1 0 1,1 0-1,0-1 0,0 2 1,-1-1-1,2 0 0,12 22 2823,-1 1-1900,-8-66-659,-5 39-388,0 0 1,0 0-1,-1 0 1,0 1-1,0-1 1,0 0-1,0 1 1,-1-1 0,1 1-1,-1-1 1,0 1-1,0 0 1,0 0-1,0-1 1,-1 1-1,1 1 1,-1-1-1,0 0 1,1 1-1,-1-1 1,-1 1-1,1 0 1,0 0-1,-5-2 1,7 4 64,-1 0-53,-3 1-26,0 0 0,1 0 0,-1 0 0,1 1 0,0 0 0,0 0 0,-1 0 0,1 1 0,1-1 0,-1 1 0,0 0 0,1 0 0,-1 0 0,1 0 0,0 1 0,0-1 0,0 1 0,-4 6 0,2-2 23,0-1 0,1 1 0,0 0 0,0 0 0,0 1 0,1-1 0,1 1 1,-1-1-1,-1 13 0,4-17-8,0 0 0,1 1-1,-1-1 1,1 0 0,0 0 0,0 1 0,0-1 0,1 0 0,0 0 0,-1 0 0,1 0 0,1-1-1,3 6 1,-5-7-19,0 0 0,0-1 0,1 1 0,-1-1-1,1 1 1,-1-1 0,1 0 0,0 1 0,-1-1-1,1 0 1,0 0 0,0 0 0,0 0 0,0-1 0,0 1-1,0 0 1,0-1 0,0 1 0,0-1 0,0 0-1,0 0 1,0 0 0,0 0 0,0 0 0,0 0 0,0-1-1,0 1 1,0 0 0,0-1 0,0 0 0,2-1-1,2 0 3,-1-2 0,0 1-1,0 0 1,0-1 0,0 0-1,0 0 1,-1-1-1,0 1 1,0-1 0,0 0-1,0 0 1,-1 0 0,0-1-1,0 1 1,-1-1-1,1 0 1,1-7 0,1-3 173,-2-1 0,0 1 0,0-1 0,-2 0 0,0-20 1,-1 36-126,0-4 85,11 147-3,28 77-112,2 7-9,-39-213 15,0 0 1,-1 0-1,-1 18 1,0-24 13,0-5-26,-2 8 30,-1-7-22,1 0 1,0-1 0,-1 1 0,1 0 0,-1-1 0,0 0 0,0 1 0,0-1 0,0 0-1,0 0 1,0-1 0,-1 1 0,1-1 0,-1 0 0,1 0 0,-1 0 0,1 0 0,-1 0-1,0-1 1,1 1 0,-1-1 0,0 0 0,1-1 0,-1 1 0,0 0 0,1-1-1,-1 0 1,1 0 0,-1 0 0,1 0 0,-1-1 0,1 1 0,-4-3 0,1 1-21,-1 0-1,1-1 1,0 0 0,0 0 0,0 0 0,1-1 0,-1 1 0,1-1 0,0-1 0,1 1 0,-1-1 0,1 0 0,0 0 0,0 0-1,-5-13 1,8 14-136,1-1 0,-1 0 0,1 0 0,0 1 0,1-1 0,-1 0 0,1 0 0,0 1 0,1-1 0,-1 1 0,1-1 0,0 1 0,0-1 0,1 1 0,5-8 0,1-6-441,29-61-5946,-21 55 3666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4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16,'0'0'624,"0"-2"-511,0 0 0,0 1 0,-1-1 0,1 0 0,0 1-1,1-1 1,-1 0 0,0 1 0,0-1 0,1 1 0,-1-1 0,1 0 0,-1 1 0,2-3 0,1-3 632,1 0 1,-2 0-1,1-1 1,-1 0 0,2-12-1,96 488 2458,-85-411-3085,2-2 1,2 0-1,37 74 1,-49-109-282,-6-18 21,-1 1 0,1-1-1,0 0 1,-1 1 0,1-1 0,1 0 0,-1 1 0,0-1 0,0 0 0,1 0 0,-1 0-1,1 0 1,0 0 0,0 0 0,-1-1 0,1 1 0,3 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19 306 248,'-3'-9'480,"-1"0"0,1-1 1,1 0-1,0 1 0,0-1 0,1 0 0,0 0 1,0 0-1,2-15 0,0 12-208,0 6-171,0-1 0,1 1 0,0 0-1,1 0 1,0 0 0,0 0-1,0 1 1,1-1 0,0 1 0,0 0-1,0 0 1,1 0 0,0 1 0,9-8-1,-7 5 2,1 0-1,1 1 1,-1 1-1,1-1 1,0 1-1,1 1 1,-1 0-1,1 0 1,16-5-1,-13 7-41,-1 1 1,1 0-1,-1 1 1,1 0-1,0 1 0,-1 0 1,1 1-1,-1 1 0,1 0 1,21 7-1,-28-7-46,0 0-1,0 1 0,0 0 1,0 0-1,-1 1 1,0-1-1,0 1 0,0 0 1,0 1-1,0-1 1,-1 1-1,0 0 1,0 0-1,0 0 0,0 1 1,-1-1-1,0 1 1,0 0-1,-1 0 0,0 0 1,0 0-1,0 0 1,1 8-1,-2 0 45,0 0 0,-1 0-1,-1 0 1,0 1 0,-1-1 0,0 0 0,-1 0-1,-1-1 1,0 1 0,-1-1 0,0 0 0,-1 0-1,-1 0 1,0-1 0,0 0 0,-1 0-1,-1-1 1,0 0 0,-1 0 0,0-1 0,0 0-1,-1-1 1,0-1 0,-1 1 0,0-2 0,-13 7-1,-31 0 615,55-13-478,-5-4-181,-10-3-32,16 6 19,0 0 0,-1-1 0,1 1 0,0 0 0,0 0 0,-1 0-1,1-1 1,0 1 0,0 0 0,-1 0 0,1 0 0,0-1 0,0 1 0,0 0 0,0 0 0,-1-1 0,1 1 0,0 0 0,0-1 0,0 1 0,0 0 0,0 0 0,0-1 0,0 1 0,0 0 0,0-1 0,0 1 0,0 0-1,0 0 1,0-1 0,0 1 0,0 0 0,0-1 0,0 1 0,0 0 0,0-1 0,1 1 0,-1 0 0,0 0 0,0-1 0,0 1 0,0 0 0,1 0 0,-1 0 0,0-1 0,1 1 0,4-5-26,0 1-1,1 0 1,0 1 0,0-1 0,0 1 0,1 0 0,-1 0 0,1 1 0,-1 0 0,1 0-1,10-1 1,78-6-264,-66 9 175,0 0 0,0 2 1,39 7-1,-58-7 88,0 0 0,0 1 0,0 0 0,-1 1 0,1 0 0,-1 0 1,0 1-1,0 0 0,0 0 0,-1 1 0,0 0 0,0 1 0,9 10 0,-14-14 37,-1 0-1,0 1 1,0 0-1,0-1 1,-1 1 0,1 0-1,-1 0 1,0 0-1,0 0 1,0 0-1,-1 0 1,1 0 0,-1 0-1,0 0 1,0 0-1,0 1 1,-1-1-1,0 0 1,1 0 0,-1 0-1,-1 0 1,1 0-1,-1 0 1,1-1-1,-1 1 1,0 0-1,0-1 1,-1 0 0,-3 6-1,-3 2 73,0 1-1,-1-2 1,0 1-1,-1-1 1,0-1-1,-1 0 1,-13 8-1,12-9-92,-1-1 0,0 0 0,0-1 0,0-1 0,-1 0 0,0-1 0,1-1 0,-2 0-1,1-1 1,0-1 0,-21 0 0,33-1-54,0-1 0,0 1-1,0-1 1,0 0 0,0 0 0,0 0-1,0 0 1,1 0 0,-1-1 0,0 1-1,-3-4 1,4 4-107,1 0-1,-1 0 1,1 0-1,0 0 1,0 0 0,0-1-1,0 1 1,0 0-1,0-1 1,0 1-1,0-1 1,0 1 0,0-1-1,1 1 1,-1-1-1,1 0 1,-1 1-1,1-1 1,0 0 0,0 1-1,0-1 1,0 0-1,0 1 1,0-4 0,5-5-1673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5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22 249 404,'5'0'492,"0"-1"-1,0 1 1,1-1 0,-1 0-1,-1-1 1,1 1 0,0-1-1,0 0 1,7-4 0,-4 1-186,0 0 1,-1-1 0,1 0-1,12-13 1,-12 11-239,-1 0 0,-1-1-1,0 0 1,0 0 0,0 0 0,-1-1 0,-1 0-1,1 0 1,4-17 0,-8 23-30,0 1 0,-1-1 0,1 0 0,-1 1 0,0-1 0,0 0-1,0 1 1,0-1 0,0 0 0,-1 1 0,0-1 0,0 1 0,0-1 0,0 0 0,-2-3 0,1 5-12,1 0 0,-1 1 0,1-1 0,-1 1 0,0-1 0,1 1 0,-1 0 0,0-1 0,0 1 1,0 0-1,0 0 0,0 1 0,0-1 0,-1 0 0,1 1 0,0-1 0,0 1 0,0 0 0,-1-1 0,1 1 0,0 0 1,0 1-1,-1-1 0,-3 1 0,0 0 6,0 1 1,1-1-1,-1 1 0,0 0 1,1 1-1,0-1 1,-1 1-1,1 0 1,0 1-1,1-1 0,-1 1 1,1 0-1,-1 0 1,1 0-1,0 0 0,1 1 1,-1 0-1,1 0 1,-4 7-1,2-3 62,0 1 0,0 1-1,1-1 1,0 0 0,1 1-1,1 0 1,-1 0 0,2 0 0,-2 19-1,4-24-78,0 1-1,1-1 1,-1 0-1,1 0 1,0 0-1,1 0 0,0 0 1,0 0-1,0 0 1,0-1-1,1 1 1,0-1-1,0 0 0,0-1 1,1 1-1,0 0 1,6 4-1,-6-5-84,0 0 0,0 0-1,1-1 1,-1 0-1,1 0 1,0 0 0,0 0-1,0-1 1,0 0 0,0 0-1,0-1 1,1 0-1,-1 0 1,1 0 0,-1-1-1,0 0 1,1 0 0,-1-1-1,8-1 1,1-2-481,0-1 1,0-1-1,-1-1 1,1 0 0,-1 0-1,-1-2 1,23-17-1,-19 8-1058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6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89 252,'9'-29'4976,"-8"32"-3830,2 20-181,12 12-659,-9-32-604,-6-22 67,-1 13 264,0 1-1,0 0 1,-1-1-1,0 1 1,0 0-1,0 0 1,-1 0-1,1 0 1,-1 1-1,0-1 1,0 1-1,-1-1 1,1 1-1,-1 0 1,0 0 0,0 1-1,-1-1 1,1 1-1,-1 0 1,1 0-1,-1 1 1,0-1-1,0 1 1,-8-2-1,12 3 101,-28 4 456,21 1-513,1 1 0,-1-1-1,1 1 1,0 1 0,0-1 0,1 1 0,0 0 0,0 1 0,0 0 0,1-1 0,0 2-1,0-1 1,1 1 0,0-1 0,0 1 0,1 0 0,-1 1 0,2-1 0,0 0 0,0 1-1,-1 10 1,3-17 8,4 15-24,-1-11-77,1 0 0,0 0 0,0-1 0,0 0 0,1 0 0,0 0 0,0 0 0,7 4 1,-9-6-21,-1-1 0,1 0 0,0-1 0,0 1 1,1 0-1,-1-1 0,0 0 0,0 0 0,1 0 1,-1 0-1,1 0 0,-1-1 0,1 1 1,-1-1-1,1 0 0,-1 0 0,1-1 0,-1 1 1,1-1-1,-1 1 0,6-3 0,2-2-59,-1 0 0,0 0 0,0-1 1,0 0-1,-1-1 0,0 0 0,-1-1 0,15-15 0,-18 17 110,0-1 1,0 1-1,-1-1 0,0 1 1,0-1-1,-1-1 0,0 1 1,0 0-1,-1-1 0,0 1 1,0-1-1,0 0 0,-1 0 1,0-9-1,-1 16 398,-9-30 935,9 31-1325,-1 1 0,1-1 0,0 0 0,-1 0 0,1 1 0,0-1 0,-1 0-1,1 1 1,0-1 0,-1 1 0,1-1 0,0 0 0,0 1 0,-1-1 0,1 1 0,0-1 0,0 1 0,0-1 0,0 1 0,-1-1 0,1 0 0,0 1-1,0-1 1,0 1 0,0-1 0,0 1 0,0-1 0,0 1 0,0-1 0,1 1 0,-1-1 0,0 2 0,0 19 266,3-10-290,-1 0-1,1 0 1,1 0 0,0 0-1,0 0 1,1-1 0,1 0-1,0 0 1,0 0 0,15 17-1,-16-21-322,0 0 0,0 0 0,0-1 0,1 0 0,0 0 0,0 0 0,0-1-1,1 1 1,-1-1 0,1-1 0,0 0 0,0 0 0,0 0 0,1-1 0,-1 0 0,15 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8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38 139 356,'0'-4'523,"-1"-2"-239,-1-1 1,0 1 0,0-1-1,-1 1 1,0 0-1,0 0 1,-6-9-1,9 15-297,-12-36 2907,12 30-1496,2 20-762,2 28 40,13 87 114,24 105-55,-39-217-678,-2-15-75,0 1 0,1-1 0,-1 1 0,0-1 0,1 1 0,-1-1 0,1 1 0,0-1 0,0 0 0,2 5 0,-3-7-86,4-36-474,-4-14 516,1 1 0,3-1 1,2 1-1,2 0 0,22-74 0,-27 116 64,0-1 0,0 1 0,1-1 0,0 1 0,1 0-1,0 1 1,10-13 0,-13 17-3,0 0 0,1-1-1,-1 1 1,0 1 0,1-1-1,-1 0 1,1 0-1,0 1 1,-1 0 0,1-1-1,0 1 1,0 0 0,0 0-1,0 1 1,0-1 0,0 1-1,0-1 1,0 1-1,0 0 1,0 0 0,0 0-1,0 0 1,0 1 0,0-1-1,0 1 1,3 1 0,2 3 8,0 0 0,0 0 0,0 1 1,-1 0-1,0 0 0,-1 1 0,1 0 1,-1 0-1,0 0 0,-1 1 1,0 0-1,0 0 0,-1 0 0,0 1 1,0 0-1,3 13 0,7 20 8,-3 1 1,7 49-1,-14-52-439,4 15-3477,-3-46 2265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9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1 436,'-23'-1'3324,"22"1"-3306,1 0 1,-1 0-1,1 0 1,-1 0-1,1 1 0,-1-1 1,1 0-1,0 0 1,-1 0-1,1 1 1,-1-1-1,1 0 1,-1 0-1,1 1 1,0-1-1,-1 0 0,1 1 1,0-1-1,-1 0 1,1 1-1,0-1 1,0 1-1,-1-1 1,1 0-1,0 1 1,0-1-1,0 1 1,-1-1-1,1 1 0,0-1 1,0 1-1,0 0 1,-5 30 623,6 50 475,0-51-785,-1 206 1507,0-220-1777,2-1-1,0 1 1,1-1-1,5 18 1,5 28 184,-9-35-201,1 0-1,9 28 0,-11-45-821,1 0-1,0-1 1,0 1-1,0-1 1,9 12-1,-8-16-663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09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15 96,'8'35'3071,"-8"-35"-3035,0 1-1,0 0 1,1-1-1,-1 1 1,0-1-1,0 1 1,1-1-1,-1 1 1,0-1-1,1 1 1,-1-1-1,1 1 1,-1-1-1,0 0 1,1 1-1,-1-1 1,1 1-1,-1-1 1,1 0-1,0 0 1,-1 1-1,1-1 1,-1 0-1,1 0 1,-1 0-1,1 1 1,0-1-1,-1 0 1,1 0-1,-1 0 1,1 0-1,0 0 1,-1 0-1,1 0 1,-1-1-1,1 1 1,0 0-1,-1 0 1,1 0-1,-1 0 1,1-1-1,-1 1 1,1 0-1,-1-1 1,1 1-1,-1 0 1,1-1-1,-1 1 1,1-1-1,-1 1 1,0-1-1,1 1 1,-1-1-1,1 0 27,0 0 0,0 0-1,-1 0 1,1 0 0,-1 0-1,1-1 1,-1 1-1,0 0 1,1 0 0,-1 0-1,0 0 1,0-1 0,0 1-1,0 0 1,0 0-1,0-1 1,0 1 0,0 0-1,0 0 1,0 0 0,-1-1-1,1 1 1,-1 0-1,1 0 1,-1 0 0,1 0-1,-1 0 1,1 0 0,-1 0-1,0 0 1,0 0-1,0 0 1,1 0 0,-1 0-1,0 0 1,0 1 0,0-1-1,0 0 1,0 1-1,0-1 1,-1 1 0,0-1-1,0 0-5,1-1-1,-1 1 1,0 0 0,0 1-1,1-1 1,-1 0-1,0 0 1,0 1-1,0-1 1,0 1 0,0 0-1,0-1 1,0 1-1,0 0 1,0 0-1,0 0 1,0 1-1,0-1 1,0 0 0,0 1-1,0-1 1,0 1-1,1 0 1,-1-1-1,0 1 1,0 0 0,-2 2-1,3-2-60,0-1 0,1 1 0,-1 0 0,1-1 0,-1 1 0,1 0 0,-1 0 0,1-1 0,0 1-1,-1 0 1,1 0 0,0 0 0,-1-1 0,1 1 0,0 0 0,0 0 0,0 0 0,0 0 0,0 0 0,0 0 0,0-1 0,0 1-1,0 0 1,0 0 0,1 0 0,-1 0 0,0 0 0,1-1 0,-1 1 0,0 0 0,1 0 0,-1 0 0,1-1 0,-1 1 0,1 0 0,-1-1-1,1 1 1,0-1 0,-1 1 0,1 0 0,0-1 0,0 1 0,0-1 0,0 1-23,0 0 0,0 0 0,1-1 1,-1 1-1,0-1 0,0 1 0,0-1 0,1 1 1,-1-1-1,0 0 0,0 0 0,1 1 0,-1-1 0,0 0 1,1 0-1,-1 0 0,0-1 0,0 1 0,1 0 0,-1 0 1,0-1-1,0 1 0,1-1 0,-1 1 0,0-1 1,0 1-1,0-1 0,2-1 0,-52 43-4103,35-19 2754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22 126 308,'0'-17'692,"-2"0"-1,0 1 1,0-1 0,-7-19-1,3 13 935,6 45 5,-1-10-1533,1 1 0,1-1 0,3 20 0,1-7-22,2 0 0,13 32 0,-17-48-46,1-1-1,1 1 1,-1-1 0,1 0-1,1-1 1,-1 1 0,1-1-1,1 0 1,-1-1 0,13 10-1,-17-14-39,0-1-1,0 0 0,0 0 0,1 0 1,-1 0-1,0 0 0,0-1 0,1 1 1,-1-1-1,0 1 0,1-1 0,-1 0 0,1 0 1,-1 0-1,0 0 0,1 0 0,-1-1 1,0 1-1,1-1 0,-1 0 0,0 1 1,1-1-1,-1 0 0,0 0 0,0 0 0,0-1 1,0 1-1,0 0 0,0-1 0,0 0 1,-1 1-1,1-1 0,-1 0 0,1 0 1,-1 0-1,1 0 0,1-3 0,5-8-15,-1 1-1,0-1 1,0-1-1,7-23 0,-11 23 186,0 0-1,-1-1 0,0 1 0,-2-1 0,-1-27 0,0 10 460,1 30-376,-1-6-55,10 26-156,-1 1-1,8 24 1,10 21-14,-3-17-1,-2 0 0,-2 1 1,-2 1-1,-2 0 0,10 63 0,-25-109-11,0 0 0,-1 0 0,1 0 0,0 0 0,-1 0 0,1 0 0,-1 0 0,0 0 0,0 0 0,0-1 0,-1 1 0,1 0 0,-1 0 0,1-1 0,-1 1 0,0-1 0,0 0 0,0 0 0,0 1 0,-1-1 0,1 0 0,0-1 0,-1 1 0,1 0 0,-1-1 0,0 1 1,-5 1-1,0 1 84,0-1 1,-1 0 0,1-1 0,-1 1-1,0-2 1,0 1 0,-12-1 0,20-1-33,-10-3 56,7 0-173,0-1 1,0 0-1,0 0 0,1-1 0,-1 1 0,1-1 0,0 0 0,1 1 0,-1-1 0,1-1 0,0 1 0,0 0 1,1 0-1,-1-1 0,1 1 0,0-1 0,1 1 0,-1-1 0,1 1 0,0-1 0,1 1 0,-1-1 1,1 0-1,2-7 0,1-2-556,0 0 1,0 0-1,1 0 1,1 1-1,1 0 1,0 0 0,16-23-1,-10 21-797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5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1 231 312,'5'-1'546,"0"0"0,0-1 0,0 1 0,0-1 0,0 0 0,0-1 1,-1 1-1,1-1 0,-1 0 0,8-6 0,44-38-63,-54 45-356,3-3-88,1 0 1,-1 0 0,0-1-1,0 1 1,0-1 0,-1 0-1,0 0 1,0-1 0,0 1-1,-1-1 1,0 0 0,-1 0-1,1 0 1,-1 0 0,1-9-1,-3 15 27,0-1-64,0 0-1,-1 1 0,1-1 0,0 0 0,-1 1 0,1-1 1,-1 1-1,0-1 0,0 1 0,1-1 0,-1 1 0,0-1 1,0 1-1,-1 0 0,0-2 0,0 0-1,0 1 14,0 1 1,0-1-1,-1 1 0,1-1 0,-1 1 1,1 0-1,0 0 0,-1 0 0,0 1 1,1-1-1,-1 0 0,1 1 0,-1 0 1,0-1-1,1 1 0,-1 0 0,0 0 1,1 1-1,-1-1 0,0 1 0,1-1 1,-1 1-1,1 0 0,-1 0 0,1 0 1,-1 0-1,1 0 0,0 1 0,-1-1 1,1 1-1,0-1 0,0 1 0,0 0 1,-2 3-1,-2 0 20,1 0 1,-1 0-1,2 1 1,-1 0 0,0 0-1,1 0 1,0 1-1,1-1 1,0 1-1,0 0 1,-2 7-1,0 5 59,2-10-44,1 0 0,0 0 1,0 1-1,1-1 0,0 0 1,1 1-1,0-1 0,0 0 1,1 1-1,0-1 0,3 11 1,-1-12-36,0 0 0,0-1 1,0 0-1,1 0 1,0 0-1,0 0 0,1-1 1,0 0-1,0 0 1,0 0-1,1 0 0,0-1 1,0 0-1,0 0 1,1 0-1,0-1 0,0 0 1,0-1-1,0 1 1,0-1-1,1-1 0,0 1 1,-1-1-1,1-1 1,0 1-1,0-1 0,9 0 1,0-2-295,-1-1 0,1 0 0,-1-1 0,0-1 0,0 0 0,0-1 0,-1-1 0,24-12 0,-7 4-1140,13-5-485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6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259 245 292,'11'13'6590,"-10"-8"-6587,-1-3-2,0 0 0,1-1 0,-1 1 0,1-1 0,-1 1 1,1-1-1,0 1 0,-1-1 0,1 1 0,0-1 0,0 0 0,0 1 0,0-1 0,0 0 1,2 2-1,-3-3 0,1 0 1,-1-1 0,1 1-1,-1 0 1,0 0-1,1-1 1,-1 1 0,0 0-1,1-1 1,-1 1 0,0 0-1,1-1 1,-1 1 0,0 0-1,0-1 1,1 1 0,-1-1-1,0 1 1,0-1 0,0 1-1,0 0 1,0-1-1,0 1 1,1-1 0,-1 1-1,0-1 1,0 1 0,0-1-1,0 1 1,-1-1 0,1 1-1,0-1 1,0 1 0,0 0-1,0-1 1,-1 0-1,2-21 235,-2 19-143,1 0 1,-1 0 0,0-1 0,0 1 0,0 0-1,-1 0 1,1 0 0,-1 0 0,0 0-1,1 1 1,-1-1 0,-1 0 0,1 1-1,0 0 1,0-1 0,-5-2 0,7 5-84,-1 1 0,1-1 0,-1 1 0,1-1 1,0 1-1,0-1 0,-1 1 0,1-1 0,0 1 0,0-1 1,0 1-1,0-1 0,0 1 0,-1 0 0,1-1 0,0 1 0,0-1 1,0 1-1,1 0 0,-1-1 0,0 1 0,0-1 0,0 1 1,0-1-1,0 1 0,1-1 0,-1 1 0,0-1 0,0 1 0,1-1 1,-1 1-1,1-1 0,-1 1 0,0-1 0,1 0 0,-1 1 1,1 0-1,12 20-18,-13-21 5,1 1 0,0 0 1,-1 0-1,1 0 0,-1-1 1,1 1-1,0 0 0,0-1 1,-1 1-1,1 0 0,0-1 0,0 1 1,0-1-1,-1 0 0,1 1 1,0-1-1,0 0 0,0 1 1,0-1-1,0 0 0,0 0 0,0 0 1,0 0-1,0 0 0,0 0 1,0 0-1,0 0 0,0 0 1,0 0-1,0 0 0,0-1 0,0 1 1,-1 0-1,1-1 0,0 1 1,0-1-1,0 1 0,0-1 1,-1 1-1,1-1 0,0 0 0,0 1 1,-1-1-1,1 0 0,0 0 1,-1 1-1,1-1 0,-1 0 1,1 0-1,-1 0 0,0 0 0,1 0 1,-1 1-1,1-3 0,1-4-16,0 0-1,0 1 1,0-1-1,-1 0 1,0 0-1,1-11 0,-3 9 17,0 1-1,-1 0 0,1 0 0,-2 0 0,1 0 1,-1 1-1,0-1 0,0 0 0,-1 1 0,0 0 1,-1 0-1,0 0 0,-7-7 0,8 8 14,0 1-1,-1 0 0,0 1 1,0-1-1,0 1 1,-1 0-1,1 0 0,-1 1 1,0 0-1,0 0 1,0 0-1,0 0 0,-1 1 1,1 0-1,-1 1 1,1 0-1,-11-1 0,10 2-5,1 1 0,-1 0-1,1 1 1,0-1-1,-1 1 1,1 0-1,0 1 1,0 0-1,0 0 1,1 0-1,-1 1 1,1-1-1,0 1 1,0 1-1,0-1 1,0 1 0,1-1-1,-1 1 1,1 1-1,-4 7 1,1-3 1,1 0 1,1 1 0,0-1 0,0 1-1,1 0 1,0 1 0,1-1 0,1 1 0,-1-1-1,2 1 1,-1 12 0,3-7-3,0 0 0,1 0 1,1 0-1,0 0 0,1-1 1,1 0-1,1 0 0,0 0 1,1 0-1,1-1 0,0 0 1,1-1-1,11 14 0,-11-17 1,0 0-1,1-1 0,0 0 0,0-1 1,1 0-1,1 0 0,-1-1 0,1-1 1,1 0-1,-1-1 0,1 0 1,0-1-1,1 0 0,-1-1 0,1-1 1,21 3-1,87-1-291,-117-5 266,-1-1 0,1 0 1,-1 0-1,1-1 0,-1 1 1,0-1-1,0 0 0,1 0 1,-1-1-1,0 1 0,-1-1 1,1 0-1,0 0 0,-1 0 1,0 0-1,0 0 0,0-1 1,0 0-1,0 1 0,2-6 1,1 0-24,-1-1 0,0 1 0,0-1 1,-1 0-1,0 0 0,-1 0 0,4-20 0,-5-45 425,-2 54-109,0 20-174,-6-17 27,5 18-122,1 0-1,0 1 1,0-1 0,0 0 0,0 0-1,0 0 1,0 1 0,-1-1 0,1 0-1,0 0 1,0 0 0,0 0 0,0 0 0,-1 1-1,1-1 1,0 0 0,0 0 0,0 0-1,-1 0 1,1 0 0,0 0 0,0 0 0,-1 0-1,1 0 1,0 0 0,0 0 0,-1 0-1,1 0 1,0 0 0,0 0 0,0 0 0,-1 0-1,1 0 1,0 0 0,0 0 0,-1 0-1,1 0 1,0 0 0,0 0 0,0-1 0,-1 1-1,1 0 1,0 0 0,0 0 0,0 0-1,0 0 1,-1-1 0,1 1 0,0 0-1,0 0 1,0 0 0,0-1 0,0 1 0,0 0-1,-1-1 1,1 7 1,0 0-1,0 0 1,1 0 0,-1-1-1,1 1 1,0 0-1,1-1 1,-1 1-1,1-1 1,0 1 0,1-1-1,-1 0 1,5 6-1,-2-2-2,0-1 0,1 1 0,0-1 0,1 0 0,0-1 0,12 11 0,-15-15-6,-1-2 0,1 1 0,-1 0 0,1-1 0,0 1 0,0-1 0,-1 0 0,1-1 1,0 1-1,0 0 0,0-1 0,0 0 0,0 0 0,0 0 0,0-1 0,0 1 0,0-1 1,0 0-1,-1 0 0,1 0 0,0-1 0,-1 1 0,1-1 0,-1 0 0,1 0 1,-1 0-1,0-1 0,0 1 0,0-1 0,0 1 0,0-1 0,0 0 0,2-4 0,0 2 11,-1-1 0,0 1 0,0-1 0,-1 0 0,0 0 0,0 0 0,0 0 0,0-1 0,-1 1 0,0-1 0,-1 1 0,1-1 0,-1 0 0,-1 0 0,1 1 0,-1-1 0,0 0 0,-1 0 0,-1-10 0,-1 5 37,-1 0 0,0 0 0,-1 0 1,0 1-1,0-1 0,-15-19 0,17 27-6,0-1 0,-1 1 0,0 1 0,0-1 0,0 0 0,0 1 0,0 0 0,0 0 1,-1 0-1,0 1 0,0-1 0,1 1 0,-1 0 0,0 0 0,-1 1 0,1 0 0,0 0 0,0 0 0,-11 0 0,12 2-39,0 0 1,0 0-1,1 1 1,-1-1-1,1 1 0,-1 0 1,1 0-1,0 0 1,-1 0-1,1 1 1,0 0-1,0-1 0,1 1 1,-1 0-1,1 0 1,-1 1-1,1-1 1,0 0-1,0 1 0,-1 4 1,-3 2-298,1 1 0,0 0 0,1 0 0,0 0 0,-4 19 0,8-26 97,-1 0 0,1-1 0,0 1 0,0 0 0,1 0 1,-1-1-1,1 1 0,0 0 0,0-1 0,0 1 0,0 0 0,0-1 0,1 1 1,0-1-1,0 0 0,0 0 0,5 6 0,9 12-1318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50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5 364,'0'0'114,"0"-1"0,1 1 0,-1-1 0,1 1 0,-1 0 0,1-1 0,-1 1 1,1 0-1,0 0 0,-1-1 0,1 1 0,-1 0 0,1 0 0,-1 0 0,1 0 0,0 0 0,-1 0 0,1 0 0,-1 0 0,1 0 0,0 0 0,-1 0 0,1 0 1,-1 0-1,1 0 0,-1 1 0,1-1 0,0 0 0,0 17 3142,-2-3-2769,1 36 1550,0-48-1932,-1 10 530,-2-17-521,-1-5 8,-1 1 1,0-1-1,-1 1 1,-8-11-1,13 19-103,-1-1-1,1 0 0,-1 1 0,1-1 0,-1 1 0,1 0 1,-1-1-1,0 1 0,1 0 0,-1 0 0,0 0 0,0 0 0,0 0 1,0 1-1,0-1 0,0 1 0,0-1 0,0 1 0,0-1 0,0 1 1,0 0-1,-1 0 0,1 0 0,0 1 0,0-1 0,0 0 0,0 1 1,0-1-1,0 1 0,-2 1 0,-4 2 8,1 1-1,0 0 1,0 0 0,0 1 0,1 0-1,0 0 1,0 0 0,1 1-1,-1 0 1,2 0 0,-1 0 0,1 1-1,0-1 1,0 1 0,1 0-1,0 1 1,0-1 0,1 0 0,0 1-1,1-1 1,0 1 0,0-1-1,1 1 1,1 10 0,-1-16-30,1-1 1,0 1 0,0 0 0,0 0-1,0 0 1,0-1 0,1 1-1,0-1 1,-1 1 0,1-1 0,0 1-1,0-1 1,0 0 0,0 0-1,3 2 1,-3-2 0,-1-1 1,1 1-1,0-1 0,0 0 0,-1 1 0,1-1 1,0 0-1,0 0 0,0 0 0,0-1 1,0 1-1,0 0 0,0-1 0,1 1 1,-1-1-1,0 0 0,0 0 0,0 1 1,0-2-1,1 1 0,1 0 0,2-4 1,0 1-1,-1-1 1,0 0-1,1 0 1,-2 0-1,1-1 0,0 0 1,-1 0-1,0 0 1,0 0-1,0-1 0,-1 0 1,0 1-1,3-10 1,-1 4 115,-1 0 0,0-1 1,0 1-1,-2-1 0,1 0 1,-1 0-1,0-15 1,-2 25 380,-1-5-169,0-2-47,-2 16-169,3-2-125,-1-1 1,1 1 0,0-1 0,0 1 0,1-1 0,-1 1 0,1-1 0,0 0 0,0 1-1,1-1 1,-1 0 0,1 1 0,0-1 0,0 0 0,0 0 0,1-1 0,-1 1-1,1 0 1,3 3 0,-1-2-478,1 0-1,-1-1 0,0 1 1,1-1-1,0 0 0,0-1 1,0 1-1,1-1 0,-1 0 1,14 3-1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7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60 96,'-18'-47'4274,"15"39"-2149,14 30-1299,32 61-62,48 136 0,-84-185-671,-11-26-133,-10-21 32,8 4 9,-1-1 0,2 0 0,0 0 0,0 0 0,0 0-1,2-1 1,-1 0 0,-2-14 0,2 2 70,0-1 0,1-43 0,3 65-71,0-1 0,1 1 0,-1 0 0,1 0 0,0 0 0,-1 0-1,1 0 1,0 0 0,1 0 0,-1 0 0,0 0 0,0 1 0,1-1 0,1-1 0,2-3-1,-3 2 1,0 0 1,0 1-1,0-1 1,1 1 0,0 0-1,0 0 1,0 0-1,0 0 1,0 0-1,0 1 1,1 0-1,-1-1 1,1 1-1,0 0 1,-1 1-1,1-1 1,0 1 0,0-1-1,0 1 1,0 1-1,0-1 1,1 0-1,-1 1 1,0 0-1,0 0 1,7 1-1,-4 0-1,0 1 1,0 0-1,0 0 0,0 1 0,-1 0 0,1 0 0,-1 0 0,1 1 0,-1 0 0,0 0 0,-1 1 0,1 0 0,-1 0 0,7 8 0,-6-6-14,0 1 0,0 0 0,-1 0 1,0 1-1,0 0 0,-1 0 0,0 0 0,-1 0 1,0 0-1,-1 1 0,0-1 0,0 1 0,-1 0 1,1 11-1,-2-20 14,0 0 0,0-1 0,0 1 0,0 0 0,0-1 0,0 1 0,-1 0 0,1-1 0,0 1 0,0-1 0,0 1 0,-1 0 0,1-1 0,0 1 0,-1-1 0,1 1 0,0-1 0,-1 1 0,1-1 0,-1 1 0,1-1-1,-1 1 1,1-1 0,-1 1 0,1-1 0,-1 0 0,1 1 0,-1-1 0,1 0 0,-1 0 0,0 1 0,1-1 0,-1 0 0,0 0 0,1 0 0,-1 0 0,0 0 0,1 0 0,-1 0 0,0 0 0,1 0 0,-1 0 0,-1 0 0,1-1-1,-1 1-1,0 0 1,1-1 0,-1 0-1,1 1 1,-1-1 0,1 0-1,-1 0 1,1 1 0,0-1-1,-1 0 1,1 0 0,0-1-1,0 1 1,-1 0 0,1 0-1,-1-2 1,-3-10-8,0-1 0,0 1 0,1-1 0,1 0 0,1 0 0,0 0 0,0 0-1,2 0 1,1-26 0,-1 29 10,4 3-30,-2 3 27,28-40 24,-29 43-14,1 1-1,-1-1 0,0 0 0,1 1 0,0 0 1,-1-1-1,1 1 0,0 0 0,0 0 0,-1 0 1,1 0-1,0 0 0,0 1 0,0-1 0,0 1 1,0-1-1,0 1 0,1 0 0,-1-1 0,0 1 0,0 0 1,0 0-1,0 1 0,0-1 0,0 0 0,0 1 1,3 0-1,5 4 4,-1-1 1,0 1-1,0 1 1,-1 0-1,1 0 0,-1 1 1,-1-1-1,1 2 1,-1-1-1,0 1 0,-1 0 1,6 10-1,6 12-193,-3 1-1,18 45 1,-13-28-810,-10-13-3112,-8-31 2985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8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59 420,'-10'-48'3255,"11"38"-1128,8 35-1152,17 60-450,96 354 88,-112-388-986,-8-33-241,1 0-1,1 0 0,1-1 1,9 23-1,-10-37-660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8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1 202 388,'0'-10'239,"1"0"0,-1 0 0,2 0 0,0 0-1,0 0 1,1 1 0,0-1 0,0 1 0,1-1 0,1 1 0,-1 0 0,10-13 0,-10 17-135,1 0-1,-1 0 1,1 0 0,0 0 0,0 1 0,1 0 0,-1 0 0,1 0 0,0 1 0,0 0 0,0 0 0,0 0 0,1 1 0,-1 0 0,1 0 0,-1 1 0,1 0 0,0 0 0,13 0 0,-13 1-41,0 1 1,-1 0-1,1 1 0,0 0 1,-1 0-1,1 0 0,-1 1 0,1 0 1,-1 0-1,0 0 0,-1 1 0,1 0 1,0 0-1,5 6 0,-8-7-24,0-1 0,0 2 0,0-1-1,0 0 1,0 1 0,-1-1 0,0 1-1,1 0 1,-1 0 0,-1 0 0,1 0-1,0 0 1,-1 0 0,0 0 0,0 0-1,0 1 1,-1-1 0,1 0 0,-1 1 0,0-1-1,0 0 1,-1 1 0,1-1 0,-3 7-1,0-1-119,-1-1 0,0 0 0,0 0 0,-1 0-1,0-1 1,-1 1 0,0-1 0,0-1 0,-1 1-1,0-1 1,0 0 0,-1-1 0,1 0 0,-1 0-1,-1 0 1,1-1 0,-1 0 0,-17 6 0,20-10-2556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8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48,'0'-1'65,"0"1"-1,1-1 1,-1 1-1,1 0 1,-1-1-1,1 1 1,-1 0-1,1 0 1,-1-1 0,1 1-1,0 0 1,-1 0-1,1 0 1,-1 0-1,1 0 1,-1 0 0,1 0-1,0 0 1,-1 0-1,1 0 1,-1 0-1,1 0 1,-1 0-1,1 0 1,0 0 0,-1 1-1,1-1 1,-1 0-1,1 0 1,-1 1-1,1-1 1,-1 0-1,1 1 1,-1-1 0,0 1-1,1-1 1,-1 0-1,1 1 1,-1-1-1,0 1 1,1-1 0,-1 1-1,0-1 1,0 1-1,0-1 1,1 1-1,-1-1 1,0 2-1,16 35 1710,-12-25-1487,2 3-101,1 0-1,0 0 1,1 0 0,1-1 0,15 20 0,-21-31-162,0 1 1,1-1-1,-1 0 1,1 0-1,-1 0 0,1 0 1,0-1-1,0 1 1,0-1-1,1 0 1,-1 0-1,0-1 1,1 1-1,-1-1 0,1 0 1,-1 0-1,1-1 1,0 1-1,-1-1 1,1 0-1,0 0 0,-1-1 1,1 1-1,0-1 1,-1 0-1,7-2 1,-4 1 1,-1 0 0,1-1 0,0 0 0,0 0 1,-1-1-1,0 1 0,0-1 0,0-1 0,0 1 1,0-1-1,-1 0 0,0 0 0,0 0 0,-1-1 1,1 0-1,-1 0 0,0 0 0,-1-1 0,0 1 1,0-1-1,0 0 0,0 1 0,-1-1 0,-1 0 1,1-1-1,-1 1 0,0 0 0,-1 0 0,1-1 1,-2-10-1,0 12 15,0 0 0,0 0 0,-1 0 0,0 0 0,0 0 0,-1 0 0,1 0 0,-1 1 0,0-1 0,-1 1 0,1 0 0,-1 0 0,0 0 0,0 0 0,-1 1 0,0 0 0,-5-4 0,4 2-69,-1 1 1,0 0-1,0 0 0,0 1 0,0 0 0,-1 1 1,0-1-1,0 1 0,0 1 0,0 0 0,0 0 1,0 0-1,-11 0 0,14 3-202,1-1-1,-1 2 1,0-1 0,0 0-1,1 1 1,-1 0 0,1 0-1,-1 0 1,1 0 0,0 1-1,0 0 1,0 0 0,0 0-1,-4 5 1,-8 8-1355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19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15 168,'-2'-6'2406,"10"16"-1231,8 20-584,73 198 1196,-54-155-1233,-35-71-492,-5-5-30,-5-9-25,1-4 37,0 0 0,2-1 0,0 0 0,1 0 0,0-1 0,2 1 0,0-1 0,1-1-1,0 1 1,2 0 0,0-20 0,2 32-16,0 1-1,0-1 0,0 1 1,1-1-1,0 1 0,0 0 1,0 0-1,1 0 0,-1 0 1,1 0-1,0 0 0,1 1 1,-1-1-1,1 1 0,0 0 1,0 0-1,0 1 0,0-1 1,1 1-1,0 0 0,-1 0 1,10-4-1,-13 6 66,36 5 184,-27 1-228,0 0-1,0 1 1,-1 0-1,1 1 1,-2 0-1,1 1 1,-1-1-1,0 2 1,0-1-1,-1 1 1,-1 0 0,1 0-1,-1 1 1,-1 0-1,5 11 1,0 2-257,0 1 0,7 26 0,3 44-4353,-20-88 3261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2:20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57 404 268,'0'-2'289,"0"0"-1,0 0 1,1 0-1,-1-1 1,0 1-1,1 0 1,0 0-1,0 0 1,-1 0-1,1 0 1,0 0-1,0 0 1,3-2-1,1-1-42,-1 0 1,1 1-1,1 0 0,-1 0 0,0 0 1,7-3-1,-6 5-197,-1-1 1,0 0-1,0-1 0,-1 1 1,1-1-1,-1 0 0,0 0 1,0 0-1,5-8 1,-3 3 4,-1-1 1,0 0 0,-1 0-1,0-1 1,-1 1 0,0-1-1,0 0 1,-1 0 0,-1 0-1,1-15 1,-2 25-47,-1-1-1,1 1 1,-1-1-1,0 1 1,0-1 0,1 1-1,-1-1 1,0 1-1,0 0 1,0-1 0,0 1-1,0 0 1,-1 0-1,1 0 1,0 0 0,-1 0-1,1 0 1,0 0-1,-1 0 1,1 0 0,-1 1-1,-2-1 1,1-1 32,0 1-1,0 0 1,0 0 0,0 0 0,-1 0-1,1 0 1,0 1 0,-1 0 0,1-1-1,-4 2 1,0 1 3,-1 1 0,0 0-1,1 1 1,0 0 0,0 0 0,0 0 0,1 1-1,-1 0 1,1 0 0,0 1 0,1 0-1,-1 0 1,-7 11 0,9-12-18,0 0 1,1 0-1,0 1 0,0-1 1,0 1-1,1-1 0,0 1 1,0 0-1,0 0 0,1 0 1,-1 0-1,1 0 0,1 1 1,-1-1-1,1 0 0,1 0 1,-1 0-1,1 1 0,0-1 0,2 6 1,0-3-29,1 1 0,0-1 1,0 0-1,1-1 0,0 1 0,1-1 1,0 0-1,0 0 0,1-1 0,0 0 1,0 0-1,1 0 0,0-1 0,0 0 1,0-1-1,1 0 0,-1 0 0,1-1 1,1 0-1,-1 0 0,0-1 1,1 0-1,0-1 0,-1 0 0,1-1 1,15 1-1,-19-2-30,0 0 1,0 0-1,1 0 1,-1-1-1,0 0 1,0 0-1,0 0 1,0-1-1,0 0 1,0 0-1,0-1 1,-1 1-1,1-1 1,-1-1-1,0 1 1,0-1-1,0 0 1,0 0-1,-1 0 1,1 0-1,-1-1 1,0 0-1,-1 0 1,1 0-1,-1 0 1,0-1-1,3-6 1,1-7-26,0 0 1,-2 0-1,0-1 1,2-25 0,-6 35 74,0 0 1,-1 0 0,0 0 0,-1 0 0,0 0 0,-1 0 0,0 0-1,0 1 1,-8-19 0,-3-6 201,10 26-99,1 1 0,-1 0 0,0 0 0,0 0 0,-1 1 0,0-1 0,-6-7 0,10 14-110,-1 0 0,1 1 0,0-1 0,-1 0-1,1 0 1,0 0 0,-1 0 0,1 1 0,0-1 0,0 0 0,-1 0 0,1 1 0,0-1 0,0 0 0,-1 0 0,1 1 0,0-1 0,0 0 0,0 1-1,-1-1 1,1 0 0,0 1 0,0-1 0,0 0 0,0 1 0,0-1 0,0 0 0,0 1 0,0-1 0,0 1 0,0-1 0,0 0 0,0 1-1,0-1 1,0 0 0,0 1 0,0-1 0,0 0 0,0 1 0,1 0 0,-1 24 77,14 35-173,2-2 0,2 0 1,4-1-1,43 85 0,-74-164-2,1-1 0,1 0 0,1 0 0,-5-44-1,4 6 197,2-64 0,6 116-102,1 0-1,0 0 0,0 0 1,1 1-1,0-1 0,1 1 1,0 0-1,0 0 0,1 0 1,0 0-1,0 1 0,1 0 1,9-10-1,-14 16 0,1-1 1,-1 1-1,1 0 0,0 0 0,-1 0 0,1 0 1,0 0-1,0 0 0,0 1 0,0-1 0,0 0 0,-1 1 1,1 0-1,0-1 0,0 1 0,0 0 0,0 0 1,0 0-1,0 0 0,0 0 0,0 1 0,0-1 1,0 1-1,0-1 0,0 1 0,0 0 0,0-1 1,0 1-1,-1 0 0,1 0 0,0 1 0,-1-1 1,1 0-1,-1 0 0,1 1 0,-1-1 0,2 3 1,5 3-11,-1 1 1,0 1-1,0-1 1,-1 1-1,9 16 1,1 12 57,0 0 0,17 71 1,12 30-2813,-37-125 453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3:01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97 32,'0'-4'264,"-12"-88"1494,32 172-1117,49 516 728,-67-574-1308,5 32 132,19 85 1,-19-112-241,-4-11 176,1 0 0,1 0 0,0-1 0,2 0 0,11 22 0,-16-34-89,0 0 1,0 0-1,0 0 1,1 0 0,-1 0-1,1-1 1,0 1-1,0-1 1,0 0-1,0 0 1,0 0 0,0 0-1,1 0 1,-1-1-1,1 1 1,-1-1-1,1 0 1,-1 0 0,1-1-1,0 1 1,-1-1-1,1 0 1,0 1 0,0-2-1,-1 1 1,1 0-1,0-1 1,-1 0-1,1 1 1,5-3 0,65-27 168,-68 27-358,1-1 0,-1 1 0,0-1 0,0 0 0,-1-1 0,1 1 0,-1-1 0,0 0 0,0-1 0,4-5 0,-8 5-1432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3:01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1 257 292,'-1'-6'212,"1"0"1,0-1-1,0 1 0,1 0 1,0 0-1,0 0 0,0 0 0,1 0 1,0 0-1,0 0 0,1 0 1,-1 0-1,1 1 0,0-1 1,1 1-1,-1 0 0,1 0 1,0 1-1,0-1 0,1 1 0,7-7 1,4-2 20,0 0 1,1 1 0,0 1 0,1 1-1,25-11 1,-11 10-342,1 1-1,0 2 1,0 1-1,1 1 1,0 3-1,0 0 1,44 3-1,-64 4-1074,6 13 73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3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1 631 92,'0'0'571,"0"-4"-45,0-11-34,0 11-10,0 0-36,2-9-191,0 1 1,1-1 0,0 1-1,1-1 1,1 1-1,0 0 1,1 0 0,0 1-1,0 0 1,1 0-1,12-14 1,4-9 271,-3 4-256,-1-2 0,-2 0 1,-1-1-1,-1 0 1,-2-2-1,-2 1 1,-1-2-1,8-50 0,-16 74-205,-1 9-34,0 1-1,-1-1 1,1 1-1,-1-1 1,0 1 0,0 0-1,0-1 1,0 1-1,0-1 1,0 1-1,-1-1 1,1 1-1,-1-1 1,0 1 0,1 0-1,-1-1 1,0 1-1,-3-4 1,3 8-24,-1 0 1,0 0-1,1 0 0,-1 0 1,1 0-1,0 1 1,0-1-1,0 0 0,0 1 1,0-1-1,-1 5 1,-7 27 11,1 1 1,2-1 0,-4 63 0,9 114 110,2-111-107,0-90-28,0-1 1,0 0-1,1 0 0,0 0 0,1 0 0,4 13 0,10 31-13,-10-2-103,-5-31-758,1-1-1,1 0 1,0 0 0,12 30-1,-13-45-671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4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23 120,'0'0'93,"-1"0"-1,0 0 1,0-1 0,1 1 0,-1 0-1,0 0 1,0 0 0,0 0-1,1 0 1,-1 0 0,0 1 0,0-1-1,0 0 1,1 0 0,-1 1-1,0-1 1,1 0 0,-1 1 0,0-1-1,0 0 1,1 1 0,-1-1-1,1 1 1,-1-1 0,0 1 0,1 0-1,-1-1 1,1 1 0,-1-1 0,1 1-1,0 0 1,-1-1 0,1 1-1,0 0 1,-1 0 0,1-1 0,0 2-1,0 0 44,1-1 0,-1 0 0,1 1 0,-1-1 0,1 0 0,0 0 0,-1 1 0,1-1 0,0 0 0,0 0 0,0 0 0,0 0 0,0 0 0,0 0 0,0 0 0,1 0 0,-1-1 0,0 1 0,0 0 0,1-1 0,1 1 0,15 8 322,1-2 1,1-1-1,-1 0 0,1-1 0,0-1 1,0-1-1,39 0 0,-45-4-390,1-2 0,-1 0 1,0 0-1,0-1 0,0-1 0,21-10 0,5-1-151,-37 14 9,21-6-1186,-1-2 0,22-12 0,-26 12-1021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6:51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1 162 3740,'3'-39'1056,"0"-8"1784,-1 37-1516,1 19-483,2 48-347,-2-21-195,1 0 1,16 67 0,-22-116-166,1 1 0,0 0 0,1-1 0,0 1 0,1-1 0,0 1 0,1-1 0,0 1 0,5-13 0,-4 12-127,0 0-1,1 1 1,1-1-1,0 1 1,1 0-1,1 0 1,-1 1-1,2 0 1,12-16-1,-18 25-11,0 0 0,0 0 0,-1 0 0,2 0 0,-1 1 0,0-1-1,0 1 1,0-1 0,1 1 0,-1 0 0,1 0 0,-1 0 0,1 0 0,-1 0 0,1 0 0,0 1-1,-1-1 1,1 1 0,0 0 0,0 0 0,-1 0 0,1 0 0,4 1 0,-3 1-1,-1-1 1,0 1-1,1 0 1,-1 1-1,0-1 1,0 0-1,-1 1 1,1-1 0,0 1-1,-1 0 1,0 0-1,0 0 1,1 0-1,2 7 1,3 7 143,-1 1-1,-1 0 1,0 0 0,-1 1-1,3 26 1,-9-29 270,-6-15-310,6-2-95,-1 0 0,1-1 0,0 1 0,0 0 0,0-1 1,0 1-1,0 0 0,1-1 0,-1 1 0,0-1 0,1 1 0,-1-1 0,1 0 0,-1 1 0,1-1 0,-1-2 0,1-5-9,0 0-1,0 0 0,1 0 1,0-1-1,0 1 0,1 0 1,0 1-1,1-1 1,0 0-1,0 1 0,1-1 1,0 1-1,1 0 0,0 0 1,0 1-1,0-1 1,1 1-1,7-7 0,-12 14-6,0-1 1,-1 0-1,1 1 0,0-1 0,0 1 1,0-1-1,-1 1 0,1-1 0,0 1 0,0 0 1,0-1-1,0 1 0,0 0 0,0 0 1,0-1-1,0 1 0,0 0 0,0 0 0,0 0 1,0 0-1,0 1 0,0-1 0,0 0 0,0 0 1,0 0-1,0 1 0,-1-1 0,1 1 1,2 0-1,0 1 7,-1 0 0,1 0 1,-1 1-1,0-1 1,1 1-1,-1 0 0,0-1 1,-1 1-1,3 4 0,2 4 4,-1 1 0,-1 0 0,1 0 0,1 14 0,3 13 96,25 73 1,-34-112-93,0 1 0,0-1 0,0 1 0,0-1 1,0 1-1,0-1 0,1 1 0,-1-1 0,0 1 0,0-1 0,1 0 0,-1 1 1,0-1-1,1 0 0,-1 1 0,0-1 0,1 0 0,-1 1 0,0-1 1,1 0-1,-1 1 0,1-1 0,-1 0 0,1 0 0,-1 0 0,0 1 0,1-1 1,-1 0-1,1 0 0,-1 0 0,1 0 0,-1 0 0,1 0 0,-1 0 1,1 0-1,-1 0 0,1 0 0,0 0 0,16-16-39,8-30 30,-19 27-8,-2 0 1,0 0-1,1-30 0,6-31 262,-10 79-159,-2-5 46,-2-8-159,-2 27-68,2-2 96,1 0 0,0 1-1,1 0 1,1-1 0,-1 1-1,2 0 1,0 0 0,0-1-1,1 1 1,1-1 0,5 16-1,-4-15-19,9 15 45,-12-27-28,0 1 0,-1-1 0,1 1 0,0-1 0,0 1 1,-1-1-1,1 1 0,0-1 0,0 0 0,0 1 0,0-1 0,-1 0 0,1 0 0,0 0 0,0 0 0,0 0 0,0 1 0,0-2 0,0 1 0,0 0 0,-1 0 0,1 0 0,0 0 0,0 0 1,0-1-1,0 1 0,0 0 0,-1-1 0,1 1 0,0-1 0,0 1 0,0-1 0,8-6 52,0-1 0,0 1 0,-1-2 0,0 1 1,0-1-1,-1 0 0,0 0 0,-1-1 0,0 0 0,-1 0 0,0-1 1,0 1-1,-1-1 0,0 0 0,-1 0 0,0 0 0,-1-1 0,-1 1 1,1-15-1,-1 43 6,1 1 1,0-1 0,2 1-1,0-1 1,9 24 0,18 40-2615,-27-72 1331,0 0 0,1 0-1,0-1 1,6 10 0,8 4-2016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41 460,'0'0'111,"-1"-1"1,1 1-1,0-1 0,0 0 0,0 1 1,0-1-1,0 1 0,0-1 1,0 1-1,0-1 0,0 0 0,0 1 1,0-1-1,0 1 0,1-1 1,-1 1-1,0-1 0,0 0 0,0 1 1,1-1-1,-1 1 0,0-1 1,1 1-1,-1 0 0,1-1 0,-1 1 1,0-1-1,1 1 0,-1 0 1,1-1-1,-1 1 0,1 0 0,-1-1 1,1 1-1,-1 0 0,1 0 1,-1 0-1,1-1 0,0 1 0,-1 0 1,1 0-1,-1 0 0,1 0 1,-1 0-1,1 0 0,0 0 0,-1 0 1,1 0-1,11 7-479,-8-1 431,-1 0 1,0 0-1,0 1 0,0-1 0,-1 1 0,0 0 0,0-1 0,-1 1 1,0 0-1,1 10 0,2 8 101,9 26 147,-6-29-135,-2 1 0,0-1 0,2 45 0,-7-64-130,1-1-4,-1 0-1,1 1 0,-1-1 1,0 1-1,0-1 0,0 0 0,0 1 1,0-1-1,0 0 0,-1 1 1,1-1-1,-1 0 0,0 1 0,-1 3 1,1-6-36,1 1 1,0-1 0,0 0-1,0 0 1,-1 1 0,1-1-1,0 0 1,0 0 0,0 1-1,-1-1 1,1 0 0,0 0-1,-1 0 1,1 0 0,0 1-1,0-1 1,-1 0-1,1 0 1,0 0 0,-1 0-1,1 0 1,0 0 0,-1 0-1,1 0 1,0 0 0,-1 0-1,1 0 1,0 0 0,-1 0-1,1 0 1,0 0 0,-1 0-1,1 0 1,-1-1 0,-12-17 25,10 5-29,-1-1 0,2 1-1,0-1 1,0 0 0,1 0-1,1 0 1,2-14 0,-2 0 10,1 18-16,0-1-1,1 1 0,1 0 0,0-1 1,0 1-1,1 0 0,0 1 0,0-1 1,1 1-1,11-15 0,-13 18 6,1 1 0,-1 0 0,1 0 0,1 0 0,-1 0 0,1 1 0,-1 0 0,1 0 0,1 0 0,-1 0 0,0 1 0,1 0 0,0 0 0,0 1 0,0-1 0,0 1 0,0 0 0,0 1-1,11-2 1,-12 4 17,0 0 0,0 1-1,1 0 1,-1 0-1,0 0 1,-1 0 0,1 1-1,0-1 1,-1 1-1,1 1 1,-1-1-1,0 1 1,0-1 0,0 1-1,-1 0 1,6 8-1,4 4 50,-2 1-1,0 0 0,11 23 0,-12-19 17,13 43-1,-18-30-2893,13-17-767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5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36 96,'-3'-18'825,"-1"1"2951,3 35-1577,2 7-1956,2-1 1,0 1-1,2-1 1,0 0-1,2-1 0,0 1 1,2-1-1,0-1 1,13 23-1,-21-44-232,30 45 309,-29-44-318,0 0 0,-1 0 0,1 0 0,0 0 0,0-1 0,0 1 0,1 0 0,-1-1 0,0 1 0,1-1 0,-1 0 0,0 0 0,1 0 0,0 0 0,-1 0 0,1-1 0,3 1 0,-5-1-69,12-3-153,-8 0 190,-1-1 0,0 1 0,1-1 0,-1 0 0,-1-1 0,1 1 0,-1-1 0,1 0 0,-1 1 0,-1-1 0,1-1 0,-1 1 0,0 0 0,3-12 0,2-10-165,7-49 0,-11 52 88,-2-59 952,-1 81-722,-10 0 174,8 2-169,2 11-9,0-7-92,1 13 96,0 0 1,1 0 0,1-1 0,9 30 0,-9-37-163,0 1 1,0-1-1,1 0 1,1 0-1,0-1 1,0 1-1,0-1 1,1 0-1,11 11 1,-15-17-73,0-1 0,0 0 1,0 1-1,0-1 0,0 0 1,0 0-1,0-1 1,0 1-1,0 0 0,0-1 1,4 1-1,22-6-4201,3-10 2780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6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7 106 228,'-6'-20'4616,"9"49"-2711,9 42-1080,-6-47-557,22 72 583,-25-89-835,0 0 0,0 0-1,1 0 1,0-1 0,0 1 0,1-1-1,0 0 1,0-1 0,0 1-1,10 7 1,-14-12-51,1 0 0,0 0-1,0 0 1,0-1 0,0 1-1,0-1 1,1 1 0,-1-1-1,0 0 1,0 1 0,0-1-1,0 0 1,0 0 0,1-1-1,-1 1 1,0 0 0,0-1-1,0 1 1,0-1 0,0 0-1,0 0 1,0 0 0,0 0-1,2-1 1,2-2-31,0 1 1,-1-1-1,1 0 0,-1-1 0,0 1 0,7-10 1,-7 7 16,0 0-1,-1-1 1,0 0 0,0 0 0,-1 0 0,0 0-1,0-1 1,-1 1 0,3-15 0,-2-5 358,0-48 0,-4 73-224,0-1 0,0 1 0,0-1 0,-1 1 0,0-1 0,1 1 0,-1 0 0,0 0 0,0 0 0,-1 0 0,1 1 0,-1-1 0,1 0 0,-5-2 0,7 5-70,-1 0-1,1 1 0,-1-1 1,1 0-1,0 0 1,-1 1-1,1-1 0,0 0 1,-1 1-1,1-1 1,0 1-1,0-1 1,-1 1-1,1-1 0,0 0 1,0 1-1,0-1 1,0 1-1,-1-1 0,1 1 1,0-1-1,0 1 1,0-1-1,0 1 1,0-1-1,0 1 0,0-1 1,0 1-1,1-1 1,-1 0-1,0 1 0,0 0 1,2 24 199,-2-23-200,2 16 121,1-1 1,0 1-1,12 32 1,-12-41-126,1-1 1,0 0 0,0 1 0,1-1-1,0-1 1,0 1 0,1-1-1,0 0 1,11 11 0,-15-16-52,0-1 0,-1 1 0,1-1 0,0 0 0,0 1 0,0-1 0,0 0 0,1 0 0,-1 0 0,0-1 0,0 1 0,1-1 0,-1 1-1,0-1 1,0 1 0,1-1 0,-1 0 0,0 0 0,1 0 0,-1-1 0,5 0 0,-4 0 4,0-1-1,0 1 1,1-1-1,-1 0 1,0 0-1,0 0 1,-1-1-1,1 1 1,0-1-1,-1 1 1,0-1-1,4-5 1,0-1-49,0-1 0,-1 1 0,-1-1 1,1 0-1,-2 0 0,1 0 0,-1-1 1,1-13-1,2-44-183,-6-27 533,0 94-253,0 0 0,0 0 0,0-1 0,0 1 0,-1 0 0,1 0 0,0 0 1,-1 0-1,1 0 0,-1 0 0,1 0 0,-1 0 0,1 0 0,-1 0 0,0 0 0,-1-2 0,-5-13 204,7 15 157,0-5-20,0 15-95,3 24-410,1 0 0,2 1-1,2-2 1,1 1 0,15 37 0,-15-45-423,-7-19 183,0-1 0,0 1 1,1 0-1,-1-1 1,2 1-1,-1-1 0,0 0 1,8 7-1,-2-6-1096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6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34 248 564,'2'-1'505,"1"-1"1,-1 0-1,0 0 0,0 0 1,0-1-1,0 1 0,0 0 0,0-1 1,2-4-1,22-50-150,-22 47-107,1-2-176,0 0 0,-1 0 0,0-1 1,-1 1-1,-1-1 0,0 0 0,1-15 0,-3 27 44,-3-27 492,2 27-571,0 0-1,0 0 0,0 0 0,0 0 0,0 1 0,-1-1 0,1 0 1,0 1-1,0-1 0,-1 0 0,1 1 0,0 0 0,-1-1 0,1 1 1,-1 0-1,1-1 0,0 1 0,-1 0 0,1 0 0,-1 0 1,-2 1-1,2 0 17,0 0 1,0 0-1,0 0 0,0 0 1,0 1-1,0-1 1,0 0-1,1 1 1,-1 0-1,0-1 0,1 1 1,-1 0-1,1 0 1,0 0-1,-2 3 1,-5 9 52,1 0 1,0 0-1,1 1 1,1 0-1,0 0 1,1 0-1,1 1 1,0-1-1,1 1 1,1 0-1,0 23 1,2-32-180,0-1 0,0 1 0,0-1 0,0 1 0,1-1 0,0 1 0,1-1 0,-1 0 0,1 0 0,1 0 0,-1-1 0,1 1 0,0-1 0,0 0 0,0 0 0,9 8 0,-9-9-195,0-1 0,0 0 0,0-1 0,0 1 0,1 0 0,-1-1 0,1 0 0,0 0 0,-1-1 0,1 1 0,0-1 0,0 0 0,0 0 0,7 0-1,2-1-1463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09:47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9 360 380,'-5'-8'3188,"1"29"-1121,5-15-1895,0 0 1,0-1-1,1 1 1,0 0 0,0-1-1,0 1 1,0-1-1,1 0 1,6 9 0,-8-12-180,2 1 0,-1-1 0,0 0 0,0 0 0,1 0 0,-1 0 0,1 0 0,-1-1 0,1 1 1,0-1-1,0 1 0,0-1 0,0 0 0,0 0 0,0-1 0,0 1 0,0 0 0,0-1 1,6 0-1,-5 0-14,1-1 0,-1 0 0,0 0 1,1-1-1,-1 1 0,0-1 1,0 0-1,0 0 0,0-1 0,0 1 1,0-1-1,-1 0 0,1 1 1,-1-2-1,1 1 0,-1 0 0,-1-1 1,1 1-1,0-1 0,3-6 0,0 0-20,0-1 0,-1 0 0,0 0 0,-1 0 0,0 0-1,4-21 1,-4 1 569,-1-56 0,-3 78-278,-2 4-79,0-1 1,-1 1 0,1 0-1,-1 0 1,0 0 0,0 0-1,-1 0 1,-3-4 0,7 9-163,-1-1 1,1 1-1,0 0 1,0 0-1,0 0 1,0 0-1,0 0 1,0 0-1,-1-1 1,1 1-1,0 0 1,0 0-1,0 0 1,0 0-1,0 0 1,-1 0-1,1 0 1,0 0-1,0 0 1,0 0-1,-1 0 1,1 0-1,0 0 1,0 0-1,0 0 1,0 0-1,-1 0 1,1 0-1,0 0 1,0 0-1,0 0 1,0 0-1,-1 0 1,1 0-1,0 0 1,0 0-1,0 0 1,0 1-1,0-1 1,-1 0-1,1 0 1,0 0-1,0 0 1,0 0-1,0 0 1,0 1-1,0-1 1,0 0-1,-1 0 1,-3 14 302,1 13-68,4-12-228,1 0 0,0 0 0,0 0 0,2-1 0,0 1 0,0-1 0,1 0 0,13 23-1,-15-30-73,0 0 0,1-1 0,0 0 0,0 1 0,1-1-1,0-1 1,0 1 0,0-1 0,1 0 0,0 0-1,0 0 1,0-1 0,0 0 0,1 0 0,-1-1 0,1 0-1,0 0 1,0 0 0,9 1 0,-12-4-6,1 0-1,-1-1 1,0 1 0,1-1-1,-1 0 1,0 0 0,0 0 0,1-1-1,-1 1 1,0-1 0,0 0-1,-1 0 1,1-1 0,0 1-1,-1-1 1,1 0 0,-1 0 0,0 0-1,0 0 1,0 0 0,-1-1-1,1 1 1,-1-1 0,0 0 0,4-6-1,0-2-22,0 0 1,-1-1-1,0 1 0,-1-1 0,0 0 0,-1 0 0,2-19 1,-1-98 1662,-4 127-1528,-1 1-1,1-1 0,-1 1 0,0 0 0,0 0 0,0-1 0,0 1 0,0 0 0,-1 0 1,1 0-1,-1 0 0,1 0 0,-1 1 0,-2-3 0,2 8 55,1 0 1,0 0-1,1 1 0,-1-1 1,1 0-1,0 1 0,0-1 0,0 0 1,1 7-1,1 6-30,1-1 0,0 0 0,1 0 0,1-1 0,10 25 0,-13-34-115,1 0-1,0 0 1,0-1 0,1 1 0,-1-1 0,1 0-1,1 0 1,-1 0 0,0 0 0,1-1-1,0 0 1,0 0 0,1 0 0,-1 0 0,1-1-1,-1 0 1,11 4 0,-12-6-32,1 0 0,0-1-1,-1 1 1,1-1 0,0 0 0,0 0-1,-1 0 1,1 0 0,0-1 0,-1 0 0,1 0-1,0 0 1,-1-1 0,0 0 0,1 0 0,-1 0-1,0 0 1,0 0 0,0-1 0,0 0 0,0 0-1,4-4 1,3-5-86,0 0 0,0 0 0,-2-1 0,17-28 0,-22 33 280,-1-1 0,0 1 0,0 0 0,-1-1 0,0 0 0,-1 1 0,0-1 0,0 0 1,-1 0-1,-1-12 0,1 19-15,0 2-89,0 0 0,0 0 0,0 1 0,0-1 0,0 0 0,0 0 0,-1 0 0,1 1 0,0-1 0,0 0 0,0 0 0,0 0 0,-1 0-1,1 1 1,0-1 0,0 0 0,-1 0 0,1 0 0,0 0 0,0 0 0,0 0 0,-1 0 0,1 0 0,0 0 0,0 0 0,-1 0 0,1 0 0,0 0 0,0 0 0,-1 0 0,1 0 0,0 0 0,0 0 0,-1 0-1,1 0 1,0 0 0,0 0 0,0 0 0,-1 0 0,20 59 322,-14-43-268,-1 0-1,2 1 1,0-2-1,1 1 0,1-1 1,0 0-1,1 0 1,18 22-1,-22-32-72,31 29-39,-34-33 32,-1 0 0,1 0 0,0 0 0,0 0 0,0-1 0,0 1 1,0 0-1,0-1 0,0 1 0,0-1 0,0 0 0,0 1 0,0-1 1,0 0-1,0 0 0,0-1 0,0 1 0,0 0 0,0-1 0,0 1 1,0-1-1,0 1 0,2-2 0,3-3-15,1 1 1,-2-1-1,1-1 0,0 1 0,-1-1 1,0 0-1,-1-1 0,1 1 1,-1-1-1,0 0 0,-1 0 0,0-1 1,0 1-1,-1-1 0,1 0 1,1-10-1,1-4 140,-1-1 1,-1 1-1,-1-1 0,0-47 1,-3 66-74,-1-1 0,0 0 1,0 0-1,0 0 1,-1 1-1,1-1 1,-1 1-1,0-1 0,-1 1 1,1 0-1,-1 0 1,1 0-1,-1 0 1,-7-7-1,8 9-15,0 0 0,0 0 0,-1 0 0,1 0 0,0 1 0,-1-1 0,0 0 0,1 1 0,-1 0 0,0 0 0,0 0 0,0 0 0,1 0 0,-1 0 0,0 1 0,0-1 0,0 1 0,0 0 0,0 0 0,-1 0 0,1 0 0,0 1 0,0-1 0,1 1 0,-1 0 0,0 0 0,-3 1 0,-6 4-123,0 1 1,1 1-1,0 0 1,0 0-1,1 1 1,0 0-1,1 1 1,-12 15-1,11-11-855,-1 1 0,2 0 0,-11 24 1,3 0-1346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0:50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15 301 168,'0'0'8537,"0"-24"-7642,-7-7-638,5 27-219,1 0 1,0 1-1,0-1 0,0 0 0,0 0 0,1 0 0,-1 0 0,1 0 0,0 0 0,0 0 1,1 0-1,-1 0 0,1 0 0,1-5 0,0 4-34,4-19 81,1 1 0,12-26 1,-16 43-72,0 0 1,0 0-1,0 0 1,1 1-1,0 0 1,0-1-1,0 1 1,0 0-1,1 1 1,0-1-1,0 1 1,1 0-1,-1 0 1,7-3-1,-11 7-12,1-1-1,-1 1 0,1 0 1,0-1-1,-1 1 0,1 0 1,-1 0-1,1 0 0,0 0 1,-1 0-1,1 0 0,-1 0 1,1 1-1,0-1 1,-1 1-1,1-1 0,-1 1 1,1-1-1,-1 1 0,1 0 1,-1 0-1,0 0 0,1 0 1,1 2-1,27 34 39,-21-19-35,0-1 1,-2 1 0,0 1 0,-1 0-1,0 0 1,-2 0 0,4 32-1,-2 143 8,-6-143-9,-2-26 27,0 0 0,-1 0 1,-1-1-1,-2 1 0,0-1 1,-2 0-1,-19 42 0,26-63-34,-1 1-1,0-1 1,0 1-1,0-1 0,-1 0 1,1 0-1,-1 0 1,0 0-1,0 0 1,0 0-1,0-1 0,0 0 1,-7 4-1,4-4 19,0 0-1,0 0 1,0-1-1,-1 0 1,1-1-1,0 1 1,-11-2-1,14 1-15,1-1 0,-1 0 0,0 0 0,0 0-1,0-1 1,1 1 0,-1-1 0,1 1 0,-1-1-1,1 0 1,0 0 0,-1 0 0,1 0 0,0-1-1,1 1 1,-1 0 0,-2-4 0,1 1 1,0 1 1,0-1 0,1 1-1,-1-1 1,1 0 0,0 0 0,1 0-1,-1 0 1,1 0 0,0-1-1,0-5 1,1 7-6,1 0 0,-1 0 0,1 0 0,0 1 0,0-1 0,1 0 0,-1 1 0,1-1 0,0 1 0,0 0 0,0-1 0,0 1 0,1 0 0,-1 0 0,1 0 0,0 1 0,-1-1 1,1 1-1,0-1 0,1 1 0,-1 0 0,0 0 0,1 0 0,-1 1 0,1-1 0,-1 1 0,1 0 0,0 0 0,0 0 0,0 1 0,-1-1 0,1 1 0,0 0 0,0 0 0,0 0 0,0 0 0,-1 1 0,6 1 0,12 7-3,0 0 0,-1 2 0,0 1 0,-1 0 1,22 19-1,-12-11-19,44 26 1,-65-42 20,-1-1-1,1 0 0,0-1 1,1 1-1,-1-2 1,0 1-1,1-1 1,-1 0-1,1-1 1,-1 0-1,1-1 1,-1 1-1,0-2 1,1 1-1,-1-1 1,0 0-1,0-1 1,9-4-1,9-5-916,0-1-1,-1-1 0,0-2 0,22-18 1,-28 19-1182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0:53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72 360,'0'0'517,"0"-4"-31,0 1-400,-1 0-1,0 0 0,0 0 0,-1 0 0,1 0 0,-1 0 0,1 1 1,-1-1-1,0 1 0,0-1 0,0 1 0,0 0 0,0-1 0,0 1 1,-5-2-1,4 1-95,-12-18 1511,23 36 99,119 453 615,-124-449-2206,2 6 164,3 45-1,-28-105-1,10-13-164,2 0 0,2-1 0,3 0 0,2-58 0,2 92-4,0 1 1,1 0-1,0 0 0,1 1 1,1-1-1,0 0 0,1 1 0,0 0 1,1 0-1,0 0 0,1 1 1,15-20-1,-21 31-4,0 0 1,0 1-1,0-1 0,0 0 1,1 0-1,-1 0 1,0 1-1,1-1 0,-1 0 1,0 1-1,1 0 1,-1-1-1,1 1 0,-1 0 1,1 0-1,-1-1 1,0 1-1,1 0 0,-1 0 1,1 1-1,-1-1 1,1 0-1,-1 0 0,1 1 1,-1-1-1,0 1 1,1-1-1,-1 1 1,0 0-1,1 0 0,-1-1 1,0 1-1,0 0 1,0 0-1,1 0 0,-1 0 1,0 0-1,-1 0 1,2 2-1,6 6 22,-1-1 0,-1 1-1,12 19 1,12 28 10,-3 2 1,-2 1-1,30 105 0,-53-155-313,-2-7 37,0 0 1,0 0 0,0 0-1,1 1 1,-1-1-1,0 0 1,1 0-1,0 0 1,-1 0 0,1 0-1,0 0 1,0-1-1,0 1 1,1 0 0,-1 0-1,3 2 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0:54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34 292,'-3'-28'1886,"3"22"-18,5 24-786,5 18-596,41 123 728,-43-137-1068,2 0 1,0 0-1,2-1 0,25 36 0,-35-55-141,0 1-1,0-1 1,0 0 0,0 0 0,1 0 0,-1 0 0,0 0 0,1 0 0,0 0-1,-1-1 1,4 2 0,-5-3-14,1 1 0,-1-1 0,0 0 0,1 0 0,-1 0 0,0 0 0,1 0-1,-1 0 1,0 0 0,1 0 0,-1 0 0,0 0 0,1-1 0,-1 1 0,0 0 0,0-1 0,1 0 0,1 0 0,0-2-7,1 0 1,-1-1-1,0 1 1,0-1-1,0 1 1,-1-1-1,1 0 1,-1 0-1,0 0 1,0 0-1,0 0 1,-1-1-1,0 1 1,2-5-1,2-17-17,-2 0 0,0 0 1,-1-1-1,-3-31 0,0 21 100,1 30-17,-2-1 0,1 0 0,-1 1 0,0 0 0,0-1 0,-6-10 0,2 3 232,6 15-270,0 0 1,0 0-1,0 0 1,-1 0 0,1 1-1,0-1 1,0 0-1,0 0 1,0 0-1,0 0 1,0 0-1,0 0 1,0 0 0,0 0-1,-1 0 1,1 0-1,0 1 1,0-1-1,0 0 1,0 0-1,0 0 1,0 0 0,-1 0-1,1 0 1,0 0-1,0 0 1,0 0-1,0 0 1,0 0-1,0 0 1,-1 0 0,1 0-1,0 0 1,0 0-1,0 0 1,0-1-1,0 1 1,0 0 0,0 0-1,-1 0 1,1 0-1,0 0 1,0 0-1,0 0 1,0 0-1,0 0 1,0 0 0,0 0-1,0-1 1,0 1-1,-1 0 1,1 0-1,0 0 1,0 0-1,-3 22 296,0 23-142,3-17-101,2 1 0,0-1 1,13 53-1,-11-67-95,1 1-1,0-1 1,1 0 0,0 0-1,1-1 1,0 0 0,2 0-1,16 20 1,-23-31-131,0 0 1,1 0-1,-1 0 0,1 0 1,0 0-1,-1-1 1,1 1-1,0-1 0,0 0 1,0 1-1,0-2 1,0 1-1,1 0 0,-1 0 1,5-1-1,5 0-3432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0:55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5 128 272,'-4'-24'3532,"4"36"-2790,0 23-312,3-2 1,0 1 0,10 39-1,-9-55-361,1 0 0,1-1 0,0 0 0,2 0 0,-1 0 1,2-1-1,16 23 0,-24-37-80,0-1 1,0 1-1,0 0 1,0-1 0,1 1-1,-1-1 1,1 1-1,-1-1 1,1 0-1,0 0 1,-1 1 0,1-1-1,0 0 1,0 0-1,0-1 1,0 1 0,0 0-1,0-1 1,0 1-1,0-1 1,0 0 0,0 1-1,3-1 1,-2-1-7,-1 0 0,1 0 0,-1 0 0,1 0 1,-1-1-1,0 1 0,0-1 0,0 1 0,0-1 1,0 0-1,0 0 0,0 0 0,-1 0 0,1 0 1,2-4-1,3-6-26,-1 0 0,0 0 0,-1 0 0,-1-1 1,0 0-1,3-13 0,-2-19 68,-1 0 1,-4-74 0,-1 50 873,-6 57-579,4 11-146,4 11 82,0-6-216,13 57 292,3 1 0,32 78 0,-47-136-359,0 0 0,0 0-1,0 0 1,1 0 0,-1 0-1,1-1 1,0 1 0,0-1-1,0 1 1,0-1 0,1 0-1,-1 0 1,1-1 0,0 1 0,0-1-1,0 0 1,0 0 0,0 0-1,0 0 1,1-1 0,-1 0-1,8 2 1,-10-3-138,-2 0 150,1 1 0,-1-1 0,0 0 0,1 0 0,-1 0 0,1 0 0,-1 0-1,1 0 1,-1 0 0,1 0 0,0 0 0,-1 0 0,1 0 0,-1 0 0,1 0 0,-1 0 0,1 0 0,-1 0 0,0 0 0,1-1 0,-1 1 0,1 0 0,-1 0 0,1-1 0,-1 1 0,1 0 0,-1-1 0,0 1 0,1 0 0,-1-1 0,0 1 0,1 0 0,-1-1 0,0 0 0,7-5-42,0 0 0,-1-1 1,0 1-1,0-1 0,-1-1 1,0 1-1,0-1 0,-1 0 0,0 0 1,0-1-1,-1 1 0,0-1 1,2-10-1,0-8-38,-1 0 0,-1-1 1,-2-38-1,-1 57 127,-1 0 0,-1 0 0,0 0-1,0 0 1,-1 0 0,-6-15 0,-9-28 1000,12 97 89,6-23-1039,1 0 0,2 1 1,0-1-1,9 32 0,-1-16-234,15 36-298,-24-70 203,0-1 0,0 1 0,1 0 0,-1-1 0,1 1 0,0-1 0,-1 0 0,2 0 0,-1 0 0,0 0 0,1 0 0,-1-1 0,1 1 0,4 1 0,4 1-1337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0:55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78 319 372,'9'-33'3922,"25"-18"-3218,-1-1-740,-30 45 55,-1-1 1,1 0-1,-1 1 1,-1-1-1,0 0 0,0 0 1,0 0-1,-1 0 1,0 0-1,-2-11 1,1 14 23,0 0 1,0 1 0,0-1 0,0 1 0,-1-1-1,1 1 1,-1 0 0,0 0 0,-1 0 0,1 0 0,-1 0-1,1 0 1,-1 0 0,0 1 0,-1-1 0,1 1-1,-1 0 1,1 0 0,-8-4 0,10 7-4,0-1-1,-1 1 1,1-1 0,-1 1-1,1 0 1,0 0 0,-1-1-1,1 1 1,-1 0 0,1 0-1,-1 0 1,1 1 0,-1-1 0,1 0-1,0 0 1,-1 1 0,1-1-1,-1 1 1,1-1 0,0 1-1,-1 0 1,1 0 0,0-1-1,0 1 1,0 0 0,-2 1 0,-26 32 383,23-25-342,1 0 1,0 1 0,1 0-1,0-1 1,0 1 0,1 1-1,0-1 1,-3 20 0,3 6 248,1 46 0,2-76-281,1 2-67,0-1-1,0 1 0,1-1 0,0 0 0,0 0 0,1 1 0,0-1 0,0-1 0,1 1 1,0 0-1,0-1 0,0 0 0,1 0 0,9 10 0,-10-14-161,-1 0 1,1 1-1,-1-1 0,1 0 0,0-1 1,0 1-1,0-1 0,0 0 0,0 0 1,0 0-1,0 0 0,0-1 0,0 1 1,1-1-1,-1 0 0,7-1 0,4 0-1360,9 1 168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0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20,'0'0'1528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0:56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24 356 440,'0'0'102,"-1"0"0,1-1 0,-1 1 1,1 0-1,-1-1 0,0 1 0,1 0 0,-1 0 0,1 0 0,-1-1 1,1 1-1,-1 0 0,0 0 0,1 0 0,-1 0 0,1 0 0,-1 0 1,0 0-1,1 0 0,-1 0 0,1 0 0,-1 1 0,1-1 0,-1 0 1,0 0-1,1 0 0,-1 1 0,1-1 0,-1 0 0,1 1 0,-1-1 1,0 1-1,-3 21 1699,4-17-1617,0 1-1,1-1 1,0 0 0,0 1-1,1-1 1,0 0-1,3 7 1,-4-10-180,-1-1 0,1 1 1,0-1-1,0 1 0,0-1 0,0 0 1,0 0-1,1 1 0,-1-1 1,0 0-1,1 0 0,-1 0 0,0 0 1,1-1-1,-1 1 0,1 0 1,0 0-1,-1-1 0,1 1 0,-1-1 1,1 0-1,0 1 0,-1-1 1,1 0-1,0 0 0,2 0 0,-1-1-18,1 0-1,-1 0 0,0-1 0,0 1 0,0-1 1,0 0-1,0 0 0,0 0 0,-1 0 1,1 0-1,-1 0 0,4-5 0,3-3-36,-1-1-1,0-1 1,0 1 0,-1-1-1,8-20 1,-9 9 89,-1 1 0,-1-1 0,-1 0-1,-1 0 1,-2-43 0,0 53 103,-1 5 40,-1 1 0,0 0 0,0 0-1,-1 0 1,0 0 0,0 1 0,-1-1 0,1 1 0,-2 0 0,-7-10-1,12 16-170,0-1 0,0 1-1,0 0 1,0 0-1,0 0 1,-1 0 0,1 0-1,0-1 1,0 1-1,0 0 1,0 0-1,0 0 1,-1 0 0,1 0-1,0 0 1,0 0-1,0 0 1,0 0-1,-1 0 1,1 0 0,0 0-1,0 0 1,0 0-1,-1 0 1,1 0 0,0 0-1,0 0 1,0 0-1,-1 0 1,1 0-1,0 0 1,0 0 0,0 0-1,0 0 1,-1 0-1,1 0 1,0 0-1,0 0 1,0 0 0,0 1-1,0-1 1,-1 0-1,1 0 1,0 0-1,0 0 1,0 0 0,0 1-1,0-1 1,0 0-1,-1 0 1,-3 15 228,2 15 22,5 0-136,-3-12-105,0-1 1,2 1-1,0-1 0,1 0 0,1 0 0,1 0 0,0 0 0,1-1 1,1 0-1,10 19 0,-16-33-53,1 1 0,-1-1 0,1 1 0,-1-1 0,1 0 1,0 1-1,-1-1 0,1 0 0,0 0 0,1-1 0,-1 1 0,0 0 0,0-1 0,1 1 1,-1-1-1,1 0 0,-1 0 0,1 0 0,-1 0 0,1 0 0,0 0 0,0-1 0,-1 1 0,1-1 1,0 0-1,0 0 0,0 0 0,-1 0 0,1-1 0,0 1 0,0-1 0,-1 1 0,1-1 1,0 0-1,-1 0 0,1 0 0,-1 0 0,1-1 0,-1 1 0,0-1 0,1 1 0,-1-1 0,0 0 1,3-3-1,3-3-21,-1 0 1,0 0 0,-1-1-1,0 0 1,0 0 0,-1 0-1,0-1 1,0 0 0,-1 0-1,5-19 1,-3-7 250,-2 0-1,-1-59 1,-3 94-118,-19-3 237,16 23-270,1 0 0,1 1 1,1-1-1,1 1 0,0-1 0,2 1 0,0-1 0,1 0 1,1 0-1,0 0 0,2-1 0,0 1 0,18 31 0,-23-48-79,-1 1 0,1 0 0,0 0 0,0-1 1,0 0-1,0 1 0,0-1 0,1 0 0,-1 0 0,1 0 0,-1 0 0,1 0 0,0-1 0,0 1 0,0-1 0,0 0 0,0 0 0,0 0 0,0 0 1,0 0-1,0-1 0,5 1 0,-4-2 2,1 1 1,-1-1-1,0-1 1,0 1-1,1-1 1,-1 1 0,0-1-1,-1 0 1,1-1-1,0 1 1,0-1-1,-1 1 1,0-1-1,5-5 1,3-4-36,0 0 0,-1-2 0,-1 1 1,0-1-1,-1-1 0,0 1 0,9-25 0,-14 27 112,0-1-1,-1 1 0,0-1 0,0-25 1,-2 37 174,-1-21 235,1 17-320,3 16-40,2 6-50,0 1-1,1-1 0,1 0 1,1 0-1,1-1 0,15 23 1,-21-34-69,1-1 1,-1 0-1,1 0 0,-1 0 1,1 0-1,0-1 0,0 1 1,1-1-1,-1 0 0,1-1 1,0 1-1,0-1 0,-1 0 1,1 0-1,1 0 0,-1-1 1,0 1-1,0-1 0,1-1 1,-1 1-1,0-1 0,1 0 1,-1 0-1,0 0 0,1-1 1,-1 0-1,0 0 0,6-2 1,-1 0 17,-1 0 1,1-1 0,-1 0-1,1-1 1,-1 0-1,-1-1 1,1 1 0,-1-2-1,0 1 1,0-1 0,-1 0-1,0-1 1,0 0-1,-1 0 1,0 0 0,0-1-1,-1 0 1,0 0-1,0 0 1,-1-1 0,-1 0-1,1 1 1,-2-1-1,1-1 1,-1 1 0,-1 0-1,0 0 1,0-16-1,-2 22 39,0 1 0,0-1-1,0 0 1,-1 1-1,1-1 1,-1 1-1,0-1 1,1 1-1,-2 0 1,1 0-1,0 0 1,-1 0-1,1 0 1,-1 0-1,0 1 1,0-1 0,0 1-1,0 0 1,0 0-1,-1 0 1,1 0-1,-1 0 1,1 1-1,-6-2 1,1 0 20,0 0 0,-1 0 0,1 1 0,-1 0-1,0 1 1,0 0 0,1 0 0,-1 1 0,0 0 0,0 0 0,-11 3 0,5 1-148,0 1-1,0 1 1,0 0 0,0 1 0,1 1-1,-26 18 1,29-18-465,0 2-1,0-1 1,1 1-1,0 1 1,-9 12 0,-5 11-1432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09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22 36,'0'0'1810,"1"0"-1741,1 0 0,-1 0 0,1 1 0,-1-1 1,1 0-1,-1-1 0,1 1 0,0 0 0,-1 0 1,1-1-1,-1 1 0,0 0 0,1-1 1,-1 0-1,2 0 0,1-1-1,-1 0 1,0 0-1,0 0 1,1 0-1,-1 1 1,1 0-1,-1-1 1,1 1-1,-1 1 1,1-1-1,0 0 1,-1 1-1,1 0 1,0 0-1,0 0 1,-1 0-1,1 1 1,4 0-1,50 1 843,-31 3-531,0-1 0,51 0 0,-35 5-254,-36-7-83,0 0-1,0 0 1,0 0 0,0-1 0,0 0 0,7 0 0,-8-1-24,-1 0 0,0 0 0,0 1 0,1 0 0,-1 0 0,0 0 0,0 1 0,0-1 0,0 1 0,0 0 0,6 4 0,21 10 61,-22-12-68,1 1-1,-1 0 1,0 1-1,0 0 1,-1 0-1,0 1 1,0 0-1,0 1 1,-1 0-1,0 0 1,8 12-1,11 23 28,-2 0-1,32 80 0,-33-59-25,-3 0 1,-3 1-1,11 71 0,-3 73 31,-24-75-11,-4-67 18,2-65-50,0 0 0,0 0 0,-1 0 0,1 0 0,-1 0 1,1 0-1,-1 0 0,0 0 0,0 0 0,0 0 0,0 0 0,0 0 0,-2 1 0,-10 24 24,8-13-21,-8 32 25,-3 0 1,-1-1 0,-3-1 0,-43 73-1,36-82 200,-60 59-1,54-60-67,8-10 29,-40 29-1,18-16 24,-142 109-118,162-128-70,-2 0 0,0-2 0,-1-1 0,-1-1 0,0-2 0,-52 14 1,-6-1-628,40-11-3745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11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227 155 64,'0'0'655,"0"-4"-519,0 4-127,0-1 0,0 1 0,0-1 0,0 1 0,0-1 0,0 1 0,0-1 0,0 0 0,0 1 0,0-1 0,0 1 0,0-1 0,0 1 0,0-1 0,0 1 0,0-1 0,1 1 0,-1-1 0,0 1 0,0 0 0,1-1 0,-1 1 0,0-1 0,1 1 0,-1 0 0,0-1 0,1 1 0,-1-1 0,1 1 0,-1 0 0,0 0 0,1-1 0,0 1 0,13-10 148,-5-2 155,0-1 1,-1 0-1,0-1 0,-1 1 1,0-2-1,-2 1 0,6-18 0,-28 67 1219,-3 4-1253,-21 60-1,-31 104 113,59-171-234,3 0 0,-14 65 0,12-42-91,-22 88 592,-23 205-1,45 18-209,26-279-399,-14-68-43,1 0 0,1 0 0,1 0 0,0 0 0,10 29 0,14 64 50,-22-93-96,7 20 23,-11-38 5,-1 14 74,2-7-46,0 0 0,0 0 0,1 1 0,0-2 0,6 12 0,4 10 16,27 84 178,5 8-210,-37-101 31,-1-1 0,2 0 0,14 22 1,-13-23-19,1 2 24,13 24 133,30 41 0,-45-72-157,1 0 1,1-1-1,1 0 1,-1-1-1,2 0 1,0-1-1,16 11 1,-3-6 49,0 0 1,2-1 0,0-2-1,0-1 1,36 9-1,39 3-922,-62-15-3542,-36-8 2814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1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2919 292,'0'0'6558,"-2"-14"-5897,32-21 230,41-38 0,-23 24-673,-13 10-51,42-63 0,-64 85-102,19-33-17,-3-2 1,-2 0 0,-2-2-1,33-106 1,-35 92-110,30-109 173,-45 151-157,22-49 1,5-17 12,42-183 15,-35 131-28,34-125 148,-70 251-172,-3 8 50,0 0-1,-1 0 0,0-1 1,0 1-1,0-18 1,-2 11 1,1 0 0,0 0 1,1 0-1,6-18 1,-5 18 8,0 0 0,0-1 0,-1-17 1,-2 19-14,2 0 0,6-31 0,-4 25 55,-1-1 1,-1 1 0,-1-1-1,-4-45 1,0 4-95,3 62 62,1-1 0,-1 0 0,0 1 1,1-1-1,0 1 0,-1-1 0,1 1 0,0-1 0,0 1 0,1 0 0,1-4 0,8-25-90,-5-10 85,1-1 1,2 1 0,22-60 0,-28 94-17,4-13 38,1 1 1,1 0-1,18-30 1,-4 9-54,-23 39 35,-1-1-38,15-21 0,-11 19 96,-3 2-33,0 1-59,0 1 0,-1-1 1,1 1-1,0-1 0,0 0 1,0 0-1,0 1 0,0-1 1,0 0-1,0 1 0,0-1 1,0 0-1,0 1 0,1-1 1,-1 0-1,0 1 1,0-1-1,1 1 0,-1-1 1,0 0-1,1 1 0,-1-1 1,1 1-1,-1-1 0,1 1 1,-1-1-1,1 1 0,-1-1 1,1 1-1,-1 0 0,1-1 1,-1 1-1,1 0 0,1-1 1,-2 1-1,0 0 1,1 0-1,-1-1 1,0 1-1,1 0 0,-1 0 1,0 0-1,0-1 1,1 1-1,-1 0 1,0 0-1,0 0 0,1-1 1,-1 1-1,0 0 1,0-1-1,0 1 1,0 0-1,1 0 0,-1-1 1,0 1-1,0 0 1,0-1-1,0 1 1,0 0-1,0-1 1,0 1-1,0 0 0,0-1 1,0 1-1,0 0 1,0-1-1,0 1 1,0-1-1,0-1-730,3 8-1243,1-2 450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16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0 396 44,'0'0'3258,"0"-24"-2307,19-3 8,19-41-1,-26 47-623,-2 3-218,0 2 1,2-1 0,0 1 0,0 1 0,2 0 0,0 1 0,19-15 0,-8 11-46,1 0 1,0 2-1,54-24 1,-68 36-46,1 0 0,-1 0 1,0 1-1,1 1 0,14-2 0,-26 4 43,19 0-36,-19 0-40,5-1-1,0 0 1,0 1-1,0 0 0,0 0 1,0 0-1,9 2 1,-7-2 2,-3 0 9,0 0 0,0 1-1,0-1 1,0 1 0,0 0 0,0 0 0,0 1 0,8 3 0,-9-4-2,1 0 1,-1 1-1,1-2 1,-1 1-1,1 0 1,-1-1-1,6 0 1,20 4-56,-29-4 40,34 0-5,-6-1 12,-17 0-4,0 1 0,1 0 0,-1 1 0,0 0 0,0 0 0,0 1 0,20 7 0,-27-7 16,1-1 0,0 1-1,0-1 1,0 0-1,0-1 1,0 1 0,0-1-1,-1-1 1,11 0-1,7-1 28,-21 2-33,6-1 0,0 0 1,-1 0-1,1 1 0,0-1 1,0 2-1,11 1 0,7-1 53,15-3-135,30 0 302,-30 6-4324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17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64 356,'0'0'4561,"1"4"-4396,-1-3-152,0 0 0,1 0 0,-1-1-1,0 1 1,1 0 0,-1 0-1,1 0 1,-1-1 0,1 1-1,-1 0 1,1 0 0,0-1-1,-1 1 1,1-1 0,0 1-1,-1 0 1,1-1 0,0 1 0,0-1-1,0 0 1,-1 1 0,1-1-1,0 0 1,0 1 0,1-1-1,30 1 528,-13-1-334,437 0 1629,-336-11-1517,-112 11-290,1-1 0,-1 0 0,1-1 0,-1 0 0,1 0 0,11-5 0,35-8 98,-47 13-206,164-29-1127,-154 22-1866,-13 7 1648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19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 44 228,'-5'-25'4594,"5"25"-4557,-2-2-14,1 0 0,0 1 1,0-1-1,-1 1 1,1 0-1,-1-1 1,0 1-1,1 0 0,-1 0 1,0 0-1,0 0 1,1 0-1,-4 0 0,-75 9 1962,65-7-1854,1 1 0,0 0 0,-22 7 0,-17 3 112,-1-5 285,-82-1 0,122-5-494,-1 0 1,0 2-1,-27 7 0,-21 3 142,3 0 9,45-9-96,0-1 0,0 0 0,-29 1 0,36-3-63,0 0 1,-1 0-1,2 1 1,-16 4-1,-28 6-7,-125 15-859,176-27 748,-1 0 1,1 0 0,0 0-1,0 0 1,-1 0 0,1 0-1,0 0 1,0 0 0,-1 0-1,1 0 1,0 0 0,0 0-1,-1 0 1,1 0 0,0 0-1,0 0 1,-1 0-1,1 0 1,0 1 0,0-1-1,-1 0 1,1 0 0,-2 3-1006,2-3 1006,0 0 0,0 0-1,0 1 1,0-1 0,0 0-1,0 0 1,0 1 0,0-1-1,0 0 1,0 0 0,0 1-1,0-1 1,0 0-1,0 1 1,0-1 0,0 0-1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1:20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 40 56,'0'0'2072,"1"-1"-2048,-1 0 0,0 0 0,0 0-1,0 1 1,0-1 0,0 0 0,0 0 0,0 0 0,0 1-1,0-1 1,0 0 0,0 0 0,-1 1 0,1-1-1,0 0 1,0 0 0,-1 1 0,1-1 0,-1 0-1,0 0 1,-52-18 1945,51 18-1896,-1 0 0,1 1 0,-1-1 0,1 1-1,-1 0 1,1 0 0,-1 0 0,1 0 0,0 0 0,-1 1 0,1-1 0,-1 1-1,-2 0 1,-7 2 233,11-3-128,-37 1 458,-151 21 629,46-8-376,-280 15 1573,241-27-5176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2:05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52 182 200,'0'1'136,"-1"-1"0,0 0 1,0 0-1,0 0 0,1 0 0,-1 1 1,0-1-1,0 0 0,0 0 0,0-1 0,0 1 1,1 0-1,-1 0 0,0 0 0,0-1 0,0 1 1,1 0-1,-1-1 0,0 1 0,0 0 1,1-1-1,-2 0 0,1-4 53,0 1-1,0 0 1,-1 0 0,1 0-1,-1 1 1,0-1 0,0 0-1,-1 0 1,1 1 0,-1 0-1,-2-4 1,4 6-128,0-1-1,0 1 1,0-1-1,1 1 1,-1-1 0,0 0-1,1 1 1,0-1-1,-1 1 1,1-1-1,0 0 1,0 1 0,0-1-1,0 0 1,0 1-1,0-1 1,0 0-1,0 1 1,1-1 0,-1 0-1,1 1 1,-1-1-1,1 1 1,0-1-1,-1 0 1,1 1 0,0 0-1,0-1 1,0 1-1,2-2 1,34-34 304,-33 34-340,3-2 8,0 0 0,0 1 0,0 0 1,0 1-1,1-1 0,-1 1 0,1 1 1,0-1-1,0 1 0,0 1 1,0-1-1,0 1 0,0 1 0,0 0 1,12 1-1,-18-1-28,0 1 0,0-1 1,1 1-1,-1 0 0,0 0 1,0 0-1,0 0 0,0 1 0,0-1 1,0 0-1,-1 1 0,1-1 1,0 1-1,-1 0 0,1 0 1,-1-1-1,1 1 0,-1 0 0,0 0 1,1 3-1,1-1 21,-1 1 0,0-1 0,0 1 0,0-1 0,0 1 1,-1 0-1,0 0 0,1 7 0,-2-10 30,-3 38 228,-27 15-105,27-50-103,0 0 0,0 0 0,-1 0 0,0 0 0,0-1 0,0 1 0,0-1 0,-10 7 0,26-15-64,0 0 1,0 2-1,1-1 0,0 1 0,18 0 1,-18 3-24,1 0 1,-1 0-1,1 1 1,-1 1-1,0 0 1,0 1-1,0 1 1,0 0-1,15 8 1,-22-10-3,-1 0 0,0 1 0,1-1 0,-1 1 0,-1 0 0,1 0 0,-1 1 0,1-1 0,-1 1 0,-1 0 0,1 0 0,-1 0 0,1 0 0,-2 1 0,1-1 0,0 1 0,-1 0 0,0 0 0,-1 0 0,1 0 0,-1 0 0,0 0 0,0 7 0,-2-9 15,1 0 0,0 0 0,-1-1 0,1 1 0,-1 0-1,0 0 1,-1 0 0,1-1 0,0 1 0,-1 0 0,0-1 0,0 0 0,0 1 0,0-1 0,-1 0 0,-2 3 0,0-1 36,-1-1 0,1 1 0,-1-1 0,0 0 0,0-1 0,0 1 0,-1-1 0,-8 3 0,-4 0 133,0-1 1,0-1-1,-1-1 1,1 0 0,-32-1-1,42-3-218,0-1 0,0 1-1,0-1 1,1-1 0,-1 0 0,1 0 0,0-1-1,-1 0 1,2 0 0,-1-1 0,0 0 0,1 0-1,0-1 1,0 0 0,1 0 0,0-1 0,0 1-1,-8-13 1,10 2-3118,4 9 848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2:06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5 148 272,'-5'-37'2875,"5"37"-2854,0 0 1,0 0-1,0 0 1,0 0-1,0 0 1,1 0-1,-1 0 1,0 0-1,0 1 1,0-1-1,0 0 1,0 0-1,0 0 1,0 0-1,0 0 1,0 0-1,0 0 0,0 0 1,0 0-1,0 0 1,1 0-1,-1 0 1,0 0-1,0 0 1,0 0-1,0 1 1,0-1-1,0 0 1,0 0-1,0 0 1,0 0-1,1 0 1,-1 0-1,0 0 1,0 0-1,0 0 1,0 0-1,0 0 1,0-1-1,0 1 1,0 0-1,1 0 1,-1 0-1,0 0 1,0 0-1,0 0 1,0 0-1,0 0 1,0 0-1,0 0 0,0 0 1,0 0-1,0 0 1,0 0-1,0 0 1,1-1-1,-1 1 1,0 0-1,0 0 1,0 0-1,0 0 1,0 0-1,0 0 1,0 0-1,0 0 1,10 22 521,7 20-221,2 6 76,-1 1 0,10 53 0,-28-98 86,-5-12-295,-5-15-99,7-2-4,0 1-1,3-44 1,0 33-86,2 22 3,1 1 0,0-1 0,0 1 0,2 0 1,-1 0-1,2 0 0,0 1 0,0 0 0,1 0 0,0 0 0,0 1 0,2 0 0,16-16 0,-24 24 11,1 1-1,0-1 1,-1 0-1,1 1 1,0 0 0,0-1-1,0 1 1,0 0-1,0 0 1,1 0-1,-1 0 1,0 1-1,0-1 1,1 1-1,-1-1 1,0 1-1,0 0 1,1 0-1,-1 0 1,0 0-1,1 0 1,-1 0-1,0 1 1,1-1-1,-1 1 1,0-1 0,0 1-1,1 0 1,-1 0-1,0 0 1,0 0-1,0 1 1,0-1-1,0 0 1,-1 1-1,1 0 1,0-1-1,-1 1 1,1 0-1,-1 0 1,1-1-1,-1 1 1,0 0-1,0 1 1,1 2 0,6 10 124,-2 1 1,0 1-1,-1-1 1,6 32-1,6 21 111,-16-68-467,-2-1 181,1 1 0,0-1 0,-1 0 0,1 1 0,0-1 0,0 1 0,-1-1 0,1 1 0,0-1 0,0 1 0,0-1 0,0 1 1,0-1-1,0 1 0,-1-1 0,1 1 0,0-1 0,0 1 0,0-1 0,1 1 0,-1-1 0,0 1 0,0-1 0,0 1 0,0-1 0,0 1 0,1-1 0,-1 0 0,0 1 0,0-1 0,1 1 0,-1-1 1,0 0-1,1 1 0,11 20-909,-11-19 827,-1-2 51,1 0 0,-1 1 0,0-1 0,0 0 0,0 1 0,1-1-1,-1 0 1,0 1 0,1-1 0,-1 0 0,0 1 0,1-1 0,-1 0 0,0 0 0,1 0 0,-1 1 0,1-1 0,-1 0 0,0 0 0,1 0 0,-1 0 0,1 0 0,-1 0 0,0 0 0,1 1 0,-1-1 0,1 0 0,-1-1 0,1 1 0,-1 0 0,0 0 0,1 0 0,1-1-546,2 1-658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0.3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1 200,'0'0'1084,"0"15"-608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2:06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56 256,'4'-56'4336,"4"125"-1442,6-14-2500,23 60 0,-34-107-263,24 44 26,-26-50-149,0 0 0,1 0 0,0 1 0,-1-1 0,1-1 0,0 1 0,0 0 0,0 0 0,0-1 0,0 1 0,1-1 0,-1 1 0,0-1 0,1 0 0,-1 0 0,1 0 0,-1 0-1,6 0 1,-7-1-52,14-5-174,-9 0 203,0-1-1,0 0 0,-1 0 0,1-1 1,-2 0-1,1 0 0,-1 0 0,0 0 1,0 0-1,-1-1 0,0 0 0,0 0 1,2-14-1,0-3 59,-1 0 0,-1 0 0,-1-35 0,-2 58 65,-2-37 1373,2 38-1475,0 1 0,0 0 0,0 0 0,0-1 0,0 1 0,0 0 0,0 0 0,0-1-1,0 1 1,0 0 0,0 0 0,0 0 0,-1-1 0,1 1 0,0 0 0,0 0 0,0 0 0,0-1 0,0 1-1,-1 0 1,1 0 0,0 0 0,0-1 0,0 1 0,-1 0 0,1 0 0,0 0 0,0 0 0,-1 0 0,1 0-1,0 0 1,0 0 0,-1 0 0,1 0 0,0 0 0,0-1 0,-1 1 0,1 0 0,0 1 0,0-1 0,-1 0-1,1 0 1,0 0 0,0 0 0,-1 0 0,1 0 0,0 0 0,0 0 0,0 0 0,-1 0 0,1 1 0,0-1-1,0 0 1,0 0 0,-1 0 0,1 1 0,-5 21 241,5-12-192,-1 0-1,2 0 0,0 0 0,2 13 0,1-9-15,1 0 0,0 0 0,1 0-1,0-1 1,9 14 0,-12-22-213,1 1-1,0-1 1,1 0-1,-1 0 1,1-1-1,8 7 1,-10-9-188,0 0 0,0 0 0,0 0 0,1-1 0,-1 1 0,1-1 0,-1 0 0,1 0 0,0 0 0,-1 0 0,1-1 0,5 1-1,1-1-1357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2:07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14 104 32,'-9'-15'2512,"5"16"-900,6 31-164,13 43-1035,-11-64-371,-1 4 106,2 0 0,0 0 0,12 24 0,-15-36-159,0 0-1,-1 0 1,1 0-1,0 0 1,0-1-1,0 1 1,1-1-1,-1 0 1,1 1-1,-1-1 1,1 0-1,0 0 1,0-1-1,0 1 1,0-1-1,0 1 1,0-1-1,0 0 1,0 0-1,1 0 1,-1-1-1,0 1 1,5 0-1,-4-2-1,0 0-1,1 0 1,-1 0-1,0 0 0,0 0 1,0-1-1,-1 0 1,1 0-1,0 0 1,-1 0-1,1 0 0,-1-1 1,0 0-1,1 0 1,-1 0-1,-1 0 1,1 0-1,0 0 0,-1-1 1,0 1-1,3-5 1,1-3-16,-1 1 0,1-1 1,-2-1-1,1 1 0,-2-1 1,4-15-1,-5 9 344,0 0 1,-2-27-1,-1 21 487,1 22-764,0 0 1,-1 0-1,1 0 0,-1 0 0,0 0 1,1 1-1,-1-1 0,0 0 0,0 0 1,0 1-1,-1-1 0,0-1 0,-8-13 603,2 61 415,10-19-935,2 0 0,9 40 0,-11-57-130,1 0 1,0 0-1,1 0 0,0-1 0,0 1 1,1-1-1,0 0 0,0 0 0,1 0 1,9 8-1,-13-14-27,-1-1-1,1 1 1,0-1-1,0 0 1,0 0 0,1 0-1,-1 0 1,0 0-1,0-1 1,0 1 0,1-1-1,-1 1 1,0-1-1,0 0 1,1 0 0,-1 0-1,0 0 1,1 0-1,-1 0 1,0-1 0,1 1-1,-1-1 1,0 0-1,0 1 1,0-1 0,0 0-1,0 0 1,0-1-1,0 1 1,2-2 0,1 0-17,0-1 0,0 0 0,-1 0 0,1 0 0,-1 0 0,0-1 0,0 0 1,-1 0-1,1 0 0,-1 0 0,2-6 0,4-11 9,-2 0 1,-1 0-1,-1-1 0,0 1 1,-2-1-1,-1 0 0,0-27 1,-2 49 212,-3-39 1537,3 40-1697,0 0 0,0 0 0,0 1 0,0-1 0,0 0 0,0 0 0,0 1 0,0-1 1,0 0-1,0 0 0,0 1 0,0-1 0,-1 0 0,1 0 0,0 0 0,0 1 0,0-1 1,0 0-1,-1 0 0,1 0 0,0 0 0,0 1 0,0-1 0,-1 0 0,1 0 0,0 0 1,0 0-1,-1 0 0,1 0 0,0 0 0,0 0 0,-1 1 0,1-1 0,0 0 0,0 0 1,-1 0-1,1 0 0,0 0 0,0 0 0,-1 0 0,1-1 0,0 1 0,0 0 0,-1 0 1,1 0-1,0 0 0,0 0 0,0 0 0,-1 0 0,1 0 0,0-1 0,0 1 1,0 0-1,-1 0 0,1 0 0,0-1 0,0 1 0,0 0 0,0 0 0,-1 0 0,1-1 1,0 1-1,0 0 0,0-1 0,0 40 81,11 43-637,-9-68-80,1-1 0,1 1 0,0-1-1,0 0 1,1 0 0,14 23 0,-8-19-1238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2:08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2 283 88,'24'-45'5298,"-14"34"-5086,0 0 0,-1 0-1,-1-1 1,0-1 0,0 1-1,-1-1 1,-1 0-1,0-1 1,-1 1 0,0-1-1,-1 0 1,-1-1 0,0 1-1,1-26 1,-4 39-181,0 0-1,-1 0 1,1 0 0,0 0 0,-1 0 0,0 1 0,1-1 0,-1 0-1,1 0 1,-1 0 0,0 0 0,0 1 0,1-1 0,-1 0-1,0 1 1,0-1 0,0 1 0,0-1 0,0 1 0,0-1-1,0 1 1,0-1 0,0 1 0,0 0 0,0 0 0,0 0 0,0-1-1,0 1 1,0 0 0,0 0 0,0 0 0,0 1 0,0-1-1,0 0 1,0 0 0,0 0 0,0 1 0,0-1 0,0 1-1,0-1 1,0 1 0,0-1 0,0 1 0,0-1 0,1 1 0,-1 0-1,0-1 1,0 1 0,0 1 0,-9 11 76,1 0 0,0 1-1,1 0 1,1 0 0,0 1 0,1 0 0,1 0-1,0 0 1,1 1 0,1 0 0,0 0 0,1 0 0,0 16-1,3-23-131,0-1 0,0 0-1,1 0 1,0-1 0,0 1-1,1 0 1,0-1 0,1 1 0,-1-1-1,8 10 1,-9-13-231,0-1 0,1 1 0,-1 0 0,1-1 0,0 0 0,0 1 0,0-1 0,1 0 0,-1-1 0,1 1 0,0-1 0,0 1 0,0-1 0,0 0 0,0-1 0,0 1 0,0-1 0,0 1 0,1-1 1,4 0-1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2:09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27 409 500,'-1'-2'244,"1"1"-1,-1 0 1,0-1 0,0 1-1,0 0 1,0 0-1,0-1 1,0 1 0,0 0-1,-1 0 1,1 0-1,0 0 1,-1 1 0,1-1-1,-3-1 1,-2 5 1786,11 11-1143,-4-11-883,1 0 0,0 0-1,0-1 1,1 1 0,-1 0-1,0-1 1,1 0 0,-1 0-1,1 1 1,0-1 0,0-1-1,0 1 1,0 0-1,0-1 1,0 0 0,0 1-1,1-1 1,-1-1 0,0 1-1,1 0 1,-1-1 0,1 0-1,-1 1 1,0-1 0,1-1-1,3 1 1,-2-1-33,-1 0 0,1 0 1,-1-1-1,0 1 0,1-1 1,-1 0-1,0 0 0,0 0 0,0-1 1,-1 1-1,1-1 0,-1 0 0,1 0 1,-1 0-1,0 0 0,0-1 0,0 0 1,0 1-1,3-8 0,-1 1 100,-1 0-1,0 0 1,0-1-1,-1 1 1,-1-1-1,0 1 1,0-1-1,-1 0 1,0 0-1,-1-11 1,-1 16 69,0 1 0,-1 0 1,0 0-1,1 1 0,-2-1 1,1 0-1,0 0 0,-1 1 1,0 0-1,0-1 0,-5-4 1,0-2 496,8 11-626,0 0-1,0-1 0,-1 1 1,1 0-1,0 0 0,0 0 1,0-1-1,0 1 0,0 0 0,0 0 1,0 0-1,0 0 0,-1-1 1,1 1-1,0 0 0,0 0 1,0 0-1,0 0 0,-1 0 1,1 0-1,0-1 0,0 1 1,0 0-1,0 0 0,-1 0 1,1 0-1,0 0 0,0 0 1,0 0-1,-1 0 0,1 0 1,0 0-1,0 0 0,0 0 1,-1 0-1,1 0 0,0 0 1,0 0-1,0 0 0,-1 0 1,1 0-1,0 0 0,0 1 1,0-1-1,-1 0 0,-2 12 219,5 21-41,2-19-189,2 1 0,0-1 0,0 0-1,1 0 1,1-1 0,17 23 0,-21-31-109,1 0 0,-1-1 0,1 1 0,0-1 0,0 0 1,1 0-1,-1 0 0,1-1 0,0 0 0,0 0 0,0 0 1,0-1-1,0 0 0,0 0 0,1 0 0,-1-1 0,1 0 1,10 0-1,-9-6-11,-1-1 91,0 0-1,0-1 1,-1 0 0,0 0 0,0-1-1,-1 1 1,0-1 0,0 0-1,-1-1 1,0 1 0,-1-1-1,0 0 1,0 0 0,0 0-1,-1 0 1,1-18 0,-2 19 113,0 0 1,-1 0-1,0 0 1,-1 0-1,1 1 1,-2-1-1,1 0 1,-1 0-1,0 1 1,-1-1-1,-3-9 1,-5-11 516,10 25-474,0 0-1,1 0 1,-1 1 0,0-1 0,0 0 0,-1 1 0,1-1 0,-1 1 0,-2-4 0,3 11-30,1-1 0,-1 1-1,1-1 1,0 1 0,0-1 0,0 1-1,1-1 1,1 8 0,2 7-73,2 0 0,0-1-1,1 0 1,1 0 0,0-1 0,17 25 0,-21-36-123,0 0-1,1 0 1,0 0 0,0-1-1,0 0 1,0 0-1,1-1 1,0 1 0,0-1-1,0 0 1,1-1 0,-1 1-1,1-1 1,0-1-1,-1 1 1,1-1 0,1 0-1,-1-1 1,0 0 0,12 1-1,-14-3 72,-1 0-1,1 0 0,-1 0 0,0 0 1,0-1-1,0 0 0,0 0 1,0 0-1,0 0 0,0 0 0,0-1 1,-1 0-1,0 0 0,1 0 1,-1 0-1,0 0 0,0-1 0,-1 1 1,5-8-1,-1 3-11,-1-1 0,-1 0 1,1 0-1,-1 0 0,-1 0 1,0-1-1,4-17 0,-6 20 149,1 0 0,-1 0 0,-1 0 0,1 0-1,-1 0 1,0 0 0,-1 0 0,0 0 0,0 0 0,0 0 0,-1 0 0,0 1-1,-5-12 1,7 18-84,0-1 1,0 1-1,0-1 0,0 1 0,0-1 0,0 1 0,-1 0 0,1-1 0,0 1 1,0 0-1,-1-1 0,1 1 0,0-1 0,0 1 0,-1 0 0,1 0 0,0-1 1,-1 1-1,1 0 0,-1 0 0,1-1 0,0 1 0,-1 0 0,1 0 0,-1 0 1,1 0-1,0-1 0,-1 1 0,1 0 0,-1 0 0,1 0 0,-1 0 0,1 0 1,0 0-1,-1 0 0,1 0 0,-1 0 0,1 1 0,-1-1 0,1 0 1,-1 0-1,-3 22 331,11 38-226,-3-48-151,0 0 0,1 0 0,1 0-1,0-1 1,1 0 0,15 20-1,-19-27-27,-1-1-1,1 1 0,0-1 0,0 0 1,0 0-1,1-1 0,-1 1 1,1-1-1,-1 1 0,1-1 0,0 0 1,0 0-1,0-1 0,0 1 1,0-1-1,0 0 0,0 0 0,0 0 1,0-1-1,1 1 0,-1-1 1,0 0-1,1 0 0,-1-1 0,0 1 1,8-3-1,-4 0 63,1-1 0,-1 0 0,0 0 0,0 0 0,-1-1 0,1-1 0,-1 1 0,0-1 0,0 0 1,-1-1-1,0 0 0,0 0 0,-1 0 0,0 0 0,0-1 0,0 0 0,-1 0 0,0 0 0,-1-1 0,0 1 0,0-1 0,-1 0 0,0 0 0,-1 1 0,0-1 0,0-1 0,-1 1 1,0 0-1,0 0 0,-1 0 0,0 0 0,-1 0 0,0 0 0,0 1 0,-1-1 0,-5-11 0,6 17-5,1 0 1,-1 0-1,0 0 1,0 0-1,0 0 0,0 0 1,0 1-1,0-1 1,-1 1-1,1 0 0,-1 0 1,0 0-1,0 0 1,1 0-1,-1 0 0,0 1 1,-1 0-1,1-1 0,0 1 1,0 0-1,-1 0 1,1 1-1,0-1 0,-1 1 1,1 0-1,0 0 1,-1 0-1,1 0 0,-1 0 1,1 1-1,0-1 1,-1 1-1,1 0 0,0 0 1,-4 2-1,-8 4-652,0 0-1,1 0 1,0 1-1,0 1 1,1 1-1,-13 11 1,-9 11-1568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08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1 136 136,'0'0'3274,"3"-20"2339,2 18-5593,-1 1-1,1-1 1,-1 0-1,0 0 0,1-1 1,-1 1-1,0-1 0,0 0 1,0 0-1,-1 0 0,1-1 1,5-6-1,30-24 204,-30 28-223,2 1-1,-1 0 0,1 0 1,-1 1-1,1 0 1,1 1-1,-1 0 0,14-1 1,-23 4 9,3-1-3,1 0 0,-1 1 0,0 0-1,1 0 1,-1 0 0,1 1 0,-1 0-1,8 2 1,13 7-26,-1 2 0,27 17-1,-26-14 63,0-1 0,33 11 1,-53-23-44,1 0 1,-1-1 0,1 0 0,-1-1 0,10 1 0,-15-1 37,1 0-33,0 0 0,0 0 0,1 0 0,-1 0 0,0 0 0,0 0 0,0 0 0,0-1 0,0 1 0,3-2 0,3-4-28,0 1 1,1 0 0,-1 0-1,1 1 1,0 0 0,0 0 0,0 1-1,1 1 1,-1-1 0,16-1 0,-24 4 37,22 3-28,-1 10 54,-15-8-36,0 0 0,1-1 0,0 0 0,-1 0 0,2-1 0,-1 0 0,0 0 0,1-1 0,-1 0 0,11 1 0,-18-3 8,46-3-10,-34-5-29,-3 0 10,1 0-1,0 1 1,1 1-1,0 0 1,0 0-1,0 1 1,0 1-1,1 0 1,18-3-1,-29 7 34,32 3 4,-23 3-27,0 0 0,0 0 0,0-1 0,0-1 0,1 0 0,0-1 0,-1 0 0,1 0 0,1-1 0,-1-1 0,14 0 0,-21-2 0,-1-1 1,1 0-1,0 0 1,-1 0-1,0-1 1,1 1 0,-1-1-1,0 0 1,0 0-1,4-5 1,11-6-52,-13 10 40,1 0 0,-1 0 0,1 1 0,0 0 0,1 0-1,-1 1 1,0 0 0,1 0 0,-1 0 0,1 1 0,15 0 0,-20 2 17,1 1 1,-1-1-1,1 1 0,-1-1 1,0 1-1,0 0 0,0 0 0,4 4 1,5 2-21,10 7-8,-18-12 26,-1 0 0,1-1 0,0 1 0,0-1 0,0 0 0,0 0 0,0 0 1,0-1-1,0 1 0,1-1 0,-1 0 0,0 0 0,6 0 0,-9-1-11,20-3 18,4-16-23,-20 14 6,0 0 0,1 1 0,-1-1-1,1 1 1,0 1 0,1-1 0,-1 1 0,0 0-1,1 1 1,0-1 0,0 2 0,0-1-1,-1 0 1,2 1 0,9 0 0,-13 2 6,0 1 1,0-1 0,-1 1-1,1 0 1,-1 0-1,1 0 1,-1 1 0,0-1-1,1 1 1,1 2 0,34 21-20,-23-20 34,30 8-104,-43-14 91,-1 0-1,1 0 1,0 0 0,-1 0-1,1-1 1,-1 1 0,1-1-1,-1 1 1,0-1 0,1 0 0,-1 0-1,1 0 1,-1 0 0,0 0-1,0 0 1,3-3 0,41-27-104,-44 30 102,0 0 0,0 0 0,0 0 0,1 0 1,-1 1-1,0-1 0,0 0 0,1 1 0,-1 0 0,0-1 0,0 1 0,1 0 0,-1 0 1,0 0-1,1 1 0,-1-1 0,0 0 0,1 1 0,-1 0 0,3 1 0,30 20-73,-27-16 51,0 0-1,0-1 1,1 0-1,0 0 1,0-1-1,0 0 0,0-1 1,0 0-1,1 0 1,-1-1-1,1 0 1,0-1-1,18 1 0,-5-2-2953,-12 0 1447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1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74 156,'0'0'957,"0"0"-916,-1 0 1,0 0-1,1 0 1,-1-1-1,0 1 0,1 0 1,-1 0-1,0 0 1,0 0-1,1 1 1,-1-1-1,0 0 1,0 0-1,1 0 1,-1 1-1,0-1 0,1 0 1,-1 0-1,1 1 1,-1-1-1,0 1 1,0 0-1,0 4 127,1-5-125,0 1 0,0 0 0,0-1 0,0 1 0,0-1 0,0 1 0,0 0 0,0-1 0,0 1 0,0-1 0,0 1 0,0 0 0,-1-1 0,1 1 0,0-1 0,-1 1 0,1-1 0,0 1 0,-1-1 0,1 1 0,0-1 0,-1 1-1,1-1 1,-1 0 0,1 1 0,-1-1 0,1 0 0,-2 1 0,-1 2 87,2-2-75,-1 1 1,1-1-1,-1 0 0,1 0 1,-1 1-1,0-1 0,1 0 1,-1 0-1,0-1 0,0 1 0,0 0 1,0-1-1,-3 1 428,73-9 2651,-41 6-2949,-1-1 0,1-2 1,-1-1-1,28-9 0,-18 5 82,46-8 0,-82 18-269,26-3-273,-1 0 1,0-1-1,-1-2 0,1-1 1,42-17-1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18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23 96,'-8'37'3935,"-22"24"-2244,21-46-1348,1 0 0,1 1 0,-7 22 0,11-32-169,0 0 1,0-1-1,0 1 0,0-1 1,-1 0-1,-6 8 0,7-10-73,0 0 1,0 0-1,1 1 0,-1-1 0,1 1 0,0 0 1,0-1-1,0 1 0,0 0 0,-1 7 1,3-10-46,43-29-247,-31 18 160,29-28-66,-39 35 99,1 1 0,-1-1-1,0 0 1,0 0 0,-1 0 0,1 0 0,0 0-1,-1 0 1,0-1 0,0 1 0,0 0 0,0-1 0,0 1-1,-1-4 1,0 2 30,-1 0-1,1 0 1,-1 0 0,0 1-1,-1-1 1,1 1 0,-1-1-1,0 1 1,0-1-1,0 1 1,-1 0 0,0 0-1,0 0 1,0 0-1,0 1 1,0-1 0,-1 1-1,1-1 1,-1 1 0,0 1-1,0-1 1,-7-3-1,-11-6-39,0 2-1,-1 1 1,-33-9 0,11 3-1027,20 6-1799,14 5 825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19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186 100 252,'0'0'5227,"15"-2"-4174,-15 0-1008,0-1 0,0 0 0,0 1 0,0-1 0,0 0 1,-1 1-1,1-1 0,-1 0 0,0 1 0,0-1 0,0 1 0,0-1 0,0 1 0,0 0 1,-1-1-1,1 1 0,-1 0 0,0 0 0,0 0 0,0 0 0,0 0 0,-2-1 0,1 0 45,0 0-1,0 0 1,-1 0 0,1 1-1,-1-1 1,1 1-1,-1 0 1,0 0-1,0 1 1,0-1-1,0 1 1,-8-2-1,7 4-51,0 0 0,1 0 0,-1 0-1,1 1 1,0 0 0,-1 0 0,1 0-1,0 0 1,0 1 0,0-1-1,0 1 1,1 0 0,-1 0 0,1 1-1,0-1 1,0 1 0,0-1-1,-4 9 1,1-3 2,0-1-1,1 2 1,0-1 0,1 1-1,0-1 1,1 1-1,-5 18 1,7-22-17,1-1 0,0 1 0,0-1 0,0 0 0,1 1 0,-1-1 0,1 1 1,1-1-1,-1 0 0,1 0 0,3 9 0,-4-12-26,0 0 0,0 0 0,0-1 0,1 1 0,-1 0 0,0-1 1,1 1-1,-1 0 0,1-1 0,0 0 0,-1 1 0,1-1 0,0 0 0,0 0 0,0 0 0,0 0 1,0 0-1,0 0 0,0-1 0,0 1 0,0-1 0,0 1 0,0-1 0,0 0 0,1 0 0,-1 0 0,0 0 1,0 0-1,0 0 0,0-1 0,4 0 0,-1-1-18,1 0-1,-1 0 1,1-1 0,-1 0-1,0 0 1,0 0 0,-1 0 0,1-1-1,-1 0 1,1 0 0,-1 0-1,0 0 1,-1-1 0,1 0 0,-1 0-1,0 1 1,0-2 0,0 1-1,-1 0 1,4-12 0,-1 1 35,-1-1 0,0 0 0,-1 0 0,-1 0 0,0-29 0,-2 44 97,-3-21 381,-2 13-375,5 19 0,3 14-147,2 0 0,0 0 1,1-1-1,1 0 0,1 0 0,1 0 1,1-1-1,1-1 0,1 0 0,17 22 1,-28-40-226,1 0-1,0 0 1,0 0 0,0-1 0,1 1 0,-1-1 0,0 1 0,1-1 0,-1 0 0,1 0 0,-1 0 0,1 0 0,-1 0-1,1-1 1,0 1 0,2-1 0,4 0-1666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0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85 392 560,'6'-48'5433,"16"2"-3882,-14 31-1520,0 1 0,-1-1-1,-1-1 1,0 1 0,-1-1 0,-1 0 0,0 0-1,-2-1 1,1 1 0,-1-25 0,-3 36-16,1 0 0,-1 0 0,0 0 0,0 1 0,-1-1 0,1 0 1,-1 1-1,0-1 0,0 1 0,-1-1 0,1 1 0,-1 0 0,0 0 0,0 0 1,-1 1-1,1-1 0,-1 1 0,1 0 0,-1 0 0,0 0 0,0 0 0,-1 0 1,1 1-1,-8-3 0,11 5-7,-1 0 1,0 0 0,0 0 0,0 0-1,1 0 1,-1 1 0,0-1 0,0 0-1,1 1 1,-1 0 0,0-1 0,1 1-1,-1 0 1,0 0 0,1 0-1,-1 0 1,1 0 0,0 0 0,-1 0-1,1 0 1,-2 3 0,-1 1 6,0 0 0,1 1 1,-1-1-1,1 1 0,0 0 0,-2 7 1,-1 5 35,0 1 0,1 0 1,-2 24-1,4-19-3,1 0 1,1 1-1,1-1 1,1 0-1,1 1 1,2-1-1,0 0 1,1-1-1,2 1 1,16 39-1,-18-51-28,0-1 0,1 0 0,0-1 0,1 1 0,9 10 0,-13-17-31,0-1 1,0 0-1,0 0 0,0 0 0,1-1 0,-1 1 0,1-1 0,-1 1 1,1-1-1,0 0 0,0-1 0,0 1 0,0-1 0,1 1 0,-1-1 1,0-1-1,8 2 0,-10-2-42,-1 0 48,1-1 0,-1 1 1,1-1-1,0 1 0,-1-1 0,1 0 0,-1 0 0,0 1 0,1-1 1,-1 0-1,0 0 0,1-1 0,-1 1 0,0 0 0,0 0 0,2-3 0,0 1 12,0-1-1,0 0 1,-1 0-1,0 0 0,1 0 1,-1 0-1,-1 0 0,1 0 1,0-1-1,-1 1 0,0 0 1,0-1-1,-1 0 0,1 1 1,-1-1-1,0 1 0,0-1 1,0 1-1,-2-7 1,1 8 15,0 0 1,0-1-1,0 1 1,-1 0-1,1 0 1,-1 0-1,0 0 1,0 0-1,0 1 1,0-1-1,0 0 1,-1 1-1,1 0 1,-1-1-1,0 1 1,0 0-1,1 1 1,-1-1-1,-1 0 1,1 1-1,0-1 1,0 1-1,0 0 1,-1 0-1,-4 0 1,-28-5 205,34 6-161,-10 3-69,10-1-66,0 0 1,0 0-1,0 0 0,1 0 0,-1 1 1,0-1-1,1 1 0,0-1 1,-1 1-1,1-1 0,0 1 0,0-1 1,0 6-1,0-7-103,1 1-1,0-1 1,-1 1-1,1 0 1,0-1-1,0 1 1,0-1 0,0 1-1,1 0 1,-1-1-1,0 1 1,1-1-1,-1 1 1,1-1 0,-1 1-1,1-1 1,0 1-1,0-1 1,0 1-1,0-1 1,0 0 0,0 0-1,0 1 1,0-1-1,0 0 1,0 0-1,3 1 1,4 3-1278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0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1 268,'6'28'7011,"30"120"-5479,-31-130-1527,4 12-702,0-14-2838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17:11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61 164 44,'0'0'1294,"-11"0"-248,5 0 2330,4 0-3254,0 0 0,0 0 0,1 0 1,-1-1-1,0 1 0,1 0 0,-1-1 0,0 0 0,1 1 0,-1-1 1,0 0-1,1 0 0,-1 0 0,1 0 0,0 0 0,-1 0 1,1-1-1,0 1 0,0 0 0,0-1 0,0 1 0,0-1 1,0 1-1,0-1 0,0 1 0,0-1 0,1 1 0,-1-1 1,1 0-1,-1 0 0,1 1 0,0-1 0,-1 0 0,1 0 1,0 1-1,0-1 0,0 0 0,1 0 0,-1-2 0,0 3 342,0 0-408,-1-1 1,1 1 0,-1 0-1,1 0 1,0-1 0,-1 1 0,1 0-1,0-1 1,0 1 0,0 0-1,0-1 1,0 1 0,0 0-1,0-1 1,0 1 0,1 0-1,-1 0 1,0-1 0,1 1-1,-1 0 1,1 0 0,1-3 0,16-29 318,-15 28-249,-2 2-59,1 0 0,-1 0 0,1 0 0,0 1 0,0-1 0,0 0 0,1 1 0,-1-1 0,0 1 0,1 0 0,0 0 0,-1 0 0,1 0 0,0 1 0,0-1 0,0 1 0,5-2 0,-7 2 59,15 5 47,-11-1-147,1 1-1,-1-1 1,0 1 0,0 1 0,-1-1-1,1 1 1,-1-1 0,0 1 0,0 1-1,0-1 1,-1 0 0,0 1 0,0 0-1,-1 0 1,1 0 0,-1 0 0,0 0-1,1 9 1,2 9 84,-2 1 0,0 0 0,-2 36 0,-1-52-96,-1-1-1,-1 1 1,1-1 0,-2 0 0,1 0 0,-1 1 0,-6 11-1,6-14-3,1-2 0,-1 1-1,0 0 1,0 0-1,0-1 1,-1 1-1,1-1 1,-1 0-1,0 0 1,-1-1-1,1 1 1,-8 4-1,10-8-10,0 1 0,1-1 0,-1 0 0,0 0 0,1 0-1,-1 0 1,0 0 0,1 0 0,-1 0 0,1-1 0,-1 1-1,0-1 1,1 1 0,-1-1 0,1 1 0,-1-1 0,1 0-1,-1 0 1,1 0 0,0 0 0,-1 0 0,1 0 0,0 0-1,0 0 1,0-1 0,0 1 0,0 0 0,0-1 0,0 1 0,0-1-1,0 1 1,1-1 0,-1 1 0,0-1 0,1 1 0,0-1-1,-1 0 1,1 1 0,0-1 0,0 0 0,0 1 0,0-1-1,0 0 1,0 1 0,0-1 0,1 0 0,-1 1 0,1-1-1,-1 1 1,1-1 0,-1 1 0,1-1 0,0 1 0,2-3-1,-1 1-2,0 1 0,0-1 0,0 1 0,0 0 0,0 0 0,1 0 0,0 0 0,-1 0 0,1 0 0,0 1 0,-1-1 0,1 1 0,0 0 0,0 0 0,0 0 0,0 0 0,1 1 0,4-1-1,-4 1 6,0 0-1,0 1 0,0 0 0,0-1 0,0 2 0,0-1 0,0 0 1,-1 1-1,1 0 0,0 0 0,-1 0 0,1 0 0,-1 0 0,0 1 1,4 3-1,4 5-4,-1 1 0,-1-1 1,0 2-1,0-1 0,-2 1 1,1 0-1,-2 1 0,0 0 1,0 0-1,-1 0 0,-1 0 1,0 1-1,-1 0 0,-1 0 0,-1 0 1,0 30-1,-1-41 12,-1 0 0,1 0 0,-1 0 0,0 0-1,-1 0 1,1 0 0,-1 0 0,0-1 0,1 1 0,-2 0 0,1-1-1,0 0 1,-1 1 0,0-1 0,1 0 0,-1 0 0,0 0 0,-1-1-1,1 1 1,0-1 0,-1 0 0,0 0 0,1 0 0,-1 0 0,0-1-1,0 1 1,0-1 0,0 0 0,0 0 0,0 0 0,0-1 0,0 0-1,0 1 1,-1-1 0,1-1 0,0 1 0,0-1 0,0 1 0,0-1 0,0-1-1,0 1 1,-5-3 0,4 1-49,1 0 1,-1 0-1,1-1 0,0 0 0,0 0 0,0 0 1,1-1-1,-1 1 0,1-1 0,0 0 1,0 0-1,1 0 0,-3-8 0,-2-14-2613,4-3-3632,3 12 3181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1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66 172 136,'-16'-2'601,"14"-4"-33,2 5-479,0 0 0,0 0 0,0 0 0,0 0 0,0 0 0,-1 0 0,1 0 0,0 0 0,-1 0 0,1 1 0,0-1 0,-1 0-1,1 0 1,-1 0 0,0 0 0,1 0 0,-1 0 0,1 1 0,-1-1 0,0 0 0,0 1 0,-1-2 0,-4-2 139,4 3-144,0 0 1,0-1-1,0 1 1,0-1-1,0 1 1,0-1-1,0 0 0,0 0 1,0 0-1,1 0 1,-1 0-1,1 0 1,0 0-1,-1-1 1,1 1-1,-1-4 0,2 5 11,0-1-1,0 1 0,0 0 1,0-1-1,0 1 0,0 0 1,0 0-1,1-1 0,-1 1 1,0 0-1,1 0 0,-1 0 1,1-1-1,0 1 0,-1 0 1,1 0-1,0 0 0,-1 0 1,1 0-1,0 0 1,0 0-1,0 0 0,0 1 1,0-1-1,0 0 0,0 0 1,0 1-1,1-1 0,-1 1 1,2-1-1,46-16 202,-31 12-131,14-6-779,0 2-1,0 0 1,1 2-1,0 2 0,0 1 1,43 0-1,-69 4 443,1 0-1,-1 0 1,1 0-1,-1 1 1,1 0-1,-1 1 0,0 0 1,8 3-1,-12-4 264,0 1-1,0 0 0,0 1 1,-1-1-1,1 0 0,-1 1 1,1 0-1,-1-1 0,0 1 1,0 0-1,0 0 1,-1 0-1,1 0 0,-1 0 1,1 1-1,-1-1 0,0 0 1,-1 1-1,2 5 0,5 24 680,1 0 1,22 55-1,-27-82-716,0 0 0,0 0 1,0 0-1,1-1 0,0 1 0,6 5 1,-9-9-42,1-1-1,-1 1 1,1-1 0,-1 0 0,1 0 0,-1 0 0,1 0-1,0 0 1,0 0 0,-1 0 0,1-1 0,0 1-1,0-1 1,0 1 0,0-1 0,0 0 0,0 0 0,0 0-1,0 0 1,0 0 0,0 0 0,-1 0 0,1 0-1,0-1 1,0 1 0,0-1 0,0 0 0,0 1 0,2-3-1,3-1-10,-1-1 1,1 0-1,-1 0 0,0-1 0,0 0 0,-1 0 0,0 0 0,0 0 0,7-13 1,-10 17 23,0-1 0,-1 0 1,1 1-1,-1-1 0,0 0 1,1 0-1,-1 0 1,-1 0-1,1 0 0,0 0 1,-1 0-1,1 0 0,-1 0 1,0 0-1,0 0 0,0 0 1,-1 0-1,1 0 1,-1 0-1,1 0 0,-1 0 1,0 0-1,0 0 0,-1 1 1,1-1-1,0 0 1,-1 0-1,0 1 0,1-1 1,-4-2-1,-2 0-57,-1-1 0,-1 1 0,1 0 0,-1 1 0,0-1 1,0 2-1,0 0 0,0 0 0,-1 0 0,1 1 0,-1 1 0,-11-2 0,20 4-96,-1-1 0,0 0 0,1 0 0,-1 1 1,0-1-1,1 1 0,-1-1 0,0 1 0,1 0 0,-1 0 0,1-1 0,-1 1 0,1 0 1,0 0-1,-1 1 0,0 0 0,-1 1-287,-12 8-1351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2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0 488,'0'0'3813,"-3"16"-3215,6 0-413,1 0-1,1-1 1,1 0 0,0 0-1,1 0 1,13 21-1,-8-15 11,-2 0-1,10 27 1,-15-34-49,7 30 511,-12-44-654,0 1 0,-1-1-1,1 0 1,0 0 0,0 1 0,0-1 0,0 0-1,0 0 1,0 1 0,0-1 0,0 0 0,0 0-1,-1 0 1,1 1 0,0-1 0,0 0 0,0 0-1,0 0 1,-1 1 0,1-1 0,0 0-1,0 0 1,-1 0 0,1 0 0,0 0 0,0 0-1,0 1 1,-1-1 0,1 0 0,0 0 0,0 0-1,-1 0 1,1 0 0,0 0 0,0 0 0,-1 0-1,1 0 1,0 0 0,0 0 0,-1 0 0,1 0-1,0-1 1,0 1 0,-1 0 0,1 0 0,0 0-1,0 0 1,-1 0 0,1 0 0,0 0-1,0-1 1,0 1 0,-1 0 0,1 0 0,0-1-1,-13-11 111,9 0-96,0-1 1,1 0-1,1 0 0,0 0 1,1 0-1,0 0 1,1 0-1,0-1 1,1 1-1,1 0 0,0 0 1,0 0-1,8-19 1,-7 25-4,22-40 24,-23 44-26,-1 1 1,2 0-1,-1-1 1,0 1-1,0 0 1,1 0-1,-1 1 1,1-1-1,-1 1 1,1-1-1,0 1 1,-1 0-1,1 0 1,4-1-1,-6 1 23,10 4 32,-6 2-49,1 0 0,-1 0 0,0 0 1,-1 1-1,1 0 0,-1 0 0,0 0 0,0 0 0,4 12 0,27 69 178,-30-73-188,-2-4-9,0 0 1,1 0 0,0 0-1,1-1 1,0 0-1,0 0 1,1 0 0,0-1-1,1 0 1,0 0-1,0 0 1,14 10-1,-20-18-10,0 1 0,0-1 0,0 0 0,0 0 0,0 0 0,0 0 0,0 0 0,0 0-1,0 0 1,0 0 0,0 0 0,0 0 0,0 0 0,0-1 0,0 1 0,0 0 0,0-1-1,0 1 1,-1-1 0,1 1 0,0-1 0,0 0 0,0 1 0,0-1 0,-1 0-1,1 1 1,0-1 0,-1 0 0,2-1 0,17-29-52,-4-60 53,-14 90 82,-1-38 621,1 23-263,4 30-63,4 14-246,-1-9-273,2 0 1,0 0 0,2-1 0,-1-1 0,2 1 0,1-2-1,27 27 1,-26-37-3319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2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52 24,'-14'-12'792,"6"1"-44,-2 5-80,2 0-4,2 2-124,0 0-64,2 2-36,2-2-52,0 4-32,1-2-56,1 4-91,1 0-85,1 0-108,0 0-216,4 4-145,2-2-327,10 8-496,2 1 328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3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184 168 376,'0'1'100,"1"-1"-1,-1 0 1,0 1-1,0-1 1,1 0-1,-1 0 1,0 1-1,0-1 1,1 0-1,-1 0 1,0 1-1,1-1 1,-1 0-1,0 0 1,1 0-1,-1 0 1,0 1-1,1-1 1,-1 0-1,1 0 1,-1 0-1,0 0 1,1 0-1,-1 0 1,1 0-1,-1 0 1,0 0-1,1 0 1,-1 0-1,0 0 1,1 0-1,-1-1 1,0 1-1,1 0 1,-1 0-1,1 0 1,-1 0-1,0-1 1,0 1-1,1 0 1,-1 0-1,0-1 1,1 1-1,-1 0 1,0-1-1,0 1 1,1 0-1,-1-1 1,0 1-1,0 0 1,0-1-1,0 1 1,1-1-1,-10-28 1563,-29-34-1297,28 51-235,-30-35 289,39 46-392,0 0 1,0 0 0,0 0 0,0-1 0,-1 1 0,1 1-1,0-1 1,-1 0 0,1 0 0,-1 0 0,1 1 0,-1-1-1,0 1 1,1-1 0,-1 1 0,1-1 0,-1 1 0,0 0-1,1 0 1,-1 0 0,0 0 0,1 0 0,-1 0 0,1 1-1,-1-1 1,0 0 0,1 1 0,-1-1 0,-2 2 0,0 2-9,-1 0 0,1 0 0,0 0 0,1 1 0,-1-1 0,1 1 0,0 0 1,0 0-1,0 0 0,1 0 0,0 1 0,0-1 0,0 1 0,-2 10 1,1 4 100,0 0 0,1 39 0,3-55-119,1-1 0,0 1 0,0-1-1,0 1 1,0-1 0,0 0 0,1 0 0,-1 0 0,1 0 0,0 0-1,0-1 1,3 3 0,-5-4-3,1 0 1,-1-1-1,0 1 0,0 0 0,0 0 1,1-1-1,-1 1 0,0-1 0,1 0 1,-1 1-1,0-1 0,1 0 0,-1 0 1,1 1-1,-1-1 0,0 0 0,1-1 1,-1 1-1,1 0 0,-1 0 0,0-1 1,1 1-1,-1 0 0,2-2 0,0 0 4,-1 1-1,1-1 0,-1 0 1,0 0-1,0 0 0,1-1 1,-2 1-1,1-1 0,0 1 1,2-6-1,2-2 24,-2-1 0,0 0 1,0 0-1,-1-1 0,2-11 0,-2-20 378,1 15 654,-2 30-1037,-1 0-1,1 0 1,-1 0 0,1 0 0,-1 0-1,1 0 1,-1 1 0,0-1 0,0 0-1,0 1 1,-1-1 0,1 1 0,0 3-1,119 295 119,-110-275-218,-1 0-1,-1 1 0,-2 0 1,6 50-1,-12-73 80,0 0 0,0 0 0,-1 1 0,1-1 0,-1 0 1,0-1-1,0 1 0,-1 0 0,1 0 0,-1 0 0,0-1 0,0 1 0,0-1 0,0 1 0,-1-1 0,1 0 0,-1 0 0,0 0 1,0 0-1,0-1 0,0 1 0,-1-1 0,-4 3 0,1 0 43,0-1 1,-1-1-1,1 1 0,-1-1 1,0-1-1,0 1 1,0-1-1,0-1 0,-1 1 1,-11-1-1,17-1-37,1-1 0,-1 0 0,1 1-1,0-1 1,0 0 0,-1-1 0,1 1 0,0 0-1,0-1 1,0 1 0,0-1 0,0 1 0,1-1 0,-1 0-1,0 0 1,1 0 0,-1 0 0,1 0 0,0 0-1,0 0 1,-1-3 0,-2-1-75,1 0 0,1-1-1,-1 0 1,1 1 0,0-1 0,-2-13 0,3 8-226,1 1 1,-1-1 0,2 0-1,0 1 1,0-1 0,1 0-1,0 1 1,1 0-1,0-1 1,1 1 0,1 1-1,9-19 1,-1-1-1486,-4 2-172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3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4,'4'-32'3603,"2"30"-1497,2 20-1044,35 154 928,-21-76-1527,-14-51-367,-6-34-175,-1-1 0,1 1-1,1-1 1,0 1 0,0-1-1,6 10 1,-8-18-336,1 13-1631,-3-15 1999,1 0 1,0 1-1,0-1 0,0 0 0,0 0 0,0 1 0,0-1 1,0 0-1,0 0 0,0 1 0,0-1 0,0 0 1,0 0-1,0 1 0,0-1 0,0 0 0,0 1 0,0-1 1,0 0-1,0 0 0,0 0 0,0 1 0,0-1 1,1 0-1,-1 0 0,0 1 0,0-1 0,0 0 0,0 0 1,1 0-1,-1 1 0,0-1 0,0 0 0,0 0 0,1 0 1,-1 0-1,0 0 0,0 1 0,1-1 0,-1 0 1,0 0-1,0 0 0,1 0 0,-1 0 0,0 0 0,0 0 1,1 0-1,-1 0 0,0 0 0,1 0 0,1-6-1261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3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4 88,'0'0'51,"0"0"1,0 0-1,0 0 0,0 0 0,0-1 1,0 1-1,0 0 0,0 0 0,0 0 1,0 0-1,0-1 0,-1 1 1,1 0-1,0 0 0,-1-1 411,1 1-411,0 0 0,0 0 0,0 0 1,0 0-1,0-1 0,0 1 0,-1 0 1,1 0-1,0 0 0,0 0 1,0 0-1,0 0 0,-1 0 0,1 0 1,0 0-1,0 0 0,0 0 0,0 0 1,0 0-1,-1 0 0,1 0 1,0 0-1,0 0 0,0 0 0,0 1 1,0-1-1,-1 0 0,1 0 308,-1 0-308,1 1 1,0-1-1,0 0 0,0 0 0,0 0 1,0 0-1,0 0 0,0 1 1,0-1-1,0 0 0,-16 17 1248,-10 22-391,18-22-549,1-1 1,0 1 0,1 1-1,1-1 1,1 1-1,1 0 1,0 0 0,0 35-1,4-49-415,1-1-1,0 0 1,-1 0 0,1 0-1,0 0 1,1 0 0,-1-1-1,0 1 1,1 0 0,-1-1-1,1 0 1,0 0-1,0 0 1,5 3 0,-5-3-187,0-1 1,0 0-1,0 0 0,0 0 1,0 0-1,0 0 1,0-1-1,0 1 1,0-1-1,0 0 0,0 0 1,0 0-1,0 0 1,1-1-1,-1 1 1,0-1-1,5-1 0,27-17-1061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4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15 60,'-2'-15'2343,"-4"27"-531,-3 31 30,5 20-1206,-4 182 566,9-240-1390,0 0 0,1 0-1,0 0 1,0-1-1,0 1 1,5 7-1,5 0-3158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25 504,'2'-23'2314,"-2"23"-2280,0 0-1,0 0 1,0 0-1,0 0 1,0 0-1,0 0 1,0-1-1,0 1 1,0 0-1,0 0 1,0 0-1,1 0 1,-1 0 0,0 0-1,0 0 1,0 0-1,0 0 1,0 0-1,0 0 1,0-1-1,1 1 1,-1 0-1,0 0 1,0 0-1,0 0 1,0 0 0,0 0-1,0 0 1,1 0-1,-1 0 1,0 0-1,0 0 1,0 0-1,0 0 1,0 0-1,0 0 1,0 0-1,1 1 1,-1-1 0,0 0-1,0 0 1,0 0-1,0 0 1,0 0-1,0 0 1,0 0-1,1 0 1,-1 0-1,0 0 1,0 0-1,0 1 1,0-1 0,0 0-1,0 0 1,0 0-1,0 0 1,0 0-1,0 0 1,0 0-1,0 1 1,0-1-1,15 34 2403,-8-18-2608,39 110 1317,9 20-2216,-43-126-2527,-10-16 2385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5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26 644,'-12'-14'2791,"9"18"-1092,7 33-369,1-3-853,0 14-85,1-1-1,3 0 1,28 87 0,-23-105-252,-12-25-215,1 1 0,-1-1-1,0 1 1,0 0 0,-1 0 0,1-1-1,0 7 1,-2-11-46,0-4 61,0 0 1,0 0-1,0 0 0,-1 0 1,1 0-1,-1 0 1,0 0-1,-1-3 1,-8-29-32,5 19 130,0-1 0,-1 1 0,-1 0 0,-10-19 0,22 38-49,0 1 0,0-1 0,0 0 0,1 0 0,-1 0 0,0 0 0,1-1-1,0 0 1,-1-1 0,1 1 0,10-1 0,-15 0-113,13-4-128,-9 0 205,0 1 0,0-1 0,0 0 0,0 0 0,-1-1 0,1 1 0,-1-1 0,0 0 0,0 0 0,-1-1 0,0 1 0,5-12 0,-4 7 219,-1-1 1,0 0 0,-1-1 0,-1 1-1,1 0 1,-2-20 0,0 27-91,0 0-1,-1 0 1,0 0 0,0 1 0,0-1-1,0 0 1,-1 1 0,-2-7-1,-5-10 671,7 25-614,0 1 0,1-1 0,0 1 0,0-1 0,0 1 0,0 9 0,3 6-85,1 1 0,1-1-1,1 1 1,1-1 0,0-1 0,18 36-1,-22-53-82,0 0 1,0 0-1,1-1 0,-1 1 0,1-1 0,0 0 0,0 1 0,-1-1 0,2 0 0,-1-1 1,0 1-1,0-1 0,0 1 0,1-1 0,-1 0 0,1 0 0,-1-1 0,6 2 1,-8-2-64,12-4-96,-9 1 166,0 0-1,0 0 1,0-1-1,-1 1 1,1-1-1,-1 0 1,0 0-1,0 0 1,0 0-1,-1-1 1,1 1-1,-1-1 1,0 1-1,0-1 1,2-9-1,-1-3 76,-1 0 1,0 0-1,-1-28 1,-2 38-9,0 0 0,-1 0 1,0 0-1,0 1 0,-1-1 1,0 0-1,0 1 0,0 0 1,-1 0-1,-9-11 0,11 13-8,-1 0 0,0 0-1,0 0 1,0 1 0,-1-1-1,1 1 1,-1 0-1,0 0 1,0 1 0,0-1-1,0 1 1,0-1 0,0 1-1,-1 1 1,1-1-1,-10-2 1,13 4 6,-1 1-197,1-2 134,1 1 1,-1 0-1,1 0 0,-1 0 0,0 0 0,1 0 0,-1 0 0,0 0 0,1 0 0,-1 0 0,1 0 0,-1 0 0,0 1 0,1-1 0,-1 0 1,1 0-1,-1 1 0,1-1 0,-1 0 0,1 1 0,-1-1 0,1 0 0,-1 1 0,1-1 0,-1 2 0,-6 5-559,0 0-1,1 1 1,0 0 0,0 0-1,1 0 1,-9 19 0,9-15-1398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15:26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8 124 216,'-4'-33'3688,"3"28"-3123,0 0 0,1 0 0,-1 1 0,1-1 1,0 0-1,0 0 0,1-7 0,0 10-496,0 0 0,0 0-1,0 1 1,-1-1 0,2 0 0,-1 1 0,0-1-1,0 1 1,0-1 0,1 1 0,-1-1 0,1 1-1,-1 0 1,1 0 0,-1 0 0,1 0 0,0 0-1,0 0 1,-1 0 0,1 1 0,0-1 0,0 0-1,3 0 1,19-4 123,0 2 1,37-2-1,-59 5-194,0 1 0,0 0 0,0 0 0,0 0 0,0 1 0,0-1 1,0 0-1,-1 1 0,1-1 0,0 1 0,-1-1 0,1 1 0,-1 0 0,0 0 0,1 0 0,-1 0 0,0 0 0,0 0 1,0 0-1,-1 0 0,1 0 0,0 0 0,0 3 0,11 52-34,-12-35 74,-1 0 0,0 0 0,-2 0 0,0 0 0,-8 23 1,7-27-37,0-2 42,2 0 0,-2 32 0,4-46-27,0 8-215,0-10 169,0 1 0,0 0 0,-1-1 0,1 1 0,0 0 0,0-1 0,0 1-1,0 0 1,0 0 0,0-1 0,0 1 0,0 0 0,0-1 0,1 1 0,-1 0 0,0-1 0,0 1 0,1 0 0,-1-1-1,0 1 1,1 0 0,0 0 0,0 1-106,1 0-1,0-1 1,0 1-1,0 0 1,0-1-1,0 0 1,1 1-1,-1-1 1,0 0-1,1 0 1,-1 0-1,0-1 1,1 1-1,-1 0 1,1-1-1,-1 0 1,1 0-1,-1 1 1,1-2-1,-1 1 1,1 0-1,-1 0 1,1-1-1,-1 1 1,1-1-1,-1 0 1,1 0-1,-1 0 1,3-1-1,-3 1-356,22-6-444,34-20 198,-22 10 2119,-29 13-1027,0 1 0,0-1-1,0-1 1,0 1-1,-1-1 1,1 0-1,-1 0 1,-1-1-1,9-9 1,-9 8-361,0-1 1,0 1-1,0-1 0,-1 0 1,0-1-1,-1 1 1,0 0-1,0-1 0,-1 0 1,0 0-1,0 0 1,-1 0-1,0-11 0,-1 19 9,1-4 16,-1 1-1,0 0 0,0-1 0,0 1 1,-1-1-1,-1-6 0,1 9-13,0 0 0,0 1 0,0-1 0,0 0-1,0 1 1,-1-1 0,1 0 0,-1 1 0,1 0 0,-1-1-1,1 1 1,-1 0 0,-2-2 0,4 3 6,-1 0 0,0 0 0,0 0 0,1 0 0,-1-1 0,0 1 0,0 0 0,1 0 0,-1 0 1,0 1-1,1-1 0,-1 0 0,0 0 0,0 0 0,1 0 0,-1 1 0,0-1 0,1 0 0,-1 1 0,0-1 0,1 1 0,-1-1 0,1 0 0,-2 2 0,-2 3 44,0 0 0,1 0 0,-1 0 0,1 1 0,0-1 0,1 1 0,-3 7 0,-1 0 3,2 1 1,0 0-1,0 0 1,2 0 0,-1 1-1,2-1 1,0 24-1,1-32-69,0 0 0,1 0 0,0 0 0,0 0 0,0 0 0,1-1 0,-1 1 1,1 0-1,1-1 0,-1 1 0,1-1 0,0 0 0,0 0 0,1 0 0,0-1 0,0 1 0,0-1 0,0 1 0,0-1 0,1-1 0,7 6 0,-8-7-82,-1-1 0,0 1 0,1-1-1,-1 0 1,0 0 0,1 0 0,-1-1 0,1 1-1,-1-1 1,1 0 0,0 1 0,-1-2 0,1 1 0,-1 0-1,1-1 1,-1 0 0,1 0 0,-1 0 0,1 0-1,-1 0 1,0-1 0,0 1 0,0-1 0,0 0-1,0 0 1,0 0 0,0 0 0,0-1 0,3-4-1,4-3-94,-1 0-1,-1-1 0,1 0 1,-2-1-1,0 0 0,8-18 1,-9 13 235,-1-1 0,-1 0 1,-1 1-1,0-1 0,-2 0 1,0-1-1,-2-25 1,1 22 637,0 20-508,-6-15 336,2 12-337,2 17 121,5 19-133,1 1 0,1-1 0,14 47-1,0 4-688,6-23-2993,-25-63 3358,-1 0 0,0 1 0,0-1 1,0 1-1,-1 0 0,1-1 0,-1 1 0,-2-4 0,2 4 553,-1-1 0,1 0 1,1 0-1,-1 0 0,0 0 0,1 0 0,0-1 0,-1-7 1,57-6-254,-46 12-152,0-1-1,0 1 1,-1-1 0,0-1 0,0 1-1,-1-2 1,0 1 0,0-1 0,-1 0-1,0 0 1,0 0 0,-1-1-1,-1 0 1,0 0 0,0-1 0,-1 1-1,0-1 1,0 1 0,-2-1 0,2-21-1,-3 31 236,1-1-91,-1 0 0,0 0 0,0 0 1,0 0-1,0 0 0,0 0 0,0 0 1,0 0-1,-1 0 0,1 0 1,-1 0-1,1 0 0,-1 0 0,-1-3 1,0-3 211,-3 56 900,8-21-1069,-1-4-278,0 1 1,2-1-1,1 1 1,14 39-1,-15-52-229,-4-9 108,1 1-1,-1-1 0,1 1 0,0-1 0,0 0 0,0 1 0,1-1 1,-1 0-1,1 0 0,-1 0 0,1 0 0,-1 0 0,1 0 0,0 0 1,0-1-1,0 1 0,0-1 0,0 1 0,0-1 0,3 2 0,1-1-1342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685B-1058-4DDE-A6CC-C1948429A447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CB519-A2AD-4038-A4ED-2A0CAD8A238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526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601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5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933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701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351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6291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765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058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295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281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879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520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610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146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CB519-A2AD-4038-A4ED-2A0CAD8A238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13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B0D0-7EC2-A5D0-D984-06C7F7701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E0BE-B2AC-880B-0B05-B083FB84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783EE-DEA1-975D-1D7A-9A7BD110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A7794-50D8-2FD7-BF1B-9249A4BD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7BAF7-D1C7-EB08-1807-FAF59955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889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0AC2-C36B-5455-2C8E-5EA5B7FA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BECB-DAD0-E696-BF30-6C1C68FD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3B41-A3F6-99D7-C110-21D20508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776D-AB4C-C5DD-E79B-047FC7F2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AC3FF-921A-31DC-53C2-E4463EFB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432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7F8CF-F709-58B9-BF0E-B1296F65B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07967-863C-D4CF-FC5F-1A2CDF8DF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1ED7B-2EDF-8B37-9C6A-85586D95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8A76-392D-476D-184F-C4515296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807F2-A6A4-D972-8BA1-C8534634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559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E7E6-CBBB-85AA-2D45-5EF7C4C1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ED83-C773-D06B-BC84-FFB4B34A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D96B6-EA5D-7601-A616-9A3E2DAE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6C311-7E18-04B9-720D-DEEFEBB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DFA62-118C-29CD-4E62-11A12E83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4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78F5-B26A-779C-A775-B214BE3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E55AA-FBC7-A819-742C-756E43A9A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BB5F8-A38B-88F3-C7BA-0FDCA64B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65126-1F59-57EC-556F-7E263EEF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0864-FEA5-579B-8191-CC0452D6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40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831B-C003-598C-C84A-2A795EAF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B4CD5-D0DB-06BE-45C9-348FF1B24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F45C-F785-C244-64FF-AEA4A209F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7C315-F1BE-BB78-9ACC-0B9C92A3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24484-B624-23A9-6BBB-1BF516E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E8BD-88D3-684B-5A71-B752CAA0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339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106D-C66D-A19C-F9E1-1A764249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6C79-98D8-3045-D958-93082BC5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079CD-0E36-0777-8402-00E380BFF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14AA7-4F25-3C6F-7CF5-5F8E2581E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EE35E-07D4-2F6B-DF30-B7458FD29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02B5A-B243-73D5-E3AC-0E7D7EEE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1146D-1683-0C8B-60C8-4D2CD68A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BAFCC-1909-29C1-D982-3DA76EDC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919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809F-DEC4-B432-7390-664F5A5F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5613B-9551-3875-1A3A-4644FF55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8286D-C1AB-71C8-FFCC-C34588E4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2BD69-276C-B2D2-E3F7-9A32F88A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23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3EB01-CB64-2032-4BD2-C3555593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48033-C704-58FB-E27A-DB4AD429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28374-9532-67F8-E0F5-3D027963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076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205B-780C-4181-91CC-739E7E40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0447-76BA-35CA-4EC0-7F9986D2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25DF8-4315-C44D-98AD-DDE6A9A5B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0CDB-F5B7-D204-2860-2B5CFD5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DCAEE-16CD-C096-138A-81E03A07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47EE6-F708-326B-CE5F-ABB5928A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820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6656-E9A2-89D5-96A0-F48345C9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C6FB0-17F5-E4D6-550C-DB7FE3A42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C580-70D7-29E5-8800-9BD5A0D31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7C6D2-17E8-0C86-7C65-17AD4581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08B4E-E2A7-6B3E-D8D3-9A0855A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7062-E0DC-E1BB-6552-E4B8F69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158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ECB3E-44E0-AB73-3E05-A0822AB2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C2AB1-988D-D0BA-C008-AF79C899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E3B8-02D3-8E11-2CB1-C4B5A82EB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6568AC-7B28-4CD1-8C90-85ABC9888AE3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C41C1-5DB3-6BF4-674C-CC80E0F2F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B7F-9289-3C22-70F8-B4E657E4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0FAB8-F58D-4308-9B25-8B26B919C7D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557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3.xml"/><Relationship Id="rId21" Type="http://schemas.openxmlformats.org/officeDocument/2006/relationships/image" Target="../media/image624.png"/><Relationship Id="rId42" Type="http://schemas.openxmlformats.org/officeDocument/2006/relationships/customXml" Target="../ink/ink661.xml"/><Relationship Id="rId47" Type="http://schemas.openxmlformats.org/officeDocument/2006/relationships/image" Target="../media/image637.png"/><Relationship Id="rId63" Type="http://schemas.openxmlformats.org/officeDocument/2006/relationships/image" Target="../media/image645.png"/><Relationship Id="rId68" Type="http://schemas.openxmlformats.org/officeDocument/2006/relationships/customXml" Target="../ink/ink674.xml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648.xml"/><Relationship Id="rId29" Type="http://schemas.openxmlformats.org/officeDocument/2006/relationships/image" Target="../media/image628.png"/><Relationship Id="rId11" Type="http://schemas.openxmlformats.org/officeDocument/2006/relationships/image" Target="../media/image619.png"/><Relationship Id="rId24" Type="http://schemas.openxmlformats.org/officeDocument/2006/relationships/customXml" Target="../ink/ink652.xml"/><Relationship Id="rId32" Type="http://schemas.openxmlformats.org/officeDocument/2006/relationships/customXml" Target="../ink/ink656.xml"/><Relationship Id="rId37" Type="http://schemas.openxmlformats.org/officeDocument/2006/relationships/image" Target="../media/image632.png"/><Relationship Id="rId40" Type="http://schemas.openxmlformats.org/officeDocument/2006/relationships/customXml" Target="../ink/ink660.xml"/><Relationship Id="rId45" Type="http://schemas.openxmlformats.org/officeDocument/2006/relationships/image" Target="../media/image636.png"/><Relationship Id="rId53" Type="http://schemas.openxmlformats.org/officeDocument/2006/relationships/image" Target="../media/image640.png"/><Relationship Id="rId58" Type="http://schemas.openxmlformats.org/officeDocument/2006/relationships/customXml" Target="../ink/ink669.xml"/><Relationship Id="rId66" Type="http://schemas.openxmlformats.org/officeDocument/2006/relationships/customXml" Target="../ink/ink673.xml"/><Relationship Id="rId5" Type="http://schemas.openxmlformats.org/officeDocument/2006/relationships/image" Target="../media/image616.png"/><Relationship Id="rId61" Type="http://schemas.openxmlformats.org/officeDocument/2006/relationships/image" Target="../media/image644.png"/><Relationship Id="rId19" Type="http://schemas.openxmlformats.org/officeDocument/2006/relationships/image" Target="../media/image623.png"/><Relationship Id="rId14" Type="http://schemas.openxmlformats.org/officeDocument/2006/relationships/customXml" Target="../ink/ink647.xml"/><Relationship Id="rId22" Type="http://schemas.openxmlformats.org/officeDocument/2006/relationships/customXml" Target="../ink/ink651.xml"/><Relationship Id="rId27" Type="http://schemas.openxmlformats.org/officeDocument/2006/relationships/image" Target="../media/image627.png"/><Relationship Id="rId30" Type="http://schemas.openxmlformats.org/officeDocument/2006/relationships/customXml" Target="../ink/ink655.xml"/><Relationship Id="rId35" Type="http://schemas.openxmlformats.org/officeDocument/2006/relationships/image" Target="../media/image631.png"/><Relationship Id="rId43" Type="http://schemas.openxmlformats.org/officeDocument/2006/relationships/image" Target="../media/image635.png"/><Relationship Id="rId48" Type="http://schemas.openxmlformats.org/officeDocument/2006/relationships/customXml" Target="../ink/ink664.xml"/><Relationship Id="rId56" Type="http://schemas.openxmlformats.org/officeDocument/2006/relationships/customXml" Target="../ink/ink668.xml"/><Relationship Id="rId64" Type="http://schemas.openxmlformats.org/officeDocument/2006/relationships/customXml" Target="../ink/ink672.xml"/><Relationship Id="rId69" Type="http://schemas.openxmlformats.org/officeDocument/2006/relationships/image" Target="../media/image648.png"/><Relationship Id="rId8" Type="http://schemas.openxmlformats.org/officeDocument/2006/relationships/customXml" Target="../ink/ink644.xml"/><Relationship Id="rId51" Type="http://schemas.openxmlformats.org/officeDocument/2006/relationships/image" Target="../media/image639.png"/><Relationship Id="rId3" Type="http://schemas.openxmlformats.org/officeDocument/2006/relationships/image" Target="../media/image615.png"/><Relationship Id="rId12" Type="http://schemas.openxmlformats.org/officeDocument/2006/relationships/customXml" Target="../ink/ink646.xml"/><Relationship Id="rId17" Type="http://schemas.openxmlformats.org/officeDocument/2006/relationships/image" Target="../media/image622.png"/><Relationship Id="rId25" Type="http://schemas.openxmlformats.org/officeDocument/2006/relationships/image" Target="../media/image626.png"/><Relationship Id="rId33" Type="http://schemas.openxmlformats.org/officeDocument/2006/relationships/image" Target="../media/image630.png"/><Relationship Id="rId38" Type="http://schemas.openxmlformats.org/officeDocument/2006/relationships/customXml" Target="../ink/ink659.xml"/><Relationship Id="rId46" Type="http://schemas.openxmlformats.org/officeDocument/2006/relationships/customXml" Target="../ink/ink663.xml"/><Relationship Id="rId59" Type="http://schemas.openxmlformats.org/officeDocument/2006/relationships/image" Target="../media/image643.png"/><Relationship Id="rId67" Type="http://schemas.openxmlformats.org/officeDocument/2006/relationships/image" Target="../media/image647.png"/><Relationship Id="rId20" Type="http://schemas.openxmlformats.org/officeDocument/2006/relationships/customXml" Target="../ink/ink650.xml"/><Relationship Id="rId41" Type="http://schemas.openxmlformats.org/officeDocument/2006/relationships/image" Target="../media/image634.png"/><Relationship Id="rId54" Type="http://schemas.openxmlformats.org/officeDocument/2006/relationships/customXml" Target="../ink/ink667.xml"/><Relationship Id="rId62" Type="http://schemas.openxmlformats.org/officeDocument/2006/relationships/customXml" Target="../ink/ink6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3.xml"/><Relationship Id="rId15" Type="http://schemas.openxmlformats.org/officeDocument/2006/relationships/image" Target="../media/image621.png"/><Relationship Id="rId23" Type="http://schemas.openxmlformats.org/officeDocument/2006/relationships/image" Target="../media/image625.png"/><Relationship Id="rId28" Type="http://schemas.openxmlformats.org/officeDocument/2006/relationships/customXml" Target="../ink/ink654.xml"/><Relationship Id="rId36" Type="http://schemas.openxmlformats.org/officeDocument/2006/relationships/customXml" Target="../ink/ink658.xml"/><Relationship Id="rId49" Type="http://schemas.openxmlformats.org/officeDocument/2006/relationships/image" Target="../media/image638.png"/><Relationship Id="rId57" Type="http://schemas.openxmlformats.org/officeDocument/2006/relationships/image" Target="../media/image642.png"/><Relationship Id="rId10" Type="http://schemas.openxmlformats.org/officeDocument/2006/relationships/customXml" Target="../ink/ink645.xml"/><Relationship Id="rId31" Type="http://schemas.openxmlformats.org/officeDocument/2006/relationships/image" Target="../media/image629.png"/><Relationship Id="rId44" Type="http://schemas.openxmlformats.org/officeDocument/2006/relationships/customXml" Target="../ink/ink662.xml"/><Relationship Id="rId52" Type="http://schemas.openxmlformats.org/officeDocument/2006/relationships/customXml" Target="../ink/ink666.xml"/><Relationship Id="rId60" Type="http://schemas.openxmlformats.org/officeDocument/2006/relationships/customXml" Target="../ink/ink670.xml"/><Relationship Id="rId65" Type="http://schemas.openxmlformats.org/officeDocument/2006/relationships/image" Target="../media/image646.png"/><Relationship Id="rId4" Type="http://schemas.openxmlformats.org/officeDocument/2006/relationships/customXml" Target="../ink/ink642.xml"/><Relationship Id="rId9" Type="http://schemas.openxmlformats.org/officeDocument/2006/relationships/image" Target="../media/image618.png"/><Relationship Id="rId13" Type="http://schemas.openxmlformats.org/officeDocument/2006/relationships/image" Target="../media/image620.png"/><Relationship Id="rId18" Type="http://schemas.openxmlformats.org/officeDocument/2006/relationships/customXml" Target="../ink/ink649.xml"/><Relationship Id="rId39" Type="http://schemas.openxmlformats.org/officeDocument/2006/relationships/image" Target="../media/image633.png"/><Relationship Id="rId34" Type="http://schemas.openxmlformats.org/officeDocument/2006/relationships/customXml" Target="../ink/ink657.xml"/><Relationship Id="rId50" Type="http://schemas.openxmlformats.org/officeDocument/2006/relationships/customXml" Target="../ink/ink665.xml"/><Relationship Id="rId55" Type="http://schemas.openxmlformats.org/officeDocument/2006/relationships/image" Target="../media/image64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6.png"/><Relationship Id="rId21" Type="http://schemas.openxmlformats.org/officeDocument/2006/relationships/image" Target="../media/image658.png"/><Relationship Id="rId324" Type="http://schemas.openxmlformats.org/officeDocument/2006/relationships/customXml" Target="../ink/ink835.xml"/><Relationship Id="rId531" Type="http://schemas.openxmlformats.org/officeDocument/2006/relationships/customXml" Target="../ink/ink938.xml"/><Relationship Id="rId170" Type="http://schemas.openxmlformats.org/officeDocument/2006/relationships/customXml" Target="../ink/ink758.xml"/><Relationship Id="rId268" Type="http://schemas.openxmlformats.org/officeDocument/2006/relationships/customXml" Target="../ink/ink807.xml"/><Relationship Id="rId475" Type="http://schemas.openxmlformats.org/officeDocument/2006/relationships/customXml" Target="../ink/ink910.xml"/><Relationship Id="rId32" Type="http://schemas.openxmlformats.org/officeDocument/2006/relationships/customXml" Target="../ink/ink689.xml"/><Relationship Id="rId128" Type="http://schemas.openxmlformats.org/officeDocument/2006/relationships/customXml" Target="../ink/ink737.xml"/><Relationship Id="rId335" Type="http://schemas.openxmlformats.org/officeDocument/2006/relationships/customXml" Target="../ink/ink840.xml"/><Relationship Id="rId542" Type="http://schemas.openxmlformats.org/officeDocument/2006/relationships/image" Target="../media/image919.png"/><Relationship Id="rId181" Type="http://schemas.openxmlformats.org/officeDocument/2006/relationships/image" Target="../media/image738.png"/><Relationship Id="rId402" Type="http://schemas.openxmlformats.org/officeDocument/2006/relationships/image" Target="../media/image849.png"/><Relationship Id="rId279" Type="http://schemas.openxmlformats.org/officeDocument/2006/relationships/image" Target="../media/image787.png"/><Relationship Id="rId486" Type="http://schemas.openxmlformats.org/officeDocument/2006/relationships/image" Target="../media/image891.png"/><Relationship Id="rId43" Type="http://schemas.openxmlformats.org/officeDocument/2006/relationships/image" Target="../media/image669.png"/><Relationship Id="rId139" Type="http://schemas.openxmlformats.org/officeDocument/2006/relationships/image" Target="../media/image717.png"/><Relationship Id="rId346" Type="http://schemas.openxmlformats.org/officeDocument/2006/relationships/image" Target="../media/image821.png"/><Relationship Id="rId553" Type="http://schemas.openxmlformats.org/officeDocument/2006/relationships/customXml" Target="../ink/ink949.xml"/><Relationship Id="rId192" Type="http://schemas.openxmlformats.org/officeDocument/2006/relationships/customXml" Target="../ink/ink769.xml"/><Relationship Id="rId206" Type="http://schemas.openxmlformats.org/officeDocument/2006/relationships/customXml" Target="../ink/ink776.xml"/><Relationship Id="rId413" Type="http://schemas.openxmlformats.org/officeDocument/2006/relationships/customXml" Target="../ink/ink879.xml"/><Relationship Id="rId497" Type="http://schemas.openxmlformats.org/officeDocument/2006/relationships/customXml" Target="../ink/ink921.xml"/><Relationship Id="rId357" Type="http://schemas.openxmlformats.org/officeDocument/2006/relationships/customXml" Target="../ink/ink851.xml"/><Relationship Id="rId54" Type="http://schemas.openxmlformats.org/officeDocument/2006/relationships/customXml" Target="../ink/ink700.xml"/><Relationship Id="rId217" Type="http://schemas.openxmlformats.org/officeDocument/2006/relationships/image" Target="../media/image756.png"/><Relationship Id="rId564" Type="http://schemas.openxmlformats.org/officeDocument/2006/relationships/image" Target="../media/image932.png"/><Relationship Id="rId424" Type="http://schemas.openxmlformats.org/officeDocument/2006/relationships/image" Target="../media/image860.png"/><Relationship Id="rId270" Type="http://schemas.openxmlformats.org/officeDocument/2006/relationships/customXml" Target="../ink/ink808.xml"/><Relationship Id="rId65" Type="http://schemas.openxmlformats.org/officeDocument/2006/relationships/image" Target="../media/image680.png"/><Relationship Id="rId130" Type="http://schemas.openxmlformats.org/officeDocument/2006/relationships/customXml" Target="../ink/ink738.xml"/><Relationship Id="rId368" Type="http://schemas.openxmlformats.org/officeDocument/2006/relationships/image" Target="../media/image832.png"/><Relationship Id="rId172" Type="http://schemas.openxmlformats.org/officeDocument/2006/relationships/customXml" Target="../ink/ink759.xml"/><Relationship Id="rId228" Type="http://schemas.openxmlformats.org/officeDocument/2006/relationships/customXml" Target="../ink/ink787.xml"/><Relationship Id="rId435" Type="http://schemas.openxmlformats.org/officeDocument/2006/relationships/customXml" Target="../ink/ink890.xml"/><Relationship Id="rId477" Type="http://schemas.openxmlformats.org/officeDocument/2006/relationships/customXml" Target="../ink/ink911.xml"/><Relationship Id="rId281" Type="http://schemas.openxmlformats.org/officeDocument/2006/relationships/image" Target="../media/image788.png"/><Relationship Id="rId337" Type="http://schemas.openxmlformats.org/officeDocument/2006/relationships/customXml" Target="../ink/ink841.xml"/><Relationship Id="rId502" Type="http://schemas.openxmlformats.org/officeDocument/2006/relationships/image" Target="../media/image899.png"/><Relationship Id="rId34" Type="http://schemas.openxmlformats.org/officeDocument/2006/relationships/customXml" Target="../ink/ink690.xml"/><Relationship Id="rId76" Type="http://schemas.openxmlformats.org/officeDocument/2006/relationships/customXml" Target="../ink/ink711.xml"/><Relationship Id="rId141" Type="http://schemas.openxmlformats.org/officeDocument/2006/relationships/image" Target="../media/image718.png"/><Relationship Id="rId379" Type="http://schemas.openxmlformats.org/officeDocument/2006/relationships/customXml" Target="../ink/ink862.xml"/><Relationship Id="rId544" Type="http://schemas.openxmlformats.org/officeDocument/2006/relationships/image" Target="../media/image920.png"/><Relationship Id="rId7" Type="http://schemas.openxmlformats.org/officeDocument/2006/relationships/image" Target="../media/image651.png"/><Relationship Id="rId183" Type="http://schemas.openxmlformats.org/officeDocument/2006/relationships/image" Target="../media/image739.png"/><Relationship Id="rId239" Type="http://schemas.openxmlformats.org/officeDocument/2006/relationships/image" Target="../media/image767.png"/><Relationship Id="rId390" Type="http://schemas.openxmlformats.org/officeDocument/2006/relationships/image" Target="../media/image843.png"/><Relationship Id="rId404" Type="http://schemas.openxmlformats.org/officeDocument/2006/relationships/image" Target="../media/image850.png"/><Relationship Id="rId446" Type="http://schemas.openxmlformats.org/officeDocument/2006/relationships/image" Target="../media/image871.png"/><Relationship Id="rId250" Type="http://schemas.openxmlformats.org/officeDocument/2006/relationships/customXml" Target="../ink/ink798.xml"/><Relationship Id="rId292" Type="http://schemas.openxmlformats.org/officeDocument/2006/relationships/customXml" Target="../ink/ink819.xml"/><Relationship Id="rId306" Type="http://schemas.openxmlformats.org/officeDocument/2006/relationships/customXml" Target="../ink/ink826.xml"/><Relationship Id="rId488" Type="http://schemas.openxmlformats.org/officeDocument/2006/relationships/image" Target="../media/image892.png"/><Relationship Id="rId45" Type="http://schemas.openxmlformats.org/officeDocument/2006/relationships/image" Target="../media/image670.png"/><Relationship Id="rId87" Type="http://schemas.openxmlformats.org/officeDocument/2006/relationships/image" Target="../media/image691.png"/><Relationship Id="rId110" Type="http://schemas.openxmlformats.org/officeDocument/2006/relationships/customXml" Target="../ink/ink728.xml"/><Relationship Id="rId348" Type="http://schemas.openxmlformats.org/officeDocument/2006/relationships/image" Target="../media/image822.png"/><Relationship Id="rId513" Type="http://schemas.openxmlformats.org/officeDocument/2006/relationships/customXml" Target="../ink/ink929.xml"/><Relationship Id="rId555" Type="http://schemas.openxmlformats.org/officeDocument/2006/relationships/customXml" Target="../ink/ink950.xml"/><Relationship Id="rId152" Type="http://schemas.openxmlformats.org/officeDocument/2006/relationships/customXml" Target="../ink/ink749.xml"/><Relationship Id="rId194" Type="http://schemas.openxmlformats.org/officeDocument/2006/relationships/customXml" Target="../ink/ink770.xml"/><Relationship Id="rId208" Type="http://schemas.openxmlformats.org/officeDocument/2006/relationships/customXml" Target="../ink/ink777.xml"/><Relationship Id="rId415" Type="http://schemas.openxmlformats.org/officeDocument/2006/relationships/customXml" Target="../ink/ink880.xml"/><Relationship Id="rId457" Type="http://schemas.openxmlformats.org/officeDocument/2006/relationships/customXml" Target="../ink/ink901.xml"/><Relationship Id="rId261" Type="http://schemas.openxmlformats.org/officeDocument/2006/relationships/image" Target="../media/image778.png"/><Relationship Id="rId499" Type="http://schemas.openxmlformats.org/officeDocument/2006/relationships/customXml" Target="../ink/ink922.xml"/><Relationship Id="rId14" Type="http://schemas.openxmlformats.org/officeDocument/2006/relationships/customXml" Target="../ink/ink680.xml"/><Relationship Id="rId56" Type="http://schemas.openxmlformats.org/officeDocument/2006/relationships/customXml" Target="../ink/ink701.xml"/><Relationship Id="rId317" Type="http://schemas.openxmlformats.org/officeDocument/2006/relationships/image" Target="../media/image806.png"/><Relationship Id="rId359" Type="http://schemas.openxmlformats.org/officeDocument/2006/relationships/customXml" Target="../ink/ink852.xml"/><Relationship Id="rId524" Type="http://schemas.openxmlformats.org/officeDocument/2006/relationships/image" Target="../media/image910.png"/><Relationship Id="rId566" Type="http://schemas.openxmlformats.org/officeDocument/2006/relationships/image" Target="../media/image933.png"/><Relationship Id="rId98" Type="http://schemas.openxmlformats.org/officeDocument/2006/relationships/customXml" Target="../ink/ink722.xml"/><Relationship Id="rId121" Type="http://schemas.openxmlformats.org/officeDocument/2006/relationships/image" Target="../media/image708.png"/><Relationship Id="rId163" Type="http://schemas.openxmlformats.org/officeDocument/2006/relationships/image" Target="../media/image729.png"/><Relationship Id="rId219" Type="http://schemas.openxmlformats.org/officeDocument/2006/relationships/image" Target="../media/image757.png"/><Relationship Id="rId370" Type="http://schemas.openxmlformats.org/officeDocument/2006/relationships/image" Target="../media/image833.png"/><Relationship Id="rId426" Type="http://schemas.openxmlformats.org/officeDocument/2006/relationships/image" Target="../media/image861.png"/><Relationship Id="rId230" Type="http://schemas.openxmlformats.org/officeDocument/2006/relationships/customXml" Target="../ink/ink788.xml"/><Relationship Id="rId468" Type="http://schemas.openxmlformats.org/officeDocument/2006/relationships/image" Target="../media/image882.png"/><Relationship Id="rId25" Type="http://schemas.openxmlformats.org/officeDocument/2006/relationships/image" Target="../media/image660.png"/><Relationship Id="rId67" Type="http://schemas.openxmlformats.org/officeDocument/2006/relationships/image" Target="../media/image681.png"/><Relationship Id="rId272" Type="http://schemas.openxmlformats.org/officeDocument/2006/relationships/customXml" Target="../ink/ink809.xml"/><Relationship Id="rId328" Type="http://schemas.openxmlformats.org/officeDocument/2006/relationships/customXml" Target="../ink/ink837.xml"/><Relationship Id="rId535" Type="http://schemas.openxmlformats.org/officeDocument/2006/relationships/customXml" Target="../ink/ink940.xml"/><Relationship Id="rId132" Type="http://schemas.openxmlformats.org/officeDocument/2006/relationships/customXml" Target="../ink/ink739.xml"/><Relationship Id="rId174" Type="http://schemas.openxmlformats.org/officeDocument/2006/relationships/customXml" Target="../ink/ink760.xml"/><Relationship Id="rId381" Type="http://schemas.openxmlformats.org/officeDocument/2006/relationships/customXml" Target="../ink/ink863.xml"/><Relationship Id="rId241" Type="http://schemas.openxmlformats.org/officeDocument/2006/relationships/image" Target="../media/image768.png"/><Relationship Id="rId437" Type="http://schemas.openxmlformats.org/officeDocument/2006/relationships/customXml" Target="../ink/ink891.xml"/><Relationship Id="rId479" Type="http://schemas.openxmlformats.org/officeDocument/2006/relationships/customXml" Target="../ink/ink912.xml"/><Relationship Id="rId36" Type="http://schemas.openxmlformats.org/officeDocument/2006/relationships/customXml" Target="../ink/ink691.xml"/><Relationship Id="rId283" Type="http://schemas.openxmlformats.org/officeDocument/2006/relationships/image" Target="../media/image789.png"/><Relationship Id="rId339" Type="http://schemas.openxmlformats.org/officeDocument/2006/relationships/customXml" Target="../ink/ink842.xml"/><Relationship Id="rId490" Type="http://schemas.openxmlformats.org/officeDocument/2006/relationships/image" Target="../media/image893.png"/><Relationship Id="rId504" Type="http://schemas.openxmlformats.org/officeDocument/2006/relationships/image" Target="../media/image900.png"/><Relationship Id="rId546" Type="http://schemas.openxmlformats.org/officeDocument/2006/relationships/image" Target="../media/image921.png"/><Relationship Id="rId78" Type="http://schemas.openxmlformats.org/officeDocument/2006/relationships/customXml" Target="../ink/ink712.xml"/><Relationship Id="rId101" Type="http://schemas.openxmlformats.org/officeDocument/2006/relationships/image" Target="../media/image698.png"/><Relationship Id="rId143" Type="http://schemas.openxmlformats.org/officeDocument/2006/relationships/image" Target="../media/image719.png"/><Relationship Id="rId185" Type="http://schemas.openxmlformats.org/officeDocument/2006/relationships/image" Target="../media/image740.png"/><Relationship Id="rId350" Type="http://schemas.openxmlformats.org/officeDocument/2006/relationships/image" Target="../media/image823.png"/><Relationship Id="rId406" Type="http://schemas.openxmlformats.org/officeDocument/2006/relationships/image" Target="../media/image851.png"/><Relationship Id="rId9" Type="http://schemas.openxmlformats.org/officeDocument/2006/relationships/image" Target="../media/image652.png"/><Relationship Id="rId210" Type="http://schemas.openxmlformats.org/officeDocument/2006/relationships/customXml" Target="../ink/ink778.xml"/><Relationship Id="rId392" Type="http://schemas.openxmlformats.org/officeDocument/2006/relationships/image" Target="../media/image844.png"/><Relationship Id="rId448" Type="http://schemas.openxmlformats.org/officeDocument/2006/relationships/image" Target="../media/image872.png"/><Relationship Id="rId252" Type="http://schemas.openxmlformats.org/officeDocument/2006/relationships/customXml" Target="../ink/ink799.xml"/><Relationship Id="rId294" Type="http://schemas.openxmlformats.org/officeDocument/2006/relationships/customXml" Target="../ink/ink820.xml"/><Relationship Id="rId308" Type="http://schemas.openxmlformats.org/officeDocument/2006/relationships/customXml" Target="../ink/ink827.xml"/><Relationship Id="rId515" Type="http://schemas.openxmlformats.org/officeDocument/2006/relationships/customXml" Target="../ink/ink930.xml"/><Relationship Id="rId47" Type="http://schemas.openxmlformats.org/officeDocument/2006/relationships/image" Target="../media/image671.png"/><Relationship Id="rId89" Type="http://schemas.openxmlformats.org/officeDocument/2006/relationships/image" Target="../media/image692.png"/><Relationship Id="rId112" Type="http://schemas.openxmlformats.org/officeDocument/2006/relationships/customXml" Target="../ink/ink729.xml"/><Relationship Id="rId154" Type="http://schemas.openxmlformats.org/officeDocument/2006/relationships/customXml" Target="../ink/ink750.xml"/><Relationship Id="rId361" Type="http://schemas.openxmlformats.org/officeDocument/2006/relationships/customXml" Target="../ink/ink853.xml"/><Relationship Id="rId557" Type="http://schemas.openxmlformats.org/officeDocument/2006/relationships/customXml" Target="../ink/ink951.xml"/><Relationship Id="rId196" Type="http://schemas.openxmlformats.org/officeDocument/2006/relationships/customXml" Target="../ink/ink771.xml"/><Relationship Id="rId417" Type="http://schemas.openxmlformats.org/officeDocument/2006/relationships/customXml" Target="../ink/ink881.xml"/><Relationship Id="rId459" Type="http://schemas.openxmlformats.org/officeDocument/2006/relationships/customXml" Target="../ink/ink902.xml"/><Relationship Id="rId16" Type="http://schemas.openxmlformats.org/officeDocument/2006/relationships/customXml" Target="../ink/ink681.xml"/><Relationship Id="rId221" Type="http://schemas.openxmlformats.org/officeDocument/2006/relationships/image" Target="../media/image758.png"/><Relationship Id="rId263" Type="http://schemas.openxmlformats.org/officeDocument/2006/relationships/image" Target="../media/image779.png"/><Relationship Id="rId319" Type="http://schemas.openxmlformats.org/officeDocument/2006/relationships/image" Target="../media/image807.png"/><Relationship Id="rId470" Type="http://schemas.openxmlformats.org/officeDocument/2006/relationships/image" Target="../media/image883.png"/><Relationship Id="rId526" Type="http://schemas.openxmlformats.org/officeDocument/2006/relationships/image" Target="../media/image911.png"/><Relationship Id="rId58" Type="http://schemas.openxmlformats.org/officeDocument/2006/relationships/customXml" Target="../ink/ink702.xml"/><Relationship Id="rId123" Type="http://schemas.openxmlformats.org/officeDocument/2006/relationships/image" Target="../media/image709.png"/><Relationship Id="rId330" Type="http://schemas.openxmlformats.org/officeDocument/2006/relationships/customXml" Target="../ink/ink838.xml"/><Relationship Id="rId568" Type="http://schemas.openxmlformats.org/officeDocument/2006/relationships/image" Target="../media/image934.png"/><Relationship Id="rId165" Type="http://schemas.openxmlformats.org/officeDocument/2006/relationships/image" Target="../media/image730.png"/><Relationship Id="rId372" Type="http://schemas.openxmlformats.org/officeDocument/2006/relationships/image" Target="../media/image834.png"/><Relationship Id="rId428" Type="http://schemas.openxmlformats.org/officeDocument/2006/relationships/image" Target="../media/image862.png"/><Relationship Id="rId232" Type="http://schemas.openxmlformats.org/officeDocument/2006/relationships/customXml" Target="../ink/ink789.xml"/><Relationship Id="rId274" Type="http://schemas.openxmlformats.org/officeDocument/2006/relationships/customXml" Target="../ink/ink810.xml"/><Relationship Id="rId481" Type="http://schemas.openxmlformats.org/officeDocument/2006/relationships/customXml" Target="../ink/ink913.xml"/><Relationship Id="rId27" Type="http://schemas.openxmlformats.org/officeDocument/2006/relationships/image" Target="../media/image661.png"/><Relationship Id="rId69" Type="http://schemas.openxmlformats.org/officeDocument/2006/relationships/image" Target="../media/image682.png"/><Relationship Id="rId134" Type="http://schemas.openxmlformats.org/officeDocument/2006/relationships/customXml" Target="../ink/ink740.xml"/><Relationship Id="rId537" Type="http://schemas.openxmlformats.org/officeDocument/2006/relationships/customXml" Target="../ink/ink941.xml"/><Relationship Id="rId80" Type="http://schemas.openxmlformats.org/officeDocument/2006/relationships/customXml" Target="../ink/ink713.xml"/><Relationship Id="rId176" Type="http://schemas.openxmlformats.org/officeDocument/2006/relationships/customXml" Target="../ink/ink761.xml"/><Relationship Id="rId341" Type="http://schemas.openxmlformats.org/officeDocument/2006/relationships/customXml" Target="../ink/ink843.xml"/><Relationship Id="rId383" Type="http://schemas.openxmlformats.org/officeDocument/2006/relationships/customXml" Target="../ink/ink864.xml"/><Relationship Id="rId439" Type="http://schemas.openxmlformats.org/officeDocument/2006/relationships/customXml" Target="../ink/ink892.xml"/><Relationship Id="rId201" Type="http://schemas.openxmlformats.org/officeDocument/2006/relationships/image" Target="../media/image748.png"/><Relationship Id="rId243" Type="http://schemas.openxmlformats.org/officeDocument/2006/relationships/image" Target="../media/image769.png"/><Relationship Id="rId285" Type="http://schemas.openxmlformats.org/officeDocument/2006/relationships/image" Target="../media/image790.png"/><Relationship Id="rId450" Type="http://schemas.openxmlformats.org/officeDocument/2006/relationships/image" Target="../media/image873.png"/><Relationship Id="rId506" Type="http://schemas.openxmlformats.org/officeDocument/2006/relationships/image" Target="../media/image901.png"/><Relationship Id="rId38" Type="http://schemas.openxmlformats.org/officeDocument/2006/relationships/customXml" Target="../ink/ink692.xml"/><Relationship Id="rId103" Type="http://schemas.openxmlformats.org/officeDocument/2006/relationships/image" Target="../media/image699.png"/><Relationship Id="rId310" Type="http://schemas.openxmlformats.org/officeDocument/2006/relationships/customXml" Target="../ink/ink828.xml"/><Relationship Id="rId492" Type="http://schemas.openxmlformats.org/officeDocument/2006/relationships/image" Target="../media/image894.png"/><Relationship Id="rId548" Type="http://schemas.openxmlformats.org/officeDocument/2006/relationships/image" Target="../media/image922.png"/><Relationship Id="rId91" Type="http://schemas.openxmlformats.org/officeDocument/2006/relationships/image" Target="../media/image693.png"/><Relationship Id="rId145" Type="http://schemas.openxmlformats.org/officeDocument/2006/relationships/image" Target="../media/image720.png"/><Relationship Id="rId187" Type="http://schemas.openxmlformats.org/officeDocument/2006/relationships/image" Target="../media/image741.png"/><Relationship Id="rId352" Type="http://schemas.openxmlformats.org/officeDocument/2006/relationships/image" Target="../media/image824.png"/><Relationship Id="rId394" Type="http://schemas.openxmlformats.org/officeDocument/2006/relationships/image" Target="../media/image845.png"/><Relationship Id="rId408" Type="http://schemas.openxmlformats.org/officeDocument/2006/relationships/image" Target="../media/image852.png"/><Relationship Id="rId212" Type="http://schemas.openxmlformats.org/officeDocument/2006/relationships/customXml" Target="../ink/ink779.xml"/><Relationship Id="rId254" Type="http://schemas.openxmlformats.org/officeDocument/2006/relationships/customXml" Target="../ink/ink800.xml"/><Relationship Id="rId49" Type="http://schemas.openxmlformats.org/officeDocument/2006/relationships/image" Target="../media/image672.png"/><Relationship Id="rId114" Type="http://schemas.openxmlformats.org/officeDocument/2006/relationships/customXml" Target="../ink/ink730.xml"/><Relationship Id="rId296" Type="http://schemas.openxmlformats.org/officeDocument/2006/relationships/customXml" Target="../ink/ink821.xml"/><Relationship Id="rId461" Type="http://schemas.openxmlformats.org/officeDocument/2006/relationships/customXml" Target="../ink/ink903.xml"/><Relationship Id="rId517" Type="http://schemas.openxmlformats.org/officeDocument/2006/relationships/customXml" Target="../ink/ink931.xml"/><Relationship Id="rId559" Type="http://schemas.openxmlformats.org/officeDocument/2006/relationships/customXml" Target="../ink/ink952.xml"/><Relationship Id="rId60" Type="http://schemas.openxmlformats.org/officeDocument/2006/relationships/customXml" Target="../ink/ink703.xml"/><Relationship Id="rId156" Type="http://schemas.openxmlformats.org/officeDocument/2006/relationships/customXml" Target="../ink/ink751.xml"/><Relationship Id="rId198" Type="http://schemas.openxmlformats.org/officeDocument/2006/relationships/customXml" Target="../ink/ink772.xml"/><Relationship Id="rId321" Type="http://schemas.openxmlformats.org/officeDocument/2006/relationships/image" Target="../media/image808.png"/><Relationship Id="rId363" Type="http://schemas.openxmlformats.org/officeDocument/2006/relationships/customXml" Target="../ink/ink854.xml"/><Relationship Id="rId419" Type="http://schemas.openxmlformats.org/officeDocument/2006/relationships/customXml" Target="../ink/ink882.xml"/><Relationship Id="rId570" Type="http://schemas.openxmlformats.org/officeDocument/2006/relationships/image" Target="../media/image935.png"/><Relationship Id="rId223" Type="http://schemas.openxmlformats.org/officeDocument/2006/relationships/image" Target="../media/image759.png"/><Relationship Id="rId430" Type="http://schemas.openxmlformats.org/officeDocument/2006/relationships/image" Target="../media/image863.png"/><Relationship Id="rId18" Type="http://schemas.openxmlformats.org/officeDocument/2006/relationships/customXml" Target="../ink/ink682.xml"/><Relationship Id="rId265" Type="http://schemas.openxmlformats.org/officeDocument/2006/relationships/image" Target="../media/image780.png"/><Relationship Id="rId472" Type="http://schemas.openxmlformats.org/officeDocument/2006/relationships/image" Target="../media/image884.png"/><Relationship Id="rId528" Type="http://schemas.openxmlformats.org/officeDocument/2006/relationships/image" Target="../media/image912.png"/><Relationship Id="rId125" Type="http://schemas.openxmlformats.org/officeDocument/2006/relationships/image" Target="../media/image710.png"/><Relationship Id="rId167" Type="http://schemas.openxmlformats.org/officeDocument/2006/relationships/image" Target="../media/image731.png"/><Relationship Id="rId332" Type="http://schemas.openxmlformats.org/officeDocument/2006/relationships/image" Target="../media/image814.png"/><Relationship Id="rId374" Type="http://schemas.openxmlformats.org/officeDocument/2006/relationships/image" Target="../media/image835.png"/><Relationship Id="rId71" Type="http://schemas.openxmlformats.org/officeDocument/2006/relationships/image" Target="../media/image683.png"/><Relationship Id="rId234" Type="http://schemas.openxmlformats.org/officeDocument/2006/relationships/customXml" Target="../ink/ink790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662.png"/><Relationship Id="rId276" Type="http://schemas.openxmlformats.org/officeDocument/2006/relationships/customXml" Target="../ink/ink811.xml"/><Relationship Id="rId441" Type="http://schemas.openxmlformats.org/officeDocument/2006/relationships/customXml" Target="../ink/ink893.xml"/><Relationship Id="rId483" Type="http://schemas.openxmlformats.org/officeDocument/2006/relationships/customXml" Target="../ink/ink914.xml"/><Relationship Id="rId539" Type="http://schemas.openxmlformats.org/officeDocument/2006/relationships/customXml" Target="../ink/ink942.xml"/><Relationship Id="rId40" Type="http://schemas.openxmlformats.org/officeDocument/2006/relationships/customXml" Target="../ink/ink693.xml"/><Relationship Id="rId136" Type="http://schemas.openxmlformats.org/officeDocument/2006/relationships/customXml" Target="../ink/ink741.xml"/><Relationship Id="rId178" Type="http://schemas.openxmlformats.org/officeDocument/2006/relationships/customXml" Target="../ink/ink762.xml"/><Relationship Id="rId301" Type="http://schemas.openxmlformats.org/officeDocument/2006/relationships/image" Target="../media/image798.png"/><Relationship Id="rId343" Type="http://schemas.openxmlformats.org/officeDocument/2006/relationships/customXml" Target="../ink/ink844.xml"/><Relationship Id="rId550" Type="http://schemas.openxmlformats.org/officeDocument/2006/relationships/image" Target="../media/image923.png"/><Relationship Id="rId82" Type="http://schemas.openxmlformats.org/officeDocument/2006/relationships/customXml" Target="../ink/ink714.xml"/><Relationship Id="rId203" Type="http://schemas.openxmlformats.org/officeDocument/2006/relationships/image" Target="../media/image749.png"/><Relationship Id="rId385" Type="http://schemas.openxmlformats.org/officeDocument/2006/relationships/customXml" Target="../ink/ink865.xml"/><Relationship Id="rId245" Type="http://schemas.openxmlformats.org/officeDocument/2006/relationships/image" Target="../media/image770.png"/><Relationship Id="rId287" Type="http://schemas.openxmlformats.org/officeDocument/2006/relationships/image" Target="../media/image791.png"/><Relationship Id="rId410" Type="http://schemas.openxmlformats.org/officeDocument/2006/relationships/image" Target="../media/image853.png"/><Relationship Id="rId452" Type="http://schemas.openxmlformats.org/officeDocument/2006/relationships/image" Target="../media/image874.png"/><Relationship Id="rId494" Type="http://schemas.openxmlformats.org/officeDocument/2006/relationships/image" Target="../media/image895.png"/><Relationship Id="rId508" Type="http://schemas.openxmlformats.org/officeDocument/2006/relationships/image" Target="../media/image902.png"/><Relationship Id="rId105" Type="http://schemas.openxmlformats.org/officeDocument/2006/relationships/image" Target="../media/image700.png"/><Relationship Id="rId147" Type="http://schemas.openxmlformats.org/officeDocument/2006/relationships/image" Target="../media/image721.png"/><Relationship Id="rId312" Type="http://schemas.openxmlformats.org/officeDocument/2006/relationships/customXml" Target="../ink/ink829.xml"/><Relationship Id="rId354" Type="http://schemas.openxmlformats.org/officeDocument/2006/relationships/image" Target="../media/image825.png"/><Relationship Id="rId51" Type="http://schemas.openxmlformats.org/officeDocument/2006/relationships/image" Target="../media/image673.png"/><Relationship Id="rId93" Type="http://schemas.openxmlformats.org/officeDocument/2006/relationships/image" Target="../media/image694.png"/><Relationship Id="rId189" Type="http://schemas.openxmlformats.org/officeDocument/2006/relationships/image" Target="../media/image742.png"/><Relationship Id="rId396" Type="http://schemas.openxmlformats.org/officeDocument/2006/relationships/image" Target="../media/image846.png"/><Relationship Id="rId561" Type="http://schemas.openxmlformats.org/officeDocument/2006/relationships/customXml" Target="../ink/ink953.xml"/><Relationship Id="rId214" Type="http://schemas.openxmlformats.org/officeDocument/2006/relationships/customXml" Target="../ink/ink780.xml"/><Relationship Id="rId256" Type="http://schemas.openxmlformats.org/officeDocument/2006/relationships/customXml" Target="../ink/ink801.xml"/><Relationship Id="rId298" Type="http://schemas.openxmlformats.org/officeDocument/2006/relationships/customXml" Target="../ink/ink822.xml"/><Relationship Id="rId421" Type="http://schemas.openxmlformats.org/officeDocument/2006/relationships/customXml" Target="../ink/ink883.xml"/><Relationship Id="rId463" Type="http://schemas.openxmlformats.org/officeDocument/2006/relationships/customXml" Target="../ink/ink904.xml"/><Relationship Id="rId519" Type="http://schemas.openxmlformats.org/officeDocument/2006/relationships/customXml" Target="../ink/ink932.xml"/><Relationship Id="rId116" Type="http://schemas.openxmlformats.org/officeDocument/2006/relationships/customXml" Target="../ink/ink731.xml"/><Relationship Id="rId158" Type="http://schemas.openxmlformats.org/officeDocument/2006/relationships/customXml" Target="../ink/ink752.xml"/><Relationship Id="rId323" Type="http://schemas.openxmlformats.org/officeDocument/2006/relationships/image" Target="../media/image809.png"/><Relationship Id="rId530" Type="http://schemas.openxmlformats.org/officeDocument/2006/relationships/image" Target="../media/image913.png"/><Relationship Id="rId20" Type="http://schemas.openxmlformats.org/officeDocument/2006/relationships/customXml" Target="../ink/ink683.xml"/><Relationship Id="rId62" Type="http://schemas.openxmlformats.org/officeDocument/2006/relationships/customXml" Target="../ink/ink704.xml"/><Relationship Id="rId365" Type="http://schemas.openxmlformats.org/officeDocument/2006/relationships/customXml" Target="../ink/ink855.xml"/><Relationship Id="rId225" Type="http://schemas.openxmlformats.org/officeDocument/2006/relationships/image" Target="../media/image760.png"/><Relationship Id="rId267" Type="http://schemas.openxmlformats.org/officeDocument/2006/relationships/image" Target="../media/image781.png"/><Relationship Id="rId432" Type="http://schemas.openxmlformats.org/officeDocument/2006/relationships/image" Target="../media/image864.png"/><Relationship Id="rId474" Type="http://schemas.openxmlformats.org/officeDocument/2006/relationships/image" Target="../media/image885.png"/><Relationship Id="rId127" Type="http://schemas.openxmlformats.org/officeDocument/2006/relationships/image" Target="../media/image711.png"/><Relationship Id="rId31" Type="http://schemas.openxmlformats.org/officeDocument/2006/relationships/image" Target="../media/image663.png"/><Relationship Id="rId73" Type="http://schemas.openxmlformats.org/officeDocument/2006/relationships/image" Target="../media/image684.png"/><Relationship Id="rId169" Type="http://schemas.openxmlformats.org/officeDocument/2006/relationships/image" Target="../media/image732.png"/><Relationship Id="rId334" Type="http://schemas.openxmlformats.org/officeDocument/2006/relationships/image" Target="../media/image815.png"/><Relationship Id="rId376" Type="http://schemas.openxmlformats.org/officeDocument/2006/relationships/image" Target="../media/image836.png"/><Relationship Id="rId541" Type="http://schemas.openxmlformats.org/officeDocument/2006/relationships/customXml" Target="../ink/ink943.xml"/><Relationship Id="rId4" Type="http://schemas.openxmlformats.org/officeDocument/2006/relationships/customXml" Target="../ink/ink675.xml"/><Relationship Id="rId180" Type="http://schemas.openxmlformats.org/officeDocument/2006/relationships/customXml" Target="../ink/ink763.xml"/><Relationship Id="rId236" Type="http://schemas.openxmlformats.org/officeDocument/2006/relationships/customXml" Target="../ink/ink791.xml"/><Relationship Id="rId278" Type="http://schemas.openxmlformats.org/officeDocument/2006/relationships/customXml" Target="../ink/ink812.xml"/><Relationship Id="rId401" Type="http://schemas.openxmlformats.org/officeDocument/2006/relationships/customXml" Target="../ink/ink873.xml"/><Relationship Id="rId443" Type="http://schemas.openxmlformats.org/officeDocument/2006/relationships/customXml" Target="../ink/ink894.xml"/><Relationship Id="rId303" Type="http://schemas.openxmlformats.org/officeDocument/2006/relationships/image" Target="../media/image799.png"/><Relationship Id="rId485" Type="http://schemas.openxmlformats.org/officeDocument/2006/relationships/customXml" Target="../ink/ink915.xml"/><Relationship Id="rId42" Type="http://schemas.openxmlformats.org/officeDocument/2006/relationships/customXml" Target="../ink/ink694.xml"/><Relationship Id="rId84" Type="http://schemas.openxmlformats.org/officeDocument/2006/relationships/customXml" Target="../ink/ink715.xml"/><Relationship Id="rId138" Type="http://schemas.openxmlformats.org/officeDocument/2006/relationships/customXml" Target="../ink/ink742.xml"/><Relationship Id="rId345" Type="http://schemas.openxmlformats.org/officeDocument/2006/relationships/customXml" Target="../ink/ink845.xml"/><Relationship Id="rId387" Type="http://schemas.openxmlformats.org/officeDocument/2006/relationships/customXml" Target="../ink/ink866.xml"/><Relationship Id="rId510" Type="http://schemas.openxmlformats.org/officeDocument/2006/relationships/image" Target="../media/image903.png"/><Relationship Id="rId552" Type="http://schemas.openxmlformats.org/officeDocument/2006/relationships/image" Target="../media/image924.png"/><Relationship Id="rId191" Type="http://schemas.openxmlformats.org/officeDocument/2006/relationships/image" Target="../media/image743.png"/><Relationship Id="rId205" Type="http://schemas.openxmlformats.org/officeDocument/2006/relationships/image" Target="../media/image750.png"/><Relationship Id="rId247" Type="http://schemas.openxmlformats.org/officeDocument/2006/relationships/image" Target="../media/image771.png"/><Relationship Id="rId412" Type="http://schemas.openxmlformats.org/officeDocument/2006/relationships/image" Target="../media/image854.png"/><Relationship Id="rId107" Type="http://schemas.openxmlformats.org/officeDocument/2006/relationships/image" Target="../media/image701.png"/><Relationship Id="rId289" Type="http://schemas.openxmlformats.org/officeDocument/2006/relationships/image" Target="../media/image792.png"/><Relationship Id="rId454" Type="http://schemas.openxmlformats.org/officeDocument/2006/relationships/image" Target="../media/image875.png"/><Relationship Id="rId496" Type="http://schemas.openxmlformats.org/officeDocument/2006/relationships/image" Target="../media/image896.png"/><Relationship Id="rId11" Type="http://schemas.openxmlformats.org/officeDocument/2006/relationships/image" Target="../media/image653.png"/><Relationship Id="rId53" Type="http://schemas.openxmlformats.org/officeDocument/2006/relationships/image" Target="../media/image674.png"/><Relationship Id="rId149" Type="http://schemas.openxmlformats.org/officeDocument/2006/relationships/image" Target="../media/image722.png"/><Relationship Id="rId314" Type="http://schemas.openxmlformats.org/officeDocument/2006/relationships/customXml" Target="../ink/ink830.xml"/><Relationship Id="rId356" Type="http://schemas.openxmlformats.org/officeDocument/2006/relationships/image" Target="../media/image826.png"/><Relationship Id="rId398" Type="http://schemas.openxmlformats.org/officeDocument/2006/relationships/image" Target="../media/image847.png"/><Relationship Id="rId521" Type="http://schemas.openxmlformats.org/officeDocument/2006/relationships/customXml" Target="../ink/ink933.xml"/><Relationship Id="rId563" Type="http://schemas.openxmlformats.org/officeDocument/2006/relationships/customXml" Target="../ink/ink954.xml"/><Relationship Id="rId95" Type="http://schemas.openxmlformats.org/officeDocument/2006/relationships/image" Target="../media/image695.png"/><Relationship Id="rId160" Type="http://schemas.openxmlformats.org/officeDocument/2006/relationships/customXml" Target="../ink/ink753.xml"/><Relationship Id="rId216" Type="http://schemas.openxmlformats.org/officeDocument/2006/relationships/customXml" Target="../ink/ink781.xml"/><Relationship Id="rId423" Type="http://schemas.openxmlformats.org/officeDocument/2006/relationships/customXml" Target="../ink/ink884.xml"/><Relationship Id="rId258" Type="http://schemas.openxmlformats.org/officeDocument/2006/relationships/customXml" Target="../ink/ink802.xml"/><Relationship Id="rId465" Type="http://schemas.openxmlformats.org/officeDocument/2006/relationships/customXml" Target="../ink/ink905.xml"/><Relationship Id="rId22" Type="http://schemas.openxmlformats.org/officeDocument/2006/relationships/customXml" Target="../ink/ink684.xml"/><Relationship Id="rId64" Type="http://schemas.openxmlformats.org/officeDocument/2006/relationships/customXml" Target="../ink/ink705.xml"/><Relationship Id="rId118" Type="http://schemas.openxmlformats.org/officeDocument/2006/relationships/customXml" Target="../ink/ink732.xml"/><Relationship Id="rId325" Type="http://schemas.openxmlformats.org/officeDocument/2006/relationships/image" Target="../media/image810.png"/><Relationship Id="rId367" Type="http://schemas.openxmlformats.org/officeDocument/2006/relationships/customXml" Target="../ink/ink856.xml"/><Relationship Id="rId532" Type="http://schemas.openxmlformats.org/officeDocument/2006/relationships/image" Target="../media/image914.png"/><Relationship Id="rId171" Type="http://schemas.openxmlformats.org/officeDocument/2006/relationships/image" Target="../media/image733.png"/><Relationship Id="rId227" Type="http://schemas.openxmlformats.org/officeDocument/2006/relationships/image" Target="../media/image761.png"/><Relationship Id="rId269" Type="http://schemas.openxmlformats.org/officeDocument/2006/relationships/image" Target="../media/image782.png"/><Relationship Id="rId434" Type="http://schemas.openxmlformats.org/officeDocument/2006/relationships/image" Target="../media/image865.png"/><Relationship Id="rId476" Type="http://schemas.openxmlformats.org/officeDocument/2006/relationships/image" Target="../media/image886.png"/><Relationship Id="rId33" Type="http://schemas.openxmlformats.org/officeDocument/2006/relationships/image" Target="../media/image664.png"/><Relationship Id="rId129" Type="http://schemas.openxmlformats.org/officeDocument/2006/relationships/image" Target="../media/image712.png"/><Relationship Id="rId280" Type="http://schemas.openxmlformats.org/officeDocument/2006/relationships/customXml" Target="../ink/ink813.xml"/><Relationship Id="rId336" Type="http://schemas.openxmlformats.org/officeDocument/2006/relationships/image" Target="../media/image816.png"/><Relationship Id="rId501" Type="http://schemas.openxmlformats.org/officeDocument/2006/relationships/customXml" Target="../ink/ink923.xml"/><Relationship Id="rId543" Type="http://schemas.openxmlformats.org/officeDocument/2006/relationships/customXml" Target="../ink/ink944.xml"/><Relationship Id="rId75" Type="http://schemas.openxmlformats.org/officeDocument/2006/relationships/image" Target="../media/image685.png"/><Relationship Id="rId140" Type="http://schemas.openxmlformats.org/officeDocument/2006/relationships/customXml" Target="../ink/ink743.xml"/><Relationship Id="rId182" Type="http://schemas.openxmlformats.org/officeDocument/2006/relationships/customXml" Target="../ink/ink764.xml"/><Relationship Id="rId378" Type="http://schemas.openxmlformats.org/officeDocument/2006/relationships/image" Target="../media/image837.png"/><Relationship Id="rId403" Type="http://schemas.openxmlformats.org/officeDocument/2006/relationships/customXml" Target="../ink/ink874.xml"/><Relationship Id="rId6" Type="http://schemas.openxmlformats.org/officeDocument/2006/relationships/customXml" Target="../ink/ink676.xml"/><Relationship Id="rId238" Type="http://schemas.openxmlformats.org/officeDocument/2006/relationships/customXml" Target="../ink/ink792.xml"/><Relationship Id="rId445" Type="http://schemas.openxmlformats.org/officeDocument/2006/relationships/customXml" Target="../ink/ink895.xml"/><Relationship Id="rId487" Type="http://schemas.openxmlformats.org/officeDocument/2006/relationships/customXml" Target="../ink/ink916.xml"/><Relationship Id="rId291" Type="http://schemas.openxmlformats.org/officeDocument/2006/relationships/image" Target="../media/image793.png"/><Relationship Id="rId305" Type="http://schemas.openxmlformats.org/officeDocument/2006/relationships/image" Target="../media/image800.png"/><Relationship Id="rId347" Type="http://schemas.openxmlformats.org/officeDocument/2006/relationships/customXml" Target="../ink/ink846.xml"/><Relationship Id="rId512" Type="http://schemas.openxmlformats.org/officeDocument/2006/relationships/image" Target="../media/image904.png"/><Relationship Id="rId44" Type="http://schemas.openxmlformats.org/officeDocument/2006/relationships/customXml" Target="../ink/ink695.xml"/><Relationship Id="rId86" Type="http://schemas.openxmlformats.org/officeDocument/2006/relationships/customXml" Target="../ink/ink716.xml"/><Relationship Id="rId151" Type="http://schemas.openxmlformats.org/officeDocument/2006/relationships/image" Target="../media/image723.png"/><Relationship Id="rId389" Type="http://schemas.openxmlformats.org/officeDocument/2006/relationships/customXml" Target="../ink/ink867.xml"/><Relationship Id="rId554" Type="http://schemas.openxmlformats.org/officeDocument/2006/relationships/image" Target="../media/image925.png"/><Relationship Id="rId193" Type="http://schemas.openxmlformats.org/officeDocument/2006/relationships/image" Target="../media/image744.png"/><Relationship Id="rId207" Type="http://schemas.openxmlformats.org/officeDocument/2006/relationships/image" Target="../media/image751.png"/><Relationship Id="rId249" Type="http://schemas.openxmlformats.org/officeDocument/2006/relationships/image" Target="../media/image772.png"/><Relationship Id="rId414" Type="http://schemas.openxmlformats.org/officeDocument/2006/relationships/image" Target="../media/image855.png"/><Relationship Id="rId456" Type="http://schemas.openxmlformats.org/officeDocument/2006/relationships/image" Target="../media/image876.png"/><Relationship Id="rId498" Type="http://schemas.openxmlformats.org/officeDocument/2006/relationships/image" Target="../media/image897.png"/><Relationship Id="rId13" Type="http://schemas.openxmlformats.org/officeDocument/2006/relationships/image" Target="../media/image654.png"/><Relationship Id="rId109" Type="http://schemas.openxmlformats.org/officeDocument/2006/relationships/image" Target="../media/image702.png"/><Relationship Id="rId260" Type="http://schemas.openxmlformats.org/officeDocument/2006/relationships/customXml" Target="../ink/ink803.xml"/><Relationship Id="rId316" Type="http://schemas.openxmlformats.org/officeDocument/2006/relationships/customXml" Target="../ink/ink831.xml"/><Relationship Id="rId523" Type="http://schemas.openxmlformats.org/officeDocument/2006/relationships/customXml" Target="../ink/ink934.xml"/><Relationship Id="rId55" Type="http://schemas.openxmlformats.org/officeDocument/2006/relationships/image" Target="../media/image675.png"/><Relationship Id="rId97" Type="http://schemas.openxmlformats.org/officeDocument/2006/relationships/image" Target="../media/image696.png"/><Relationship Id="rId120" Type="http://schemas.openxmlformats.org/officeDocument/2006/relationships/customXml" Target="../ink/ink733.xml"/><Relationship Id="rId358" Type="http://schemas.openxmlformats.org/officeDocument/2006/relationships/image" Target="../media/image827.png"/><Relationship Id="rId565" Type="http://schemas.openxmlformats.org/officeDocument/2006/relationships/customXml" Target="../ink/ink955.xml"/><Relationship Id="rId162" Type="http://schemas.openxmlformats.org/officeDocument/2006/relationships/customXml" Target="../ink/ink754.xml"/><Relationship Id="rId218" Type="http://schemas.openxmlformats.org/officeDocument/2006/relationships/customXml" Target="../ink/ink782.xml"/><Relationship Id="rId425" Type="http://schemas.openxmlformats.org/officeDocument/2006/relationships/customXml" Target="../ink/ink885.xml"/><Relationship Id="rId467" Type="http://schemas.openxmlformats.org/officeDocument/2006/relationships/customXml" Target="../ink/ink906.xml"/><Relationship Id="rId271" Type="http://schemas.openxmlformats.org/officeDocument/2006/relationships/image" Target="../media/image783.png"/><Relationship Id="rId24" Type="http://schemas.openxmlformats.org/officeDocument/2006/relationships/customXml" Target="../ink/ink685.xml"/><Relationship Id="rId66" Type="http://schemas.openxmlformats.org/officeDocument/2006/relationships/customXml" Target="../ink/ink706.xml"/><Relationship Id="rId131" Type="http://schemas.openxmlformats.org/officeDocument/2006/relationships/image" Target="../media/image713.png"/><Relationship Id="rId327" Type="http://schemas.openxmlformats.org/officeDocument/2006/relationships/image" Target="../media/image811.png"/><Relationship Id="rId369" Type="http://schemas.openxmlformats.org/officeDocument/2006/relationships/customXml" Target="../ink/ink857.xml"/><Relationship Id="rId534" Type="http://schemas.openxmlformats.org/officeDocument/2006/relationships/image" Target="../media/image915.png"/><Relationship Id="rId173" Type="http://schemas.openxmlformats.org/officeDocument/2006/relationships/image" Target="../media/image734.png"/><Relationship Id="rId229" Type="http://schemas.openxmlformats.org/officeDocument/2006/relationships/image" Target="../media/image762.png"/><Relationship Id="rId380" Type="http://schemas.openxmlformats.org/officeDocument/2006/relationships/image" Target="../media/image838.png"/><Relationship Id="rId436" Type="http://schemas.openxmlformats.org/officeDocument/2006/relationships/image" Target="../media/image866.png"/><Relationship Id="rId240" Type="http://schemas.openxmlformats.org/officeDocument/2006/relationships/customXml" Target="../ink/ink793.xml"/><Relationship Id="rId478" Type="http://schemas.openxmlformats.org/officeDocument/2006/relationships/image" Target="../media/image887.png"/><Relationship Id="rId35" Type="http://schemas.openxmlformats.org/officeDocument/2006/relationships/image" Target="../media/image665.png"/><Relationship Id="rId77" Type="http://schemas.openxmlformats.org/officeDocument/2006/relationships/image" Target="../media/image686.png"/><Relationship Id="rId100" Type="http://schemas.openxmlformats.org/officeDocument/2006/relationships/customXml" Target="../ink/ink723.xml"/><Relationship Id="rId282" Type="http://schemas.openxmlformats.org/officeDocument/2006/relationships/customXml" Target="../ink/ink814.xml"/><Relationship Id="rId338" Type="http://schemas.openxmlformats.org/officeDocument/2006/relationships/image" Target="../media/image817.png"/><Relationship Id="rId503" Type="http://schemas.openxmlformats.org/officeDocument/2006/relationships/customXml" Target="../ink/ink924.xml"/><Relationship Id="rId545" Type="http://schemas.openxmlformats.org/officeDocument/2006/relationships/customXml" Target="../ink/ink945.xml"/><Relationship Id="rId8" Type="http://schemas.openxmlformats.org/officeDocument/2006/relationships/customXml" Target="../ink/ink677.xml"/><Relationship Id="rId142" Type="http://schemas.openxmlformats.org/officeDocument/2006/relationships/customXml" Target="../ink/ink744.xml"/><Relationship Id="rId184" Type="http://schemas.openxmlformats.org/officeDocument/2006/relationships/customXml" Target="../ink/ink765.xml"/><Relationship Id="rId391" Type="http://schemas.openxmlformats.org/officeDocument/2006/relationships/customXml" Target="../ink/ink868.xml"/><Relationship Id="rId405" Type="http://schemas.openxmlformats.org/officeDocument/2006/relationships/customXml" Target="../ink/ink875.xml"/><Relationship Id="rId447" Type="http://schemas.openxmlformats.org/officeDocument/2006/relationships/customXml" Target="../ink/ink896.xml"/><Relationship Id="rId251" Type="http://schemas.openxmlformats.org/officeDocument/2006/relationships/image" Target="../media/image773.png"/><Relationship Id="rId489" Type="http://schemas.openxmlformats.org/officeDocument/2006/relationships/customXml" Target="../ink/ink917.xml"/><Relationship Id="rId46" Type="http://schemas.openxmlformats.org/officeDocument/2006/relationships/customXml" Target="../ink/ink696.xml"/><Relationship Id="rId293" Type="http://schemas.openxmlformats.org/officeDocument/2006/relationships/image" Target="../media/image794.png"/><Relationship Id="rId307" Type="http://schemas.openxmlformats.org/officeDocument/2006/relationships/image" Target="../media/image801.png"/><Relationship Id="rId349" Type="http://schemas.openxmlformats.org/officeDocument/2006/relationships/customXml" Target="../ink/ink847.xml"/><Relationship Id="rId514" Type="http://schemas.openxmlformats.org/officeDocument/2006/relationships/image" Target="../media/image905.png"/><Relationship Id="rId556" Type="http://schemas.openxmlformats.org/officeDocument/2006/relationships/image" Target="../media/image927.png"/><Relationship Id="rId88" Type="http://schemas.openxmlformats.org/officeDocument/2006/relationships/customXml" Target="../ink/ink717.xml"/><Relationship Id="rId111" Type="http://schemas.openxmlformats.org/officeDocument/2006/relationships/image" Target="../media/image703.png"/><Relationship Id="rId153" Type="http://schemas.openxmlformats.org/officeDocument/2006/relationships/image" Target="../media/image724.png"/><Relationship Id="rId195" Type="http://schemas.openxmlformats.org/officeDocument/2006/relationships/image" Target="../media/image745.png"/><Relationship Id="rId209" Type="http://schemas.openxmlformats.org/officeDocument/2006/relationships/image" Target="../media/image752.png"/><Relationship Id="rId360" Type="http://schemas.openxmlformats.org/officeDocument/2006/relationships/image" Target="../media/image828.png"/><Relationship Id="rId416" Type="http://schemas.openxmlformats.org/officeDocument/2006/relationships/image" Target="../media/image856.png"/><Relationship Id="rId220" Type="http://schemas.openxmlformats.org/officeDocument/2006/relationships/customXml" Target="../ink/ink783.xml"/><Relationship Id="rId458" Type="http://schemas.openxmlformats.org/officeDocument/2006/relationships/image" Target="../media/image877.png"/><Relationship Id="rId15" Type="http://schemas.openxmlformats.org/officeDocument/2006/relationships/image" Target="../media/image655.png"/><Relationship Id="rId57" Type="http://schemas.openxmlformats.org/officeDocument/2006/relationships/image" Target="../media/image676.png"/><Relationship Id="rId262" Type="http://schemas.openxmlformats.org/officeDocument/2006/relationships/customXml" Target="../ink/ink804.xml"/><Relationship Id="rId318" Type="http://schemas.openxmlformats.org/officeDocument/2006/relationships/customXml" Target="../ink/ink832.xml"/><Relationship Id="rId525" Type="http://schemas.openxmlformats.org/officeDocument/2006/relationships/customXml" Target="../ink/ink935.xml"/><Relationship Id="rId567" Type="http://schemas.openxmlformats.org/officeDocument/2006/relationships/customXml" Target="../ink/ink956.xml"/><Relationship Id="rId99" Type="http://schemas.openxmlformats.org/officeDocument/2006/relationships/image" Target="../media/image697.png"/><Relationship Id="rId122" Type="http://schemas.openxmlformats.org/officeDocument/2006/relationships/customXml" Target="../ink/ink734.xml"/><Relationship Id="rId164" Type="http://schemas.openxmlformats.org/officeDocument/2006/relationships/customXml" Target="../ink/ink755.xml"/><Relationship Id="rId371" Type="http://schemas.openxmlformats.org/officeDocument/2006/relationships/customXml" Target="../ink/ink858.xml"/><Relationship Id="rId427" Type="http://schemas.openxmlformats.org/officeDocument/2006/relationships/customXml" Target="../ink/ink886.xml"/><Relationship Id="rId469" Type="http://schemas.openxmlformats.org/officeDocument/2006/relationships/customXml" Target="../ink/ink907.xml"/><Relationship Id="rId26" Type="http://schemas.openxmlformats.org/officeDocument/2006/relationships/customXml" Target="../ink/ink686.xml"/><Relationship Id="rId231" Type="http://schemas.openxmlformats.org/officeDocument/2006/relationships/image" Target="../media/image763.png"/><Relationship Id="rId273" Type="http://schemas.openxmlformats.org/officeDocument/2006/relationships/image" Target="../media/image784.png"/><Relationship Id="rId329" Type="http://schemas.openxmlformats.org/officeDocument/2006/relationships/image" Target="../media/image812.png"/><Relationship Id="rId480" Type="http://schemas.openxmlformats.org/officeDocument/2006/relationships/image" Target="../media/image888.png"/><Relationship Id="rId536" Type="http://schemas.openxmlformats.org/officeDocument/2006/relationships/image" Target="../media/image916.png"/><Relationship Id="rId68" Type="http://schemas.openxmlformats.org/officeDocument/2006/relationships/customXml" Target="../ink/ink707.xml"/><Relationship Id="rId133" Type="http://schemas.openxmlformats.org/officeDocument/2006/relationships/image" Target="../media/image714.png"/><Relationship Id="rId175" Type="http://schemas.openxmlformats.org/officeDocument/2006/relationships/image" Target="../media/image735.png"/><Relationship Id="rId340" Type="http://schemas.openxmlformats.org/officeDocument/2006/relationships/image" Target="../media/image818.png"/><Relationship Id="rId200" Type="http://schemas.openxmlformats.org/officeDocument/2006/relationships/customXml" Target="../ink/ink773.xml"/><Relationship Id="rId382" Type="http://schemas.openxmlformats.org/officeDocument/2006/relationships/image" Target="../media/image839.png"/><Relationship Id="rId438" Type="http://schemas.openxmlformats.org/officeDocument/2006/relationships/image" Target="../media/image867.png"/><Relationship Id="rId242" Type="http://schemas.openxmlformats.org/officeDocument/2006/relationships/customXml" Target="../ink/ink794.xml"/><Relationship Id="rId284" Type="http://schemas.openxmlformats.org/officeDocument/2006/relationships/customXml" Target="../ink/ink815.xml"/><Relationship Id="rId491" Type="http://schemas.openxmlformats.org/officeDocument/2006/relationships/customXml" Target="../ink/ink918.xml"/><Relationship Id="rId505" Type="http://schemas.openxmlformats.org/officeDocument/2006/relationships/customXml" Target="../ink/ink925.xml"/><Relationship Id="rId37" Type="http://schemas.openxmlformats.org/officeDocument/2006/relationships/image" Target="../media/image666.png"/><Relationship Id="rId79" Type="http://schemas.openxmlformats.org/officeDocument/2006/relationships/image" Target="../media/image687.png"/><Relationship Id="rId102" Type="http://schemas.openxmlformats.org/officeDocument/2006/relationships/customXml" Target="../ink/ink724.xml"/><Relationship Id="rId144" Type="http://schemas.openxmlformats.org/officeDocument/2006/relationships/customXml" Target="../ink/ink745.xml"/><Relationship Id="rId547" Type="http://schemas.openxmlformats.org/officeDocument/2006/relationships/customXml" Target="../ink/ink946.xml"/><Relationship Id="rId90" Type="http://schemas.openxmlformats.org/officeDocument/2006/relationships/customXml" Target="../ink/ink718.xml"/><Relationship Id="rId186" Type="http://schemas.openxmlformats.org/officeDocument/2006/relationships/customXml" Target="../ink/ink766.xml"/><Relationship Id="rId351" Type="http://schemas.openxmlformats.org/officeDocument/2006/relationships/customXml" Target="../ink/ink848.xml"/><Relationship Id="rId393" Type="http://schemas.openxmlformats.org/officeDocument/2006/relationships/customXml" Target="../ink/ink869.xml"/><Relationship Id="rId407" Type="http://schemas.openxmlformats.org/officeDocument/2006/relationships/customXml" Target="../ink/ink876.xml"/><Relationship Id="rId449" Type="http://schemas.openxmlformats.org/officeDocument/2006/relationships/customXml" Target="../ink/ink897.xml"/><Relationship Id="rId211" Type="http://schemas.openxmlformats.org/officeDocument/2006/relationships/image" Target="../media/image753.png"/><Relationship Id="rId253" Type="http://schemas.openxmlformats.org/officeDocument/2006/relationships/image" Target="../media/image774.png"/><Relationship Id="rId295" Type="http://schemas.openxmlformats.org/officeDocument/2006/relationships/image" Target="../media/image795.png"/><Relationship Id="rId309" Type="http://schemas.openxmlformats.org/officeDocument/2006/relationships/image" Target="../media/image802.png"/><Relationship Id="rId460" Type="http://schemas.openxmlformats.org/officeDocument/2006/relationships/image" Target="../media/image878.png"/><Relationship Id="rId516" Type="http://schemas.openxmlformats.org/officeDocument/2006/relationships/image" Target="../media/image906.png"/><Relationship Id="rId48" Type="http://schemas.openxmlformats.org/officeDocument/2006/relationships/customXml" Target="../ink/ink697.xml"/><Relationship Id="rId113" Type="http://schemas.openxmlformats.org/officeDocument/2006/relationships/image" Target="../media/image704.png"/><Relationship Id="rId320" Type="http://schemas.openxmlformats.org/officeDocument/2006/relationships/customXml" Target="../ink/ink833.xml"/><Relationship Id="rId558" Type="http://schemas.openxmlformats.org/officeDocument/2006/relationships/image" Target="../media/image928.png"/><Relationship Id="rId155" Type="http://schemas.openxmlformats.org/officeDocument/2006/relationships/image" Target="../media/image725.png"/><Relationship Id="rId197" Type="http://schemas.openxmlformats.org/officeDocument/2006/relationships/image" Target="../media/image746.png"/><Relationship Id="rId362" Type="http://schemas.openxmlformats.org/officeDocument/2006/relationships/image" Target="../media/image829.png"/><Relationship Id="rId418" Type="http://schemas.openxmlformats.org/officeDocument/2006/relationships/image" Target="../media/image857.png"/><Relationship Id="rId222" Type="http://schemas.openxmlformats.org/officeDocument/2006/relationships/customXml" Target="../ink/ink784.xml"/><Relationship Id="rId264" Type="http://schemas.openxmlformats.org/officeDocument/2006/relationships/customXml" Target="../ink/ink805.xml"/><Relationship Id="rId471" Type="http://schemas.openxmlformats.org/officeDocument/2006/relationships/customXml" Target="../ink/ink908.xml"/><Relationship Id="rId17" Type="http://schemas.openxmlformats.org/officeDocument/2006/relationships/image" Target="../media/image656.png"/><Relationship Id="rId59" Type="http://schemas.openxmlformats.org/officeDocument/2006/relationships/image" Target="../media/image677.png"/><Relationship Id="rId124" Type="http://schemas.openxmlformats.org/officeDocument/2006/relationships/customXml" Target="../ink/ink735.xml"/><Relationship Id="rId527" Type="http://schemas.openxmlformats.org/officeDocument/2006/relationships/customXml" Target="../ink/ink936.xml"/><Relationship Id="rId569" Type="http://schemas.openxmlformats.org/officeDocument/2006/relationships/customXml" Target="../ink/ink957.xml"/><Relationship Id="rId70" Type="http://schemas.openxmlformats.org/officeDocument/2006/relationships/customXml" Target="../ink/ink708.xml"/><Relationship Id="rId166" Type="http://schemas.openxmlformats.org/officeDocument/2006/relationships/customXml" Target="../ink/ink756.xml"/><Relationship Id="rId331" Type="http://schemas.openxmlformats.org/officeDocument/2006/relationships/image" Target="../media/image813.png"/><Relationship Id="rId373" Type="http://schemas.openxmlformats.org/officeDocument/2006/relationships/customXml" Target="../ink/ink859.xml"/><Relationship Id="rId429" Type="http://schemas.openxmlformats.org/officeDocument/2006/relationships/customXml" Target="../ink/ink88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64.png"/><Relationship Id="rId440" Type="http://schemas.openxmlformats.org/officeDocument/2006/relationships/image" Target="../media/image868.png"/><Relationship Id="rId28" Type="http://schemas.openxmlformats.org/officeDocument/2006/relationships/customXml" Target="../ink/ink687.xml"/><Relationship Id="rId275" Type="http://schemas.openxmlformats.org/officeDocument/2006/relationships/image" Target="../media/image785.png"/><Relationship Id="rId300" Type="http://schemas.openxmlformats.org/officeDocument/2006/relationships/customXml" Target="../ink/ink823.xml"/><Relationship Id="rId482" Type="http://schemas.openxmlformats.org/officeDocument/2006/relationships/image" Target="../media/image889.png"/><Relationship Id="rId538" Type="http://schemas.openxmlformats.org/officeDocument/2006/relationships/image" Target="../media/image917.png"/><Relationship Id="rId81" Type="http://schemas.openxmlformats.org/officeDocument/2006/relationships/image" Target="../media/image688.png"/><Relationship Id="rId135" Type="http://schemas.openxmlformats.org/officeDocument/2006/relationships/image" Target="../media/image715.png"/><Relationship Id="rId177" Type="http://schemas.openxmlformats.org/officeDocument/2006/relationships/image" Target="../media/image736.png"/><Relationship Id="rId342" Type="http://schemas.openxmlformats.org/officeDocument/2006/relationships/image" Target="../media/image819.png"/><Relationship Id="rId384" Type="http://schemas.openxmlformats.org/officeDocument/2006/relationships/image" Target="../media/image840.png"/><Relationship Id="rId202" Type="http://schemas.openxmlformats.org/officeDocument/2006/relationships/customXml" Target="../ink/ink774.xml"/><Relationship Id="rId244" Type="http://schemas.openxmlformats.org/officeDocument/2006/relationships/customXml" Target="../ink/ink795.xml"/><Relationship Id="rId39" Type="http://schemas.openxmlformats.org/officeDocument/2006/relationships/image" Target="../media/image667.png"/><Relationship Id="rId286" Type="http://schemas.openxmlformats.org/officeDocument/2006/relationships/customXml" Target="../ink/ink816.xml"/><Relationship Id="rId451" Type="http://schemas.openxmlformats.org/officeDocument/2006/relationships/customXml" Target="../ink/ink898.xml"/><Relationship Id="rId493" Type="http://schemas.openxmlformats.org/officeDocument/2006/relationships/customXml" Target="../ink/ink919.xml"/><Relationship Id="rId507" Type="http://schemas.openxmlformats.org/officeDocument/2006/relationships/customXml" Target="../ink/ink926.xml"/><Relationship Id="rId549" Type="http://schemas.openxmlformats.org/officeDocument/2006/relationships/customXml" Target="../ink/ink947.xml"/><Relationship Id="rId50" Type="http://schemas.openxmlformats.org/officeDocument/2006/relationships/customXml" Target="../ink/ink698.xml"/><Relationship Id="rId104" Type="http://schemas.openxmlformats.org/officeDocument/2006/relationships/customXml" Target="../ink/ink725.xml"/><Relationship Id="rId146" Type="http://schemas.openxmlformats.org/officeDocument/2006/relationships/customXml" Target="../ink/ink746.xml"/><Relationship Id="rId188" Type="http://schemas.openxmlformats.org/officeDocument/2006/relationships/customXml" Target="../ink/ink767.xml"/><Relationship Id="rId311" Type="http://schemas.openxmlformats.org/officeDocument/2006/relationships/image" Target="../media/image803.png"/><Relationship Id="rId353" Type="http://schemas.openxmlformats.org/officeDocument/2006/relationships/customXml" Target="../ink/ink849.xml"/><Relationship Id="rId395" Type="http://schemas.openxmlformats.org/officeDocument/2006/relationships/customXml" Target="../ink/ink870.xml"/><Relationship Id="rId409" Type="http://schemas.openxmlformats.org/officeDocument/2006/relationships/customXml" Target="../ink/ink877.xml"/><Relationship Id="rId560" Type="http://schemas.openxmlformats.org/officeDocument/2006/relationships/image" Target="../media/image929.png"/><Relationship Id="rId92" Type="http://schemas.openxmlformats.org/officeDocument/2006/relationships/customXml" Target="../ink/ink719.xml"/><Relationship Id="rId213" Type="http://schemas.openxmlformats.org/officeDocument/2006/relationships/image" Target="../media/image754.png"/><Relationship Id="rId420" Type="http://schemas.openxmlformats.org/officeDocument/2006/relationships/image" Target="../media/image858.png"/><Relationship Id="rId255" Type="http://schemas.openxmlformats.org/officeDocument/2006/relationships/image" Target="../media/image775.png"/><Relationship Id="rId297" Type="http://schemas.openxmlformats.org/officeDocument/2006/relationships/image" Target="../media/image796.png"/><Relationship Id="rId462" Type="http://schemas.openxmlformats.org/officeDocument/2006/relationships/image" Target="../media/image879.png"/><Relationship Id="rId518" Type="http://schemas.openxmlformats.org/officeDocument/2006/relationships/image" Target="../media/image907.png"/><Relationship Id="rId115" Type="http://schemas.openxmlformats.org/officeDocument/2006/relationships/image" Target="../media/image705.png"/><Relationship Id="rId157" Type="http://schemas.openxmlformats.org/officeDocument/2006/relationships/image" Target="../media/image726.png"/><Relationship Id="rId322" Type="http://schemas.openxmlformats.org/officeDocument/2006/relationships/customXml" Target="../ink/ink834.xml"/><Relationship Id="rId364" Type="http://schemas.openxmlformats.org/officeDocument/2006/relationships/image" Target="../media/image830.png"/><Relationship Id="rId61" Type="http://schemas.openxmlformats.org/officeDocument/2006/relationships/image" Target="../media/image678.png"/><Relationship Id="rId199" Type="http://schemas.openxmlformats.org/officeDocument/2006/relationships/image" Target="../media/image747.png"/><Relationship Id="rId19" Type="http://schemas.openxmlformats.org/officeDocument/2006/relationships/image" Target="../media/image657.png"/><Relationship Id="rId224" Type="http://schemas.openxmlformats.org/officeDocument/2006/relationships/customXml" Target="../ink/ink785.xml"/><Relationship Id="rId266" Type="http://schemas.openxmlformats.org/officeDocument/2006/relationships/customXml" Target="../ink/ink806.xml"/><Relationship Id="rId431" Type="http://schemas.openxmlformats.org/officeDocument/2006/relationships/customXml" Target="../ink/ink888.xml"/><Relationship Id="rId473" Type="http://schemas.openxmlformats.org/officeDocument/2006/relationships/customXml" Target="../ink/ink909.xml"/><Relationship Id="rId529" Type="http://schemas.openxmlformats.org/officeDocument/2006/relationships/customXml" Target="../ink/ink937.xml"/><Relationship Id="rId30" Type="http://schemas.openxmlformats.org/officeDocument/2006/relationships/customXml" Target="../ink/ink688.xml"/><Relationship Id="rId126" Type="http://schemas.openxmlformats.org/officeDocument/2006/relationships/customXml" Target="../ink/ink736.xml"/><Relationship Id="rId168" Type="http://schemas.openxmlformats.org/officeDocument/2006/relationships/customXml" Target="../ink/ink757.xml"/><Relationship Id="rId333" Type="http://schemas.openxmlformats.org/officeDocument/2006/relationships/customXml" Target="../ink/ink839.xml"/><Relationship Id="rId540" Type="http://schemas.openxmlformats.org/officeDocument/2006/relationships/image" Target="../media/image918.png"/><Relationship Id="rId72" Type="http://schemas.openxmlformats.org/officeDocument/2006/relationships/customXml" Target="../ink/ink709.xml"/><Relationship Id="rId375" Type="http://schemas.openxmlformats.org/officeDocument/2006/relationships/customXml" Target="../ink/ink860.xml"/><Relationship Id="rId3" Type="http://schemas.openxmlformats.org/officeDocument/2006/relationships/image" Target="../media/image649.png"/><Relationship Id="rId235" Type="http://schemas.openxmlformats.org/officeDocument/2006/relationships/image" Target="../media/image765.png"/><Relationship Id="rId277" Type="http://schemas.openxmlformats.org/officeDocument/2006/relationships/image" Target="../media/image786.png"/><Relationship Id="rId400" Type="http://schemas.openxmlformats.org/officeDocument/2006/relationships/image" Target="../media/image848.png"/><Relationship Id="rId442" Type="http://schemas.openxmlformats.org/officeDocument/2006/relationships/image" Target="../media/image869.png"/><Relationship Id="rId484" Type="http://schemas.openxmlformats.org/officeDocument/2006/relationships/image" Target="../media/image890.png"/><Relationship Id="rId137" Type="http://schemas.openxmlformats.org/officeDocument/2006/relationships/image" Target="../media/image716.png"/><Relationship Id="rId302" Type="http://schemas.openxmlformats.org/officeDocument/2006/relationships/customXml" Target="../ink/ink824.xml"/><Relationship Id="rId344" Type="http://schemas.openxmlformats.org/officeDocument/2006/relationships/image" Target="../media/image820.png"/><Relationship Id="rId41" Type="http://schemas.openxmlformats.org/officeDocument/2006/relationships/image" Target="../media/image668.png"/><Relationship Id="rId83" Type="http://schemas.openxmlformats.org/officeDocument/2006/relationships/image" Target="../media/image689.png"/><Relationship Id="rId179" Type="http://schemas.openxmlformats.org/officeDocument/2006/relationships/image" Target="../media/image737.png"/><Relationship Id="rId386" Type="http://schemas.openxmlformats.org/officeDocument/2006/relationships/image" Target="../media/image841.png"/><Relationship Id="rId551" Type="http://schemas.openxmlformats.org/officeDocument/2006/relationships/customXml" Target="../ink/ink948.xml"/><Relationship Id="rId190" Type="http://schemas.openxmlformats.org/officeDocument/2006/relationships/customXml" Target="../ink/ink768.xml"/><Relationship Id="rId204" Type="http://schemas.openxmlformats.org/officeDocument/2006/relationships/customXml" Target="../ink/ink775.xml"/><Relationship Id="rId246" Type="http://schemas.openxmlformats.org/officeDocument/2006/relationships/customXml" Target="../ink/ink796.xml"/><Relationship Id="rId288" Type="http://schemas.openxmlformats.org/officeDocument/2006/relationships/customXml" Target="../ink/ink817.xml"/><Relationship Id="rId411" Type="http://schemas.openxmlformats.org/officeDocument/2006/relationships/customXml" Target="../ink/ink878.xml"/><Relationship Id="rId453" Type="http://schemas.openxmlformats.org/officeDocument/2006/relationships/customXml" Target="../ink/ink899.xml"/><Relationship Id="rId509" Type="http://schemas.openxmlformats.org/officeDocument/2006/relationships/customXml" Target="../ink/ink927.xml"/><Relationship Id="rId106" Type="http://schemas.openxmlformats.org/officeDocument/2006/relationships/customXml" Target="../ink/ink726.xml"/><Relationship Id="rId313" Type="http://schemas.openxmlformats.org/officeDocument/2006/relationships/image" Target="../media/image804.png"/><Relationship Id="rId495" Type="http://schemas.openxmlformats.org/officeDocument/2006/relationships/customXml" Target="../ink/ink920.xml"/><Relationship Id="rId10" Type="http://schemas.openxmlformats.org/officeDocument/2006/relationships/customXml" Target="../ink/ink678.xml"/><Relationship Id="rId52" Type="http://schemas.openxmlformats.org/officeDocument/2006/relationships/customXml" Target="../ink/ink699.xml"/><Relationship Id="rId94" Type="http://schemas.openxmlformats.org/officeDocument/2006/relationships/customXml" Target="../ink/ink720.xml"/><Relationship Id="rId148" Type="http://schemas.openxmlformats.org/officeDocument/2006/relationships/customXml" Target="../ink/ink747.xml"/><Relationship Id="rId355" Type="http://schemas.openxmlformats.org/officeDocument/2006/relationships/customXml" Target="../ink/ink850.xml"/><Relationship Id="rId397" Type="http://schemas.openxmlformats.org/officeDocument/2006/relationships/customXml" Target="../ink/ink871.xml"/><Relationship Id="rId520" Type="http://schemas.openxmlformats.org/officeDocument/2006/relationships/image" Target="../media/image908.png"/><Relationship Id="rId562" Type="http://schemas.openxmlformats.org/officeDocument/2006/relationships/image" Target="../media/image931.png"/><Relationship Id="rId215" Type="http://schemas.openxmlformats.org/officeDocument/2006/relationships/image" Target="../media/image755.png"/><Relationship Id="rId257" Type="http://schemas.openxmlformats.org/officeDocument/2006/relationships/image" Target="../media/image776.png"/><Relationship Id="rId422" Type="http://schemas.openxmlformats.org/officeDocument/2006/relationships/image" Target="../media/image859.png"/><Relationship Id="rId464" Type="http://schemas.openxmlformats.org/officeDocument/2006/relationships/image" Target="../media/image880.png"/><Relationship Id="rId299" Type="http://schemas.openxmlformats.org/officeDocument/2006/relationships/image" Target="../media/image797.png"/><Relationship Id="rId63" Type="http://schemas.openxmlformats.org/officeDocument/2006/relationships/image" Target="../media/image679.png"/><Relationship Id="rId159" Type="http://schemas.openxmlformats.org/officeDocument/2006/relationships/image" Target="../media/image727.png"/><Relationship Id="rId366" Type="http://schemas.openxmlformats.org/officeDocument/2006/relationships/image" Target="../media/image831.png"/><Relationship Id="rId226" Type="http://schemas.openxmlformats.org/officeDocument/2006/relationships/customXml" Target="../ink/ink786.xml"/><Relationship Id="rId433" Type="http://schemas.openxmlformats.org/officeDocument/2006/relationships/customXml" Target="../ink/ink889.xml"/><Relationship Id="rId74" Type="http://schemas.openxmlformats.org/officeDocument/2006/relationships/customXml" Target="../ink/ink710.xml"/><Relationship Id="rId377" Type="http://schemas.openxmlformats.org/officeDocument/2006/relationships/customXml" Target="../ink/ink861.xml"/><Relationship Id="rId500" Type="http://schemas.openxmlformats.org/officeDocument/2006/relationships/image" Target="../media/image898.png"/><Relationship Id="rId5" Type="http://schemas.openxmlformats.org/officeDocument/2006/relationships/image" Target="../media/image650.png"/><Relationship Id="rId237" Type="http://schemas.openxmlformats.org/officeDocument/2006/relationships/image" Target="../media/image766.png"/><Relationship Id="rId444" Type="http://schemas.openxmlformats.org/officeDocument/2006/relationships/image" Target="../media/image870.png"/><Relationship Id="rId290" Type="http://schemas.openxmlformats.org/officeDocument/2006/relationships/customXml" Target="../ink/ink818.xml"/><Relationship Id="rId304" Type="http://schemas.openxmlformats.org/officeDocument/2006/relationships/customXml" Target="../ink/ink825.xml"/><Relationship Id="rId388" Type="http://schemas.openxmlformats.org/officeDocument/2006/relationships/image" Target="../media/image842.png"/><Relationship Id="rId511" Type="http://schemas.openxmlformats.org/officeDocument/2006/relationships/customXml" Target="../ink/ink928.xml"/><Relationship Id="rId85" Type="http://schemas.openxmlformats.org/officeDocument/2006/relationships/image" Target="../media/image690.png"/><Relationship Id="rId150" Type="http://schemas.openxmlformats.org/officeDocument/2006/relationships/customXml" Target="../ink/ink748.xml"/><Relationship Id="rId248" Type="http://schemas.openxmlformats.org/officeDocument/2006/relationships/customXml" Target="../ink/ink797.xml"/><Relationship Id="rId455" Type="http://schemas.openxmlformats.org/officeDocument/2006/relationships/customXml" Target="../ink/ink900.xml"/><Relationship Id="rId12" Type="http://schemas.openxmlformats.org/officeDocument/2006/relationships/customXml" Target="../ink/ink679.xml"/><Relationship Id="rId108" Type="http://schemas.openxmlformats.org/officeDocument/2006/relationships/customXml" Target="../ink/ink727.xml"/><Relationship Id="rId315" Type="http://schemas.openxmlformats.org/officeDocument/2006/relationships/image" Target="../media/image805.png"/><Relationship Id="rId522" Type="http://schemas.openxmlformats.org/officeDocument/2006/relationships/image" Target="../media/image909.png"/><Relationship Id="rId96" Type="http://schemas.openxmlformats.org/officeDocument/2006/relationships/customXml" Target="../ink/ink721.xml"/><Relationship Id="rId161" Type="http://schemas.openxmlformats.org/officeDocument/2006/relationships/image" Target="../media/image728.png"/><Relationship Id="rId399" Type="http://schemas.openxmlformats.org/officeDocument/2006/relationships/customXml" Target="../ink/ink872.xml"/><Relationship Id="rId259" Type="http://schemas.openxmlformats.org/officeDocument/2006/relationships/image" Target="../media/image777.png"/><Relationship Id="rId466" Type="http://schemas.openxmlformats.org/officeDocument/2006/relationships/image" Target="../media/image881.png"/><Relationship Id="rId23" Type="http://schemas.openxmlformats.org/officeDocument/2006/relationships/image" Target="../media/image659.png"/><Relationship Id="rId119" Type="http://schemas.openxmlformats.org/officeDocument/2006/relationships/image" Target="../media/image707.png"/><Relationship Id="rId326" Type="http://schemas.openxmlformats.org/officeDocument/2006/relationships/customXml" Target="../ink/ink836.xml"/><Relationship Id="rId533" Type="http://schemas.openxmlformats.org/officeDocument/2006/relationships/customXml" Target="../ink/ink9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1.png"/><Relationship Id="rId21" Type="http://schemas.openxmlformats.org/officeDocument/2006/relationships/customXml" Target="../ink/ink966.xml"/><Relationship Id="rId42" Type="http://schemas.openxmlformats.org/officeDocument/2006/relationships/image" Target="../media/image959.png"/><Relationship Id="rId47" Type="http://schemas.openxmlformats.org/officeDocument/2006/relationships/image" Target="../media/image963.png"/><Relationship Id="rId63" Type="http://schemas.openxmlformats.org/officeDocument/2006/relationships/image" Target="../media/image972.png"/><Relationship Id="rId68" Type="http://schemas.openxmlformats.org/officeDocument/2006/relationships/customXml" Target="../ink/ink989.xml"/><Relationship Id="rId84" Type="http://schemas.openxmlformats.org/officeDocument/2006/relationships/customXml" Target="../ink/ink997.xml"/><Relationship Id="rId89" Type="http://schemas.openxmlformats.org/officeDocument/2006/relationships/image" Target="../media/image986.png"/><Relationship Id="rId16" Type="http://schemas.openxmlformats.org/officeDocument/2006/relationships/customXml" Target="../ink/ink964.xml"/><Relationship Id="rId11" Type="http://schemas.openxmlformats.org/officeDocument/2006/relationships/image" Target="../media/image942.png"/><Relationship Id="rId32" Type="http://schemas.openxmlformats.org/officeDocument/2006/relationships/image" Target="../media/image954.png"/><Relationship Id="rId37" Type="http://schemas.openxmlformats.org/officeDocument/2006/relationships/customXml" Target="../ink/ink974.xml"/><Relationship Id="rId53" Type="http://schemas.openxmlformats.org/officeDocument/2006/relationships/image" Target="../media/image966.png"/><Relationship Id="rId58" Type="http://schemas.openxmlformats.org/officeDocument/2006/relationships/customXml" Target="../ink/ink984.xml"/><Relationship Id="rId74" Type="http://schemas.openxmlformats.org/officeDocument/2006/relationships/customXml" Target="../ink/ink992.xml"/><Relationship Id="rId79" Type="http://schemas.openxmlformats.org/officeDocument/2006/relationships/image" Target="../media/image981.png"/><Relationship Id="rId5" Type="http://schemas.openxmlformats.org/officeDocument/2006/relationships/image" Target="../media/image939.png"/><Relationship Id="rId90" Type="http://schemas.openxmlformats.org/officeDocument/2006/relationships/customXml" Target="../ink/ink1000.xml"/><Relationship Id="rId95" Type="http://schemas.openxmlformats.org/officeDocument/2006/relationships/image" Target="../media/image989.png"/><Relationship Id="rId22" Type="http://schemas.openxmlformats.org/officeDocument/2006/relationships/image" Target="../media/image948.png"/><Relationship Id="rId27" Type="http://schemas.openxmlformats.org/officeDocument/2006/relationships/customXml" Target="../ink/ink969.xml"/><Relationship Id="rId43" Type="http://schemas.openxmlformats.org/officeDocument/2006/relationships/customXml" Target="../ink/ink977.xml"/><Relationship Id="rId48" Type="http://schemas.openxmlformats.org/officeDocument/2006/relationships/customXml" Target="../ink/ink979.xml"/><Relationship Id="rId64" Type="http://schemas.openxmlformats.org/officeDocument/2006/relationships/customXml" Target="../ink/ink987.xml"/><Relationship Id="rId69" Type="http://schemas.openxmlformats.org/officeDocument/2006/relationships/image" Target="../media/image975.png"/><Relationship Id="rId8" Type="http://schemas.openxmlformats.org/officeDocument/2006/relationships/customXml" Target="../ink/ink960.xml"/><Relationship Id="rId51" Type="http://schemas.openxmlformats.org/officeDocument/2006/relationships/image" Target="../media/image965.png"/><Relationship Id="rId72" Type="http://schemas.openxmlformats.org/officeDocument/2006/relationships/customXml" Target="../ink/ink991.xml"/><Relationship Id="rId80" Type="http://schemas.openxmlformats.org/officeDocument/2006/relationships/customXml" Target="../ink/ink995.xml"/><Relationship Id="rId85" Type="http://schemas.openxmlformats.org/officeDocument/2006/relationships/image" Target="../media/image984.png"/><Relationship Id="rId93" Type="http://schemas.openxmlformats.org/officeDocument/2006/relationships/image" Target="../media/image988.png"/><Relationship Id="rId3" Type="http://schemas.openxmlformats.org/officeDocument/2006/relationships/image" Target="../media/image938.png"/><Relationship Id="rId12" Type="http://schemas.openxmlformats.org/officeDocument/2006/relationships/customXml" Target="../ink/ink962.xml"/><Relationship Id="rId17" Type="http://schemas.openxmlformats.org/officeDocument/2006/relationships/image" Target="../media/image945.png"/><Relationship Id="rId25" Type="http://schemas.openxmlformats.org/officeDocument/2006/relationships/customXml" Target="../ink/ink968.xml"/><Relationship Id="rId33" Type="http://schemas.openxmlformats.org/officeDocument/2006/relationships/customXml" Target="../ink/ink972.xml"/><Relationship Id="rId38" Type="http://schemas.openxmlformats.org/officeDocument/2006/relationships/image" Target="../media/image957.png"/><Relationship Id="rId46" Type="http://schemas.openxmlformats.org/officeDocument/2006/relationships/customXml" Target="../ink/ink978.xml"/><Relationship Id="rId59" Type="http://schemas.openxmlformats.org/officeDocument/2006/relationships/image" Target="../media/image969.png"/><Relationship Id="rId67" Type="http://schemas.openxmlformats.org/officeDocument/2006/relationships/image" Target="../media/image974.png"/><Relationship Id="rId20" Type="http://schemas.openxmlformats.org/officeDocument/2006/relationships/image" Target="../media/image947.png"/><Relationship Id="rId41" Type="http://schemas.openxmlformats.org/officeDocument/2006/relationships/customXml" Target="../ink/ink976.xml"/><Relationship Id="rId54" Type="http://schemas.openxmlformats.org/officeDocument/2006/relationships/customXml" Target="../ink/ink982.xml"/><Relationship Id="rId62" Type="http://schemas.openxmlformats.org/officeDocument/2006/relationships/customXml" Target="../ink/ink986.xml"/><Relationship Id="rId70" Type="http://schemas.openxmlformats.org/officeDocument/2006/relationships/customXml" Target="../ink/ink990.xml"/><Relationship Id="rId75" Type="http://schemas.openxmlformats.org/officeDocument/2006/relationships/image" Target="../media/image978.png"/><Relationship Id="rId83" Type="http://schemas.openxmlformats.org/officeDocument/2006/relationships/image" Target="../media/image983.png"/><Relationship Id="rId88" Type="http://schemas.openxmlformats.org/officeDocument/2006/relationships/customXml" Target="../ink/ink999.xml"/><Relationship Id="rId91" Type="http://schemas.openxmlformats.org/officeDocument/2006/relationships/image" Target="../media/image9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9.xml"/><Relationship Id="rId15" Type="http://schemas.openxmlformats.org/officeDocument/2006/relationships/image" Target="../media/image944.png"/><Relationship Id="rId23" Type="http://schemas.openxmlformats.org/officeDocument/2006/relationships/customXml" Target="../ink/ink967.xml"/><Relationship Id="rId28" Type="http://schemas.openxmlformats.org/officeDocument/2006/relationships/image" Target="../media/image952.png"/><Relationship Id="rId36" Type="http://schemas.openxmlformats.org/officeDocument/2006/relationships/image" Target="../media/image956.png"/><Relationship Id="rId49" Type="http://schemas.openxmlformats.org/officeDocument/2006/relationships/image" Target="../media/image964.png"/><Relationship Id="rId57" Type="http://schemas.openxmlformats.org/officeDocument/2006/relationships/image" Target="../media/image968.png"/><Relationship Id="rId10" Type="http://schemas.openxmlformats.org/officeDocument/2006/relationships/customXml" Target="../ink/ink961.xml"/><Relationship Id="rId31" Type="http://schemas.openxmlformats.org/officeDocument/2006/relationships/customXml" Target="../ink/ink971.xml"/><Relationship Id="rId44" Type="http://schemas.openxmlformats.org/officeDocument/2006/relationships/image" Target="../media/image961.png"/><Relationship Id="rId52" Type="http://schemas.openxmlformats.org/officeDocument/2006/relationships/customXml" Target="../ink/ink981.xml"/><Relationship Id="rId60" Type="http://schemas.openxmlformats.org/officeDocument/2006/relationships/customXml" Target="../ink/ink985.xml"/><Relationship Id="rId65" Type="http://schemas.openxmlformats.org/officeDocument/2006/relationships/image" Target="../media/image973.png"/><Relationship Id="rId73" Type="http://schemas.openxmlformats.org/officeDocument/2006/relationships/image" Target="../media/image977.png"/><Relationship Id="rId78" Type="http://schemas.openxmlformats.org/officeDocument/2006/relationships/customXml" Target="../ink/ink994.xml"/><Relationship Id="rId81" Type="http://schemas.openxmlformats.org/officeDocument/2006/relationships/image" Target="../media/image982.png"/><Relationship Id="rId86" Type="http://schemas.openxmlformats.org/officeDocument/2006/relationships/customXml" Target="../ink/ink998.xml"/><Relationship Id="rId94" Type="http://schemas.openxmlformats.org/officeDocument/2006/relationships/customXml" Target="../ink/ink1002.xml"/><Relationship Id="rId4" Type="http://schemas.openxmlformats.org/officeDocument/2006/relationships/customXml" Target="../ink/ink958.xml"/><Relationship Id="rId9" Type="http://schemas.openxmlformats.org/officeDocument/2006/relationships/image" Target="../media/image941.png"/><Relationship Id="rId13" Type="http://schemas.openxmlformats.org/officeDocument/2006/relationships/image" Target="../media/image943.png"/><Relationship Id="rId18" Type="http://schemas.openxmlformats.org/officeDocument/2006/relationships/image" Target="../media/image946.png"/><Relationship Id="rId39" Type="http://schemas.openxmlformats.org/officeDocument/2006/relationships/customXml" Target="../ink/ink975.xml"/><Relationship Id="rId34" Type="http://schemas.openxmlformats.org/officeDocument/2006/relationships/image" Target="../media/image955.png"/><Relationship Id="rId50" Type="http://schemas.openxmlformats.org/officeDocument/2006/relationships/customXml" Target="../ink/ink980.xml"/><Relationship Id="rId55" Type="http://schemas.openxmlformats.org/officeDocument/2006/relationships/image" Target="../media/image967.png"/><Relationship Id="rId76" Type="http://schemas.openxmlformats.org/officeDocument/2006/relationships/customXml" Target="../ink/ink993.xml"/><Relationship Id="rId7" Type="http://schemas.openxmlformats.org/officeDocument/2006/relationships/image" Target="../media/image940.png"/><Relationship Id="rId71" Type="http://schemas.openxmlformats.org/officeDocument/2006/relationships/image" Target="../media/image976.png"/><Relationship Id="rId92" Type="http://schemas.openxmlformats.org/officeDocument/2006/relationships/customXml" Target="../ink/ink1001.xml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970.xml"/><Relationship Id="rId24" Type="http://schemas.openxmlformats.org/officeDocument/2006/relationships/image" Target="../media/image949.png"/><Relationship Id="rId40" Type="http://schemas.openxmlformats.org/officeDocument/2006/relationships/image" Target="../media/image958.png"/><Relationship Id="rId45" Type="http://schemas.openxmlformats.org/officeDocument/2006/relationships/image" Target="../media/image962.png"/><Relationship Id="rId66" Type="http://schemas.openxmlformats.org/officeDocument/2006/relationships/customXml" Target="../ink/ink988.xml"/><Relationship Id="rId87" Type="http://schemas.openxmlformats.org/officeDocument/2006/relationships/image" Target="../media/image985.png"/><Relationship Id="rId61" Type="http://schemas.openxmlformats.org/officeDocument/2006/relationships/image" Target="../media/image971.png"/><Relationship Id="rId82" Type="http://schemas.openxmlformats.org/officeDocument/2006/relationships/customXml" Target="../ink/ink996.xml"/><Relationship Id="rId19" Type="http://schemas.openxmlformats.org/officeDocument/2006/relationships/customXml" Target="../ink/ink965.xml"/><Relationship Id="rId14" Type="http://schemas.openxmlformats.org/officeDocument/2006/relationships/customXml" Target="../ink/ink963.xml"/><Relationship Id="rId30" Type="http://schemas.openxmlformats.org/officeDocument/2006/relationships/image" Target="../media/image953.png"/><Relationship Id="rId35" Type="http://schemas.openxmlformats.org/officeDocument/2006/relationships/customXml" Target="../ink/ink973.xml"/><Relationship Id="rId56" Type="http://schemas.openxmlformats.org/officeDocument/2006/relationships/customXml" Target="../ink/ink983.xml"/><Relationship Id="rId77" Type="http://schemas.openxmlformats.org/officeDocument/2006/relationships/image" Target="../media/image97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8.xml"/><Relationship Id="rId21" Type="http://schemas.openxmlformats.org/officeDocument/2006/relationships/image" Target="../media/image1001.png"/><Relationship Id="rId42" Type="http://schemas.openxmlformats.org/officeDocument/2006/relationships/image" Target="../media/image1014.png"/><Relationship Id="rId63" Type="http://schemas.openxmlformats.org/officeDocument/2006/relationships/customXml" Target="../ink/ink1031.xml"/><Relationship Id="rId84" Type="http://schemas.openxmlformats.org/officeDocument/2006/relationships/image" Target="../media/image1037.png"/><Relationship Id="rId138" Type="http://schemas.openxmlformats.org/officeDocument/2006/relationships/image" Target="../media/image1067.png"/><Relationship Id="rId107" Type="http://schemas.openxmlformats.org/officeDocument/2006/relationships/customXml" Target="../ink/ink1053.xml"/><Relationship Id="rId11" Type="http://schemas.openxmlformats.org/officeDocument/2006/relationships/image" Target="../media/image995.png"/><Relationship Id="rId32" Type="http://schemas.openxmlformats.org/officeDocument/2006/relationships/image" Target="../media/image1007.png"/><Relationship Id="rId37" Type="http://schemas.openxmlformats.org/officeDocument/2006/relationships/customXml" Target="../ink/ink1018.xml"/><Relationship Id="rId53" Type="http://schemas.openxmlformats.org/officeDocument/2006/relationships/customXml" Target="../ink/ink1026.xml"/><Relationship Id="rId58" Type="http://schemas.openxmlformats.org/officeDocument/2006/relationships/image" Target="../media/image1023.png"/><Relationship Id="rId74" Type="http://schemas.openxmlformats.org/officeDocument/2006/relationships/image" Target="../media/image1032.png"/><Relationship Id="rId79" Type="http://schemas.openxmlformats.org/officeDocument/2006/relationships/customXml" Target="../ink/ink1039.xml"/><Relationship Id="rId102" Type="http://schemas.openxmlformats.org/officeDocument/2006/relationships/image" Target="../media/image1047.png"/><Relationship Id="rId123" Type="http://schemas.openxmlformats.org/officeDocument/2006/relationships/customXml" Target="../ink/ink1061.xml"/><Relationship Id="rId128" Type="http://schemas.openxmlformats.org/officeDocument/2006/relationships/image" Target="../media/image1062.png"/><Relationship Id="rId144" Type="http://schemas.openxmlformats.org/officeDocument/2006/relationships/image" Target="../media/image1071.png"/><Relationship Id="rId5" Type="http://schemas.openxmlformats.org/officeDocument/2006/relationships/image" Target="../media/image992.png"/><Relationship Id="rId90" Type="http://schemas.openxmlformats.org/officeDocument/2006/relationships/image" Target="../media/image1041.png"/><Relationship Id="rId95" Type="http://schemas.openxmlformats.org/officeDocument/2006/relationships/customXml" Target="../ink/ink1047.xml"/><Relationship Id="rId22" Type="http://schemas.openxmlformats.org/officeDocument/2006/relationships/image" Target="../media/image1002.png"/><Relationship Id="rId27" Type="http://schemas.openxmlformats.org/officeDocument/2006/relationships/customXml" Target="../ink/ink1013.xml"/><Relationship Id="rId43" Type="http://schemas.openxmlformats.org/officeDocument/2006/relationships/customXml" Target="../ink/ink1021.xml"/><Relationship Id="rId48" Type="http://schemas.openxmlformats.org/officeDocument/2006/relationships/image" Target="../media/image1017.png"/><Relationship Id="rId64" Type="http://schemas.openxmlformats.org/officeDocument/2006/relationships/image" Target="../media/image1026.png"/><Relationship Id="rId69" Type="http://schemas.openxmlformats.org/officeDocument/2006/relationships/customXml" Target="../ink/ink1034.xml"/><Relationship Id="rId113" Type="http://schemas.openxmlformats.org/officeDocument/2006/relationships/customXml" Target="../ink/ink1056.xml"/><Relationship Id="rId118" Type="http://schemas.openxmlformats.org/officeDocument/2006/relationships/image" Target="../media/image1056.png"/><Relationship Id="rId134" Type="http://schemas.openxmlformats.org/officeDocument/2006/relationships/image" Target="../media/image1065.png"/><Relationship Id="rId139" Type="http://schemas.openxmlformats.org/officeDocument/2006/relationships/customXml" Target="../ink/ink1069.xml"/><Relationship Id="rId80" Type="http://schemas.openxmlformats.org/officeDocument/2006/relationships/image" Target="../media/image1035.png"/><Relationship Id="rId85" Type="http://schemas.openxmlformats.org/officeDocument/2006/relationships/customXml" Target="../ink/ink1042.xml"/><Relationship Id="rId12" Type="http://schemas.openxmlformats.org/officeDocument/2006/relationships/customXml" Target="../ink/ink1007.xml"/><Relationship Id="rId17" Type="http://schemas.openxmlformats.org/officeDocument/2006/relationships/image" Target="../media/image998.png"/><Relationship Id="rId33" Type="http://schemas.openxmlformats.org/officeDocument/2006/relationships/customXml" Target="../ink/ink1016.xml"/><Relationship Id="rId38" Type="http://schemas.openxmlformats.org/officeDocument/2006/relationships/image" Target="../media/image1012.png"/><Relationship Id="rId59" Type="http://schemas.openxmlformats.org/officeDocument/2006/relationships/customXml" Target="../ink/ink1029.xml"/><Relationship Id="rId103" Type="http://schemas.openxmlformats.org/officeDocument/2006/relationships/customXml" Target="../ink/ink1051.xml"/><Relationship Id="rId108" Type="http://schemas.openxmlformats.org/officeDocument/2006/relationships/image" Target="../media/image1051.png"/><Relationship Id="rId124" Type="http://schemas.openxmlformats.org/officeDocument/2006/relationships/image" Target="../media/image1059.png"/><Relationship Id="rId129" Type="http://schemas.openxmlformats.org/officeDocument/2006/relationships/customXml" Target="../ink/ink1064.xml"/><Relationship Id="rId54" Type="http://schemas.openxmlformats.org/officeDocument/2006/relationships/image" Target="../media/image1021.png"/><Relationship Id="rId70" Type="http://schemas.openxmlformats.org/officeDocument/2006/relationships/image" Target="../media/image1029.png"/><Relationship Id="rId75" Type="http://schemas.openxmlformats.org/officeDocument/2006/relationships/customXml" Target="../ink/ink1037.xml"/><Relationship Id="rId91" Type="http://schemas.openxmlformats.org/officeDocument/2006/relationships/customXml" Target="../ink/ink1045.xml"/><Relationship Id="rId96" Type="http://schemas.openxmlformats.org/officeDocument/2006/relationships/image" Target="../media/image1044.png"/><Relationship Id="rId140" Type="http://schemas.openxmlformats.org/officeDocument/2006/relationships/image" Target="../media/image10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4.xml"/><Relationship Id="rId23" Type="http://schemas.openxmlformats.org/officeDocument/2006/relationships/customXml" Target="../ink/ink1011.xml"/><Relationship Id="rId28" Type="http://schemas.openxmlformats.org/officeDocument/2006/relationships/image" Target="../media/image1005.png"/><Relationship Id="rId49" Type="http://schemas.openxmlformats.org/officeDocument/2006/relationships/customXml" Target="../ink/ink1024.xml"/><Relationship Id="rId114" Type="http://schemas.openxmlformats.org/officeDocument/2006/relationships/image" Target="../media/image1054.png"/><Relationship Id="rId119" Type="http://schemas.openxmlformats.org/officeDocument/2006/relationships/customXml" Target="../ink/ink1059.xml"/><Relationship Id="rId44" Type="http://schemas.openxmlformats.org/officeDocument/2006/relationships/image" Target="../media/image1015.png"/><Relationship Id="rId60" Type="http://schemas.openxmlformats.org/officeDocument/2006/relationships/image" Target="../media/image1024.png"/><Relationship Id="rId65" Type="http://schemas.openxmlformats.org/officeDocument/2006/relationships/customXml" Target="../ink/ink1032.xml"/><Relationship Id="rId81" Type="http://schemas.openxmlformats.org/officeDocument/2006/relationships/customXml" Target="../ink/ink1040.xml"/><Relationship Id="rId86" Type="http://schemas.openxmlformats.org/officeDocument/2006/relationships/image" Target="../media/image1038.png"/><Relationship Id="rId130" Type="http://schemas.openxmlformats.org/officeDocument/2006/relationships/image" Target="../media/image1063.png"/><Relationship Id="rId135" Type="http://schemas.openxmlformats.org/officeDocument/2006/relationships/customXml" Target="../ink/ink1067.xml"/><Relationship Id="rId13" Type="http://schemas.openxmlformats.org/officeDocument/2006/relationships/image" Target="../media/image996.png"/><Relationship Id="rId18" Type="http://schemas.openxmlformats.org/officeDocument/2006/relationships/customXml" Target="../ink/ink1010.xml"/><Relationship Id="rId39" Type="http://schemas.openxmlformats.org/officeDocument/2006/relationships/customXml" Target="../ink/ink1019.xml"/><Relationship Id="rId109" Type="http://schemas.openxmlformats.org/officeDocument/2006/relationships/customXml" Target="../ink/ink1054.xml"/><Relationship Id="rId34" Type="http://schemas.openxmlformats.org/officeDocument/2006/relationships/image" Target="../media/image1008.png"/><Relationship Id="rId50" Type="http://schemas.openxmlformats.org/officeDocument/2006/relationships/image" Target="../media/image1018.png"/><Relationship Id="rId55" Type="http://schemas.openxmlformats.org/officeDocument/2006/relationships/customXml" Target="../ink/ink1027.xml"/><Relationship Id="rId76" Type="http://schemas.openxmlformats.org/officeDocument/2006/relationships/image" Target="../media/image1033.png"/><Relationship Id="rId97" Type="http://schemas.openxmlformats.org/officeDocument/2006/relationships/customXml" Target="../ink/ink1048.xml"/><Relationship Id="rId104" Type="http://schemas.openxmlformats.org/officeDocument/2006/relationships/image" Target="../media/image1048.png"/><Relationship Id="rId120" Type="http://schemas.openxmlformats.org/officeDocument/2006/relationships/image" Target="../media/image1057.png"/><Relationship Id="rId125" Type="http://schemas.openxmlformats.org/officeDocument/2006/relationships/customXml" Target="../ink/ink1062.xml"/><Relationship Id="rId141" Type="http://schemas.openxmlformats.org/officeDocument/2006/relationships/customXml" Target="../ink/ink1070.xml"/><Relationship Id="rId7" Type="http://schemas.openxmlformats.org/officeDocument/2006/relationships/image" Target="../media/image993.png"/><Relationship Id="rId71" Type="http://schemas.openxmlformats.org/officeDocument/2006/relationships/customXml" Target="../ink/ink1035.xml"/><Relationship Id="rId92" Type="http://schemas.openxmlformats.org/officeDocument/2006/relationships/image" Target="../media/image1042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14.xml"/><Relationship Id="rId24" Type="http://schemas.openxmlformats.org/officeDocument/2006/relationships/image" Target="../media/image1003.png"/><Relationship Id="rId40" Type="http://schemas.openxmlformats.org/officeDocument/2006/relationships/image" Target="../media/image1013.png"/><Relationship Id="rId45" Type="http://schemas.openxmlformats.org/officeDocument/2006/relationships/customXml" Target="../ink/ink1022.xml"/><Relationship Id="rId66" Type="http://schemas.openxmlformats.org/officeDocument/2006/relationships/image" Target="../media/image1027.png"/><Relationship Id="rId87" Type="http://schemas.openxmlformats.org/officeDocument/2006/relationships/customXml" Target="../ink/ink1043.xml"/><Relationship Id="rId110" Type="http://schemas.openxmlformats.org/officeDocument/2006/relationships/image" Target="../media/image1052.png"/><Relationship Id="rId115" Type="http://schemas.openxmlformats.org/officeDocument/2006/relationships/customXml" Target="../ink/ink1057.xml"/><Relationship Id="rId131" Type="http://schemas.openxmlformats.org/officeDocument/2006/relationships/customXml" Target="../ink/ink1065.xml"/><Relationship Id="rId136" Type="http://schemas.openxmlformats.org/officeDocument/2006/relationships/image" Target="../media/image1066.png"/><Relationship Id="rId61" Type="http://schemas.openxmlformats.org/officeDocument/2006/relationships/customXml" Target="../ink/ink1030.xml"/><Relationship Id="rId82" Type="http://schemas.openxmlformats.org/officeDocument/2006/relationships/image" Target="../media/image1036.png"/><Relationship Id="rId19" Type="http://schemas.openxmlformats.org/officeDocument/2006/relationships/image" Target="../media/image999.png"/><Relationship Id="rId14" Type="http://schemas.openxmlformats.org/officeDocument/2006/relationships/customXml" Target="../ink/ink1008.xml"/><Relationship Id="rId30" Type="http://schemas.openxmlformats.org/officeDocument/2006/relationships/image" Target="../media/image1006.png"/><Relationship Id="rId35" Type="http://schemas.openxmlformats.org/officeDocument/2006/relationships/customXml" Target="../ink/ink1017.xml"/><Relationship Id="rId56" Type="http://schemas.openxmlformats.org/officeDocument/2006/relationships/image" Target="../media/image1022.png"/><Relationship Id="rId77" Type="http://schemas.openxmlformats.org/officeDocument/2006/relationships/customXml" Target="../ink/ink1038.xml"/><Relationship Id="rId100" Type="http://schemas.openxmlformats.org/officeDocument/2006/relationships/image" Target="../media/image1046.png"/><Relationship Id="rId105" Type="http://schemas.openxmlformats.org/officeDocument/2006/relationships/customXml" Target="../ink/ink1052.xml"/><Relationship Id="rId126" Type="http://schemas.openxmlformats.org/officeDocument/2006/relationships/image" Target="../media/image1061.png"/><Relationship Id="rId8" Type="http://schemas.openxmlformats.org/officeDocument/2006/relationships/customXml" Target="../ink/ink1005.xml"/><Relationship Id="rId51" Type="http://schemas.openxmlformats.org/officeDocument/2006/relationships/customXml" Target="../ink/ink1025.xml"/><Relationship Id="rId72" Type="http://schemas.openxmlformats.org/officeDocument/2006/relationships/image" Target="../media/image1031.png"/><Relationship Id="rId93" Type="http://schemas.openxmlformats.org/officeDocument/2006/relationships/customXml" Target="../ink/ink1046.xml"/><Relationship Id="rId98" Type="http://schemas.openxmlformats.org/officeDocument/2006/relationships/image" Target="../media/image1045.png"/><Relationship Id="rId121" Type="http://schemas.openxmlformats.org/officeDocument/2006/relationships/customXml" Target="../ink/ink1060.xml"/><Relationship Id="rId142" Type="http://schemas.openxmlformats.org/officeDocument/2006/relationships/image" Target="../media/image1069.png"/><Relationship Id="rId3" Type="http://schemas.openxmlformats.org/officeDocument/2006/relationships/image" Target="../media/image991.png"/><Relationship Id="rId25" Type="http://schemas.openxmlformats.org/officeDocument/2006/relationships/customXml" Target="../ink/ink1012.xml"/><Relationship Id="rId46" Type="http://schemas.openxmlformats.org/officeDocument/2006/relationships/image" Target="../media/image1016.png"/><Relationship Id="rId67" Type="http://schemas.openxmlformats.org/officeDocument/2006/relationships/customXml" Target="../ink/ink1033.xml"/><Relationship Id="rId116" Type="http://schemas.openxmlformats.org/officeDocument/2006/relationships/image" Target="../media/image1055.png"/><Relationship Id="rId137" Type="http://schemas.openxmlformats.org/officeDocument/2006/relationships/customXml" Target="../ink/ink1068.xml"/><Relationship Id="rId20" Type="http://schemas.openxmlformats.org/officeDocument/2006/relationships/image" Target="../media/image1000.png"/><Relationship Id="rId41" Type="http://schemas.openxmlformats.org/officeDocument/2006/relationships/customXml" Target="../ink/ink1020.xml"/><Relationship Id="rId62" Type="http://schemas.openxmlformats.org/officeDocument/2006/relationships/image" Target="../media/image1025.png"/><Relationship Id="rId83" Type="http://schemas.openxmlformats.org/officeDocument/2006/relationships/customXml" Target="../ink/ink1041.xml"/><Relationship Id="rId88" Type="http://schemas.openxmlformats.org/officeDocument/2006/relationships/image" Target="../media/image1039.png"/><Relationship Id="rId111" Type="http://schemas.openxmlformats.org/officeDocument/2006/relationships/customXml" Target="../ink/ink1055.xml"/><Relationship Id="rId132" Type="http://schemas.openxmlformats.org/officeDocument/2006/relationships/image" Target="../media/image1064.png"/><Relationship Id="rId15" Type="http://schemas.openxmlformats.org/officeDocument/2006/relationships/image" Target="../media/image997.png"/><Relationship Id="rId36" Type="http://schemas.openxmlformats.org/officeDocument/2006/relationships/image" Target="../media/image1009.png"/><Relationship Id="rId57" Type="http://schemas.openxmlformats.org/officeDocument/2006/relationships/customXml" Target="../ink/ink1028.xml"/><Relationship Id="rId106" Type="http://schemas.openxmlformats.org/officeDocument/2006/relationships/image" Target="../media/image1049.png"/><Relationship Id="rId127" Type="http://schemas.openxmlformats.org/officeDocument/2006/relationships/customXml" Target="../ink/ink1063.xml"/><Relationship Id="rId10" Type="http://schemas.openxmlformats.org/officeDocument/2006/relationships/customXml" Target="../ink/ink1006.xml"/><Relationship Id="rId31" Type="http://schemas.openxmlformats.org/officeDocument/2006/relationships/customXml" Target="../ink/ink1015.xml"/><Relationship Id="rId52" Type="http://schemas.openxmlformats.org/officeDocument/2006/relationships/image" Target="../media/image1019.png"/><Relationship Id="rId73" Type="http://schemas.openxmlformats.org/officeDocument/2006/relationships/customXml" Target="../ink/ink1036.xml"/><Relationship Id="rId78" Type="http://schemas.openxmlformats.org/officeDocument/2006/relationships/image" Target="../media/image1034.png"/><Relationship Id="rId94" Type="http://schemas.openxmlformats.org/officeDocument/2006/relationships/image" Target="../media/image1043.png"/><Relationship Id="rId99" Type="http://schemas.openxmlformats.org/officeDocument/2006/relationships/customXml" Target="../ink/ink1049.xml"/><Relationship Id="rId101" Type="http://schemas.openxmlformats.org/officeDocument/2006/relationships/customXml" Target="../ink/ink1050.xml"/><Relationship Id="rId122" Type="http://schemas.openxmlformats.org/officeDocument/2006/relationships/image" Target="../media/image1058.png"/><Relationship Id="rId143" Type="http://schemas.openxmlformats.org/officeDocument/2006/relationships/customXml" Target="../ink/ink1071.xml"/><Relationship Id="rId4" Type="http://schemas.openxmlformats.org/officeDocument/2006/relationships/customXml" Target="../ink/ink1003.xml"/><Relationship Id="rId9" Type="http://schemas.openxmlformats.org/officeDocument/2006/relationships/image" Target="../media/image994.png"/><Relationship Id="rId26" Type="http://schemas.openxmlformats.org/officeDocument/2006/relationships/image" Target="../media/image1004.png"/><Relationship Id="rId47" Type="http://schemas.openxmlformats.org/officeDocument/2006/relationships/customXml" Target="../ink/ink1023.xml"/><Relationship Id="rId68" Type="http://schemas.openxmlformats.org/officeDocument/2006/relationships/image" Target="../media/image1028.png"/><Relationship Id="rId89" Type="http://schemas.openxmlformats.org/officeDocument/2006/relationships/customXml" Target="../ink/ink1044.xml"/><Relationship Id="rId112" Type="http://schemas.openxmlformats.org/officeDocument/2006/relationships/image" Target="../media/image1053.png"/><Relationship Id="rId133" Type="http://schemas.openxmlformats.org/officeDocument/2006/relationships/customXml" Target="../ink/ink1066.xml"/><Relationship Id="rId16" Type="http://schemas.openxmlformats.org/officeDocument/2006/relationships/customXml" Target="../ink/ink1009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3.png"/><Relationship Id="rId21" Type="http://schemas.openxmlformats.org/officeDocument/2006/relationships/customXml" Target="../ink/ink1080.xml"/><Relationship Id="rId42" Type="http://schemas.openxmlformats.org/officeDocument/2006/relationships/image" Target="../media/image1093.png"/><Relationship Id="rId63" Type="http://schemas.openxmlformats.org/officeDocument/2006/relationships/customXml" Target="../ink/ink1101.xml"/><Relationship Id="rId84" Type="http://schemas.openxmlformats.org/officeDocument/2006/relationships/image" Target="../media/image1116.png"/><Relationship Id="rId138" Type="http://schemas.openxmlformats.org/officeDocument/2006/relationships/customXml" Target="../ink/ink1138.xml"/><Relationship Id="rId159" Type="http://schemas.openxmlformats.org/officeDocument/2006/relationships/image" Target="../media/image1154.png"/><Relationship Id="rId170" Type="http://schemas.openxmlformats.org/officeDocument/2006/relationships/image" Target="../media/image1160.png"/><Relationship Id="rId191" Type="http://schemas.openxmlformats.org/officeDocument/2006/relationships/customXml" Target="../ink/ink1164.xml"/><Relationship Id="rId205" Type="http://schemas.openxmlformats.org/officeDocument/2006/relationships/customXml" Target="../ink/ink1171.xml"/><Relationship Id="rId226" Type="http://schemas.openxmlformats.org/officeDocument/2006/relationships/image" Target="../media/image1188.png"/><Relationship Id="rId107" Type="http://schemas.openxmlformats.org/officeDocument/2006/relationships/customXml" Target="../ink/ink1123.xml"/><Relationship Id="rId11" Type="http://schemas.openxmlformats.org/officeDocument/2006/relationships/customXml" Target="../ink/ink1075.xml"/><Relationship Id="rId32" Type="http://schemas.openxmlformats.org/officeDocument/2006/relationships/image" Target="../media/image1088.png"/><Relationship Id="rId53" Type="http://schemas.openxmlformats.org/officeDocument/2006/relationships/customXml" Target="../ink/ink1096.xml"/><Relationship Id="rId74" Type="http://schemas.openxmlformats.org/officeDocument/2006/relationships/image" Target="../media/image1109.png"/><Relationship Id="rId128" Type="http://schemas.openxmlformats.org/officeDocument/2006/relationships/customXml" Target="../ink/ink1133.xml"/><Relationship Id="rId149" Type="http://schemas.openxmlformats.org/officeDocument/2006/relationships/image" Target="../media/image1149.png"/><Relationship Id="rId5" Type="http://schemas.openxmlformats.org/officeDocument/2006/relationships/image" Target="../media/image1073.png"/><Relationship Id="rId95" Type="http://schemas.openxmlformats.org/officeDocument/2006/relationships/customXml" Target="../ink/ink1117.xml"/><Relationship Id="rId160" Type="http://schemas.openxmlformats.org/officeDocument/2006/relationships/customXml" Target="../ink/ink1149.xml"/><Relationship Id="rId181" Type="http://schemas.openxmlformats.org/officeDocument/2006/relationships/customXml" Target="../ink/ink1159.xml"/><Relationship Id="rId216" Type="http://schemas.openxmlformats.org/officeDocument/2006/relationships/image" Target="../media/image1183.png"/><Relationship Id="rId22" Type="http://schemas.openxmlformats.org/officeDocument/2006/relationships/image" Target="../media/image1083.png"/><Relationship Id="rId43" Type="http://schemas.openxmlformats.org/officeDocument/2006/relationships/customXml" Target="../ink/ink1091.xml"/><Relationship Id="rId64" Type="http://schemas.openxmlformats.org/officeDocument/2006/relationships/image" Target="../media/image1104.png"/><Relationship Id="rId118" Type="http://schemas.openxmlformats.org/officeDocument/2006/relationships/customXml" Target="../ink/ink1128.xml"/><Relationship Id="rId139" Type="http://schemas.openxmlformats.org/officeDocument/2006/relationships/image" Target="../media/image1144.png"/><Relationship Id="rId85" Type="http://schemas.openxmlformats.org/officeDocument/2006/relationships/customXml" Target="../ink/ink1112.xml"/><Relationship Id="rId150" Type="http://schemas.openxmlformats.org/officeDocument/2006/relationships/customXml" Target="../ink/ink1144.xml"/><Relationship Id="rId171" Type="http://schemas.openxmlformats.org/officeDocument/2006/relationships/customXml" Target="../ink/ink1154.xml"/><Relationship Id="rId192" Type="http://schemas.openxmlformats.org/officeDocument/2006/relationships/image" Target="../media/image1171.png"/><Relationship Id="rId206" Type="http://schemas.openxmlformats.org/officeDocument/2006/relationships/image" Target="../media/image1178.png"/><Relationship Id="rId227" Type="http://schemas.openxmlformats.org/officeDocument/2006/relationships/customXml" Target="../ink/ink1182.xml"/><Relationship Id="rId12" Type="http://schemas.openxmlformats.org/officeDocument/2006/relationships/image" Target="../media/image1077.png"/><Relationship Id="rId33" Type="http://schemas.openxmlformats.org/officeDocument/2006/relationships/customXml" Target="../ink/ink1086.xml"/><Relationship Id="rId108" Type="http://schemas.openxmlformats.org/officeDocument/2006/relationships/image" Target="../media/image1128.png"/><Relationship Id="rId129" Type="http://schemas.openxmlformats.org/officeDocument/2006/relationships/image" Target="../media/image1139.png"/><Relationship Id="rId54" Type="http://schemas.openxmlformats.org/officeDocument/2006/relationships/image" Target="../media/image1099.png"/><Relationship Id="rId75" Type="http://schemas.openxmlformats.org/officeDocument/2006/relationships/customXml" Target="../ink/ink1107.xml"/><Relationship Id="rId96" Type="http://schemas.openxmlformats.org/officeDocument/2006/relationships/image" Target="../media/image1122.png"/><Relationship Id="rId140" Type="http://schemas.openxmlformats.org/officeDocument/2006/relationships/customXml" Target="../ink/ink1139.xml"/><Relationship Id="rId161" Type="http://schemas.openxmlformats.org/officeDocument/2006/relationships/image" Target="../media/image1155.png"/><Relationship Id="rId182" Type="http://schemas.openxmlformats.org/officeDocument/2006/relationships/image" Target="../media/image1166.png"/><Relationship Id="rId217" Type="http://schemas.openxmlformats.org/officeDocument/2006/relationships/customXml" Target="../ink/ink1177.xml"/><Relationship Id="rId6" Type="http://schemas.openxmlformats.org/officeDocument/2006/relationships/customXml" Target="../ink/ink1073.xml"/><Relationship Id="rId23" Type="http://schemas.openxmlformats.org/officeDocument/2006/relationships/customXml" Target="../ink/ink1081.xml"/><Relationship Id="rId119" Type="http://schemas.openxmlformats.org/officeDocument/2006/relationships/image" Target="../media/image1134.png"/><Relationship Id="rId44" Type="http://schemas.openxmlformats.org/officeDocument/2006/relationships/image" Target="../media/image1094.png"/><Relationship Id="rId65" Type="http://schemas.openxmlformats.org/officeDocument/2006/relationships/customXml" Target="../ink/ink1102.xml"/><Relationship Id="rId86" Type="http://schemas.openxmlformats.org/officeDocument/2006/relationships/image" Target="../media/image1117.png"/><Relationship Id="rId130" Type="http://schemas.openxmlformats.org/officeDocument/2006/relationships/customXml" Target="../ink/ink1134.xml"/><Relationship Id="rId151" Type="http://schemas.openxmlformats.org/officeDocument/2006/relationships/image" Target="../media/image1150.png"/><Relationship Id="rId172" Type="http://schemas.openxmlformats.org/officeDocument/2006/relationships/image" Target="../media/image1161.png"/><Relationship Id="rId193" Type="http://schemas.openxmlformats.org/officeDocument/2006/relationships/customXml" Target="../ink/ink1165.xml"/><Relationship Id="rId207" Type="http://schemas.openxmlformats.org/officeDocument/2006/relationships/customXml" Target="../ink/ink1172.xml"/><Relationship Id="rId228" Type="http://schemas.openxmlformats.org/officeDocument/2006/relationships/image" Target="../media/image1189.png"/><Relationship Id="rId13" Type="http://schemas.openxmlformats.org/officeDocument/2006/relationships/customXml" Target="../ink/ink1076.xml"/><Relationship Id="rId109" Type="http://schemas.openxmlformats.org/officeDocument/2006/relationships/image" Target="../media/image1129.png"/><Relationship Id="rId34" Type="http://schemas.openxmlformats.org/officeDocument/2006/relationships/image" Target="../media/image1089.png"/><Relationship Id="rId55" Type="http://schemas.openxmlformats.org/officeDocument/2006/relationships/customXml" Target="../ink/ink1097.xml"/><Relationship Id="rId76" Type="http://schemas.openxmlformats.org/officeDocument/2006/relationships/image" Target="../media/image1112.png"/><Relationship Id="rId97" Type="http://schemas.openxmlformats.org/officeDocument/2006/relationships/customXml" Target="../ink/ink1118.xml"/><Relationship Id="rId120" Type="http://schemas.openxmlformats.org/officeDocument/2006/relationships/customXml" Target="../ink/ink1129.xml"/><Relationship Id="rId141" Type="http://schemas.openxmlformats.org/officeDocument/2006/relationships/image" Target="../media/image1145.png"/><Relationship Id="rId7" Type="http://schemas.openxmlformats.org/officeDocument/2006/relationships/image" Target="../media/image1074.png"/><Relationship Id="rId162" Type="http://schemas.openxmlformats.org/officeDocument/2006/relationships/customXml" Target="../ink/ink1150.xml"/><Relationship Id="rId183" Type="http://schemas.openxmlformats.org/officeDocument/2006/relationships/customXml" Target="../ink/ink1160.xml"/><Relationship Id="rId218" Type="http://schemas.openxmlformats.org/officeDocument/2006/relationships/image" Target="../media/image1184.png"/><Relationship Id="rId24" Type="http://schemas.openxmlformats.org/officeDocument/2006/relationships/image" Target="../media/image1084.png"/><Relationship Id="rId45" Type="http://schemas.openxmlformats.org/officeDocument/2006/relationships/customXml" Target="../ink/ink1092.xml"/><Relationship Id="rId66" Type="http://schemas.openxmlformats.org/officeDocument/2006/relationships/image" Target="../media/image1105.png"/><Relationship Id="rId87" Type="http://schemas.openxmlformats.org/officeDocument/2006/relationships/customXml" Target="../ink/ink1113.xml"/><Relationship Id="rId110" Type="http://schemas.openxmlformats.org/officeDocument/2006/relationships/customXml" Target="../ink/ink1124.xml"/><Relationship Id="rId131" Type="http://schemas.openxmlformats.org/officeDocument/2006/relationships/image" Target="../media/image1140.png"/><Relationship Id="rId152" Type="http://schemas.openxmlformats.org/officeDocument/2006/relationships/customXml" Target="../ink/ink1145.xml"/><Relationship Id="rId173" Type="http://schemas.openxmlformats.org/officeDocument/2006/relationships/customXml" Target="../ink/ink1155.xml"/><Relationship Id="rId194" Type="http://schemas.openxmlformats.org/officeDocument/2006/relationships/image" Target="../media/image1172.png"/><Relationship Id="rId208" Type="http://schemas.openxmlformats.org/officeDocument/2006/relationships/image" Target="../media/image1179.png"/><Relationship Id="rId14" Type="http://schemas.openxmlformats.org/officeDocument/2006/relationships/image" Target="../media/image1078.png"/><Relationship Id="rId35" Type="http://schemas.openxmlformats.org/officeDocument/2006/relationships/customXml" Target="../ink/ink1087.xml"/><Relationship Id="rId56" Type="http://schemas.openxmlformats.org/officeDocument/2006/relationships/image" Target="../media/image1100.png"/><Relationship Id="rId77" Type="http://schemas.openxmlformats.org/officeDocument/2006/relationships/customXml" Target="../ink/ink1108.xml"/><Relationship Id="rId100" Type="http://schemas.openxmlformats.org/officeDocument/2006/relationships/image" Target="../media/image1124.png"/><Relationship Id="rId8" Type="http://schemas.openxmlformats.org/officeDocument/2006/relationships/customXml" Target="../ink/ink1074.xml"/><Relationship Id="rId98" Type="http://schemas.openxmlformats.org/officeDocument/2006/relationships/image" Target="../media/image1123.png"/><Relationship Id="rId121" Type="http://schemas.openxmlformats.org/officeDocument/2006/relationships/image" Target="../media/image1135.png"/><Relationship Id="rId142" Type="http://schemas.openxmlformats.org/officeDocument/2006/relationships/customXml" Target="../ink/ink1140.xml"/><Relationship Id="rId163" Type="http://schemas.openxmlformats.org/officeDocument/2006/relationships/image" Target="../media/image1156.png"/><Relationship Id="rId184" Type="http://schemas.openxmlformats.org/officeDocument/2006/relationships/image" Target="../media/image1167.png"/><Relationship Id="rId219" Type="http://schemas.openxmlformats.org/officeDocument/2006/relationships/customXml" Target="../ink/ink1178.xml"/><Relationship Id="rId3" Type="http://schemas.openxmlformats.org/officeDocument/2006/relationships/image" Target="../media/image1072.png"/><Relationship Id="rId214" Type="http://schemas.openxmlformats.org/officeDocument/2006/relationships/image" Target="../media/image1182.png"/><Relationship Id="rId25" Type="http://schemas.openxmlformats.org/officeDocument/2006/relationships/customXml" Target="../ink/ink1082.xml"/><Relationship Id="rId46" Type="http://schemas.openxmlformats.org/officeDocument/2006/relationships/image" Target="../media/image1095.png"/><Relationship Id="rId67" Type="http://schemas.openxmlformats.org/officeDocument/2006/relationships/customXml" Target="../ink/ink1103.xml"/><Relationship Id="rId116" Type="http://schemas.openxmlformats.org/officeDocument/2006/relationships/customXml" Target="../ink/ink1127.xml"/><Relationship Id="rId137" Type="http://schemas.openxmlformats.org/officeDocument/2006/relationships/image" Target="../media/image1143.png"/><Relationship Id="rId158" Type="http://schemas.openxmlformats.org/officeDocument/2006/relationships/customXml" Target="../ink/ink1148.xml"/><Relationship Id="rId20" Type="http://schemas.openxmlformats.org/officeDocument/2006/relationships/image" Target="../media/image1082.png"/><Relationship Id="rId41" Type="http://schemas.openxmlformats.org/officeDocument/2006/relationships/customXml" Target="../ink/ink1090.xml"/><Relationship Id="rId62" Type="http://schemas.openxmlformats.org/officeDocument/2006/relationships/image" Target="../media/image1103.png"/><Relationship Id="rId83" Type="http://schemas.openxmlformats.org/officeDocument/2006/relationships/customXml" Target="../ink/ink1111.xml"/><Relationship Id="rId88" Type="http://schemas.openxmlformats.org/officeDocument/2006/relationships/image" Target="../media/image1118.png"/><Relationship Id="rId111" Type="http://schemas.openxmlformats.org/officeDocument/2006/relationships/image" Target="../media/image1130.png"/><Relationship Id="rId132" Type="http://schemas.openxmlformats.org/officeDocument/2006/relationships/customXml" Target="../ink/ink1135.xml"/><Relationship Id="rId153" Type="http://schemas.openxmlformats.org/officeDocument/2006/relationships/image" Target="../media/image1151.png"/><Relationship Id="rId174" Type="http://schemas.openxmlformats.org/officeDocument/2006/relationships/image" Target="../media/image1162.png"/><Relationship Id="rId179" Type="http://schemas.openxmlformats.org/officeDocument/2006/relationships/customXml" Target="../ink/ink1158.xml"/><Relationship Id="rId195" Type="http://schemas.openxmlformats.org/officeDocument/2006/relationships/customXml" Target="../ink/ink1166.xml"/><Relationship Id="rId209" Type="http://schemas.openxmlformats.org/officeDocument/2006/relationships/customXml" Target="../ink/ink1173.xml"/><Relationship Id="rId190" Type="http://schemas.openxmlformats.org/officeDocument/2006/relationships/image" Target="../media/image1170.png"/><Relationship Id="rId204" Type="http://schemas.openxmlformats.org/officeDocument/2006/relationships/image" Target="../media/image1177.png"/><Relationship Id="rId220" Type="http://schemas.openxmlformats.org/officeDocument/2006/relationships/image" Target="../media/image1185.png"/><Relationship Id="rId225" Type="http://schemas.openxmlformats.org/officeDocument/2006/relationships/customXml" Target="../ink/ink1181.xml"/><Relationship Id="rId15" Type="http://schemas.openxmlformats.org/officeDocument/2006/relationships/customXml" Target="../ink/ink1077.xml"/><Relationship Id="rId36" Type="http://schemas.openxmlformats.org/officeDocument/2006/relationships/image" Target="../media/image1090.png"/><Relationship Id="rId57" Type="http://schemas.openxmlformats.org/officeDocument/2006/relationships/customXml" Target="../ink/ink1098.xml"/><Relationship Id="rId106" Type="http://schemas.openxmlformats.org/officeDocument/2006/relationships/image" Target="../media/image1127.png"/><Relationship Id="rId127" Type="http://schemas.openxmlformats.org/officeDocument/2006/relationships/image" Target="../media/image1138.png"/><Relationship Id="rId10" Type="http://schemas.openxmlformats.org/officeDocument/2006/relationships/image" Target="../media/image1076.png"/><Relationship Id="rId31" Type="http://schemas.openxmlformats.org/officeDocument/2006/relationships/customXml" Target="../ink/ink1085.xml"/><Relationship Id="rId52" Type="http://schemas.openxmlformats.org/officeDocument/2006/relationships/image" Target="../media/image1098.png"/><Relationship Id="rId73" Type="http://schemas.openxmlformats.org/officeDocument/2006/relationships/customXml" Target="../ink/ink1106.xml"/><Relationship Id="rId78" Type="http://schemas.openxmlformats.org/officeDocument/2006/relationships/image" Target="../media/image1113.png"/><Relationship Id="rId94" Type="http://schemas.openxmlformats.org/officeDocument/2006/relationships/image" Target="../media/image1121.png"/><Relationship Id="rId99" Type="http://schemas.openxmlformats.org/officeDocument/2006/relationships/customXml" Target="../ink/ink1119.xml"/><Relationship Id="rId101" Type="http://schemas.openxmlformats.org/officeDocument/2006/relationships/customXml" Target="../ink/ink1120.xml"/><Relationship Id="rId122" Type="http://schemas.openxmlformats.org/officeDocument/2006/relationships/customXml" Target="../ink/ink1130.xml"/><Relationship Id="rId143" Type="http://schemas.openxmlformats.org/officeDocument/2006/relationships/image" Target="../media/image1146.png"/><Relationship Id="rId148" Type="http://schemas.openxmlformats.org/officeDocument/2006/relationships/customXml" Target="../ink/ink1143.xml"/><Relationship Id="rId164" Type="http://schemas.openxmlformats.org/officeDocument/2006/relationships/customXml" Target="../ink/ink1151.xml"/><Relationship Id="rId169" Type="http://schemas.openxmlformats.org/officeDocument/2006/relationships/image" Target="../media/image1159.png"/><Relationship Id="rId185" Type="http://schemas.openxmlformats.org/officeDocument/2006/relationships/customXml" Target="../ink/ink1161.xml"/><Relationship Id="rId4" Type="http://schemas.openxmlformats.org/officeDocument/2006/relationships/customXml" Target="../ink/ink1072.xml"/><Relationship Id="rId9" Type="http://schemas.openxmlformats.org/officeDocument/2006/relationships/image" Target="../media/image1075.png"/><Relationship Id="rId180" Type="http://schemas.openxmlformats.org/officeDocument/2006/relationships/image" Target="../media/image1165.png"/><Relationship Id="rId210" Type="http://schemas.openxmlformats.org/officeDocument/2006/relationships/image" Target="../media/image1180.png"/><Relationship Id="rId215" Type="http://schemas.openxmlformats.org/officeDocument/2006/relationships/customXml" Target="../ink/ink1176.xml"/><Relationship Id="rId26" Type="http://schemas.openxmlformats.org/officeDocument/2006/relationships/image" Target="../media/image1085.png"/><Relationship Id="rId47" Type="http://schemas.openxmlformats.org/officeDocument/2006/relationships/customXml" Target="../ink/ink1093.xml"/><Relationship Id="rId68" Type="http://schemas.openxmlformats.org/officeDocument/2006/relationships/image" Target="../media/image1106.png"/><Relationship Id="rId89" Type="http://schemas.openxmlformats.org/officeDocument/2006/relationships/customXml" Target="../ink/ink1114.xml"/><Relationship Id="rId112" Type="http://schemas.openxmlformats.org/officeDocument/2006/relationships/customXml" Target="../ink/ink1125.xml"/><Relationship Id="rId133" Type="http://schemas.openxmlformats.org/officeDocument/2006/relationships/image" Target="../media/image1141.png"/><Relationship Id="rId154" Type="http://schemas.openxmlformats.org/officeDocument/2006/relationships/customXml" Target="../ink/ink1146.xml"/><Relationship Id="rId175" Type="http://schemas.openxmlformats.org/officeDocument/2006/relationships/customXml" Target="../ink/ink1156.xml"/><Relationship Id="rId196" Type="http://schemas.openxmlformats.org/officeDocument/2006/relationships/image" Target="../media/image1173.png"/><Relationship Id="rId200" Type="http://schemas.openxmlformats.org/officeDocument/2006/relationships/image" Target="../media/image1175.png"/><Relationship Id="rId16" Type="http://schemas.openxmlformats.org/officeDocument/2006/relationships/image" Target="../media/image1079.png"/><Relationship Id="rId221" Type="http://schemas.openxmlformats.org/officeDocument/2006/relationships/customXml" Target="../ink/ink1179.xml"/><Relationship Id="rId37" Type="http://schemas.openxmlformats.org/officeDocument/2006/relationships/customXml" Target="../ink/ink1088.xml"/><Relationship Id="rId58" Type="http://schemas.openxmlformats.org/officeDocument/2006/relationships/image" Target="../media/image1101.png"/><Relationship Id="rId79" Type="http://schemas.openxmlformats.org/officeDocument/2006/relationships/customXml" Target="../ink/ink1109.xml"/><Relationship Id="rId102" Type="http://schemas.openxmlformats.org/officeDocument/2006/relationships/image" Target="../media/image1125.png"/><Relationship Id="rId123" Type="http://schemas.openxmlformats.org/officeDocument/2006/relationships/image" Target="../media/image1136.png"/><Relationship Id="rId144" Type="http://schemas.openxmlformats.org/officeDocument/2006/relationships/customXml" Target="../ink/ink1141.xml"/><Relationship Id="rId90" Type="http://schemas.openxmlformats.org/officeDocument/2006/relationships/image" Target="../media/image1119.png"/><Relationship Id="rId165" Type="http://schemas.openxmlformats.org/officeDocument/2006/relationships/image" Target="../media/image1157.png"/><Relationship Id="rId186" Type="http://schemas.openxmlformats.org/officeDocument/2006/relationships/image" Target="../media/image1168.png"/><Relationship Id="rId211" Type="http://schemas.openxmlformats.org/officeDocument/2006/relationships/customXml" Target="../ink/ink1174.xml"/><Relationship Id="rId27" Type="http://schemas.openxmlformats.org/officeDocument/2006/relationships/customXml" Target="../ink/ink1083.xml"/><Relationship Id="rId48" Type="http://schemas.openxmlformats.org/officeDocument/2006/relationships/image" Target="../media/image1096.png"/><Relationship Id="rId69" Type="http://schemas.openxmlformats.org/officeDocument/2006/relationships/customXml" Target="../ink/ink1104.xml"/><Relationship Id="rId113" Type="http://schemas.openxmlformats.org/officeDocument/2006/relationships/image" Target="../media/image1131.png"/><Relationship Id="rId134" Type="http://schemas.openxmlformats.org/officeDocument/2006/relationships/customXml" Target="../ink/ink1136.xml"/><Relationship Id="rId80" Type="http://schemas.openxmlformats.org/officeDocument/2006/relationships/image" Target="../media/image1114.png"/><Relationship Id="rId155" Type="http://schemas.openxmlformats.org/officeDocument/2006/relationships/image" Target="../media/image1152.png"/><Relationship Id="rId176" Type="http://schemas.openxmlformats.org/officeDocument/2006/relationships/image" Target="../media/image1163.png"/><Relationship Id="rId197" Type="http://schemas.openxmlformats.org/officeDocument/2006/relationships/customXml" Target="../ink/ink1167.xml"/><Relationship Id="rId201" Type="http://schemas.openxmlformats.org/officeDocument/2006/relationships/customXml" Target="../ink/ink1169.xml"/><Relationship Id="rId222" Type="http://schemas.openxmlformats.org/officeDocument/2006/relationships/image" Target="../media/image1186.png"/><Relationship Id="rId17" Type="http://schemas.openxmlformats.org/officeDocument/2006/relationships/customXml" Target="../ink/ink1078.xml"/><Relationship Id="rId38" Type="http://schemas.openxmlformats.org/officeDocument/2006/relationships/image" Target="../media/image1091.png"/><Relationship Id="rId59" Type="http://schemas.openxmlformats.org/officeDocument/2006/relationships/customXml" Target="../ink/ink1099.xml"/><Relationship Id="rId103" Type="http://schemas.openxmlformats.org/officeDocument/2006/relationships/customXml" Target="../ink/ink1121.xml"/><Relationship Id="rId124" Type="http://schemas.openxmlformats.org/officeDocument/2006/relationships/customXml" Target="../ink/ink1131.xml"/><Relationship Id="rId70" Type="http://schemas.openxmlformats.org/officeDocument/2006/relationships/image" Target="../media/image1107.png"/><Relationship Id="rId91" Type="http://schemas.openxmlformats.org/officeDocument/2006/relationships/customXml" Target="../ink/ink1115.xml"/><Relationship Id="rId145" Type="http://schemas.openxmlformats.org/officeDocument/2006/relationships/image" Target="../media/image1147.png"/><Relationship Id="rId166" Type="http://schemas.openxmlformats.org/officeDocument/2006/relationships/customXml" Target="../ink/ink1152.xml"/><Relationship Id="rId187" Type="http://schemas.openxmlformats.org/officeDocument/2006/relationships/customXml" Target="../ink/ink116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81.png"/><Relationship Id="rId28" Type="http://schemas.openxmlformats.org/officeDocument/2006/relationships/image" Target="../media/image1086.png"/><Relationship Id="rId49" Type="http://schemas.openxmlformats.org/officeDocument/2006/relationships/customXml" Target="../ink/ink1094.xml"/><Relationship Id="rId114" Type="http://schemas.openxmlformats.org/officeDocument/2006/relationships/customXml" Target="../ink/ink1126.xml"/><Relationship Id="rId60" Type="http://schemas.openxmlformats.org/officeDocument/2006/relationships/image" Target="../media/image1102.png"/><Relationship Id="rId81" Type="http://schemas.openxmlformats.org/officeDocument/2006/relationships/customXml" Target="../ink/ink1110.xml"/><Relationship Id="rId135" Type="http://schemas.openxmlformats.org/officeDocument/2006/relationships/image" Target="../media/image1142.png"/><Relationship Id="rId156" Type="http://schemas.openxmlformats.org/officeDocument/2006/relationships/customXml" Target="../ink/ink1147.xml"/><Relationship Id="rId177" Type="http://schemas.openxmlformats.org/officeDocument/2006/relationships/customXml" Target="../ink/ink1157.xml"/><Relationship Id="rId198" Type="http://schemas.openxmlformats.org/officeDocument/2006/relationships/image" Target="../media/image1174.png"/><Relationship Id="rId202" Type="http://schemas.openxmlformats.org/officeDocument/2006/relationships/image" Target="../media/image1176.png"/><Relationship Id="rId223" Type="http://schemas.openxmlformats.org/officeDocument/2006/relationships/customXml" Target="../ink/ink1180.xml"/><Relationship Id="rId18" Type="http://schemas.openxmlformats.org/officeDocument/2006/relationships/image" Target="../media/image1081.png"/><Relationship Id="rId39" Type="http://schemas.openxmlformats.org/officeDocument/2006/relationships/customXml" Target="../ink/ink1089.xml"/><Relationship Id="rId50" Type="http://schemas.openxmlformats.org/officeDocument/2006/relationships/image" Target="../media/image1097.png"/><Relationship Id="rId104" Type="http://schemas.openxmlformats.org/officeDocument/2006/relationships/image" Target="../media/image1126.png"/><Relationship Id="rId125" Type="http://schemas.openxmlformats.org/officeDocument/2006/relationships/image" Target="../media/image1137.png"/><Relationship Id="rId146" Type="http://schemas.openxmlformats.org/officeDocument/2006/relationships/customXml" Target="../ink/ink1142.xml"/><Relationship Id="rId167" Type="http://schemas.openxmlformats.org/officeDocument/2006/relationships/image" Target="../media/image1158.png"/><Relationship Id="rId188" Type="http://schemas.openxmlformats.org/officeDocument/2006/relationships/image" Target="../media/image1169.png"/><Relationship Id="rId71" Type="http://schemas.openxmlformats.org/officeDocument/2006/relationships/customXml" Target="../ink/ink1105.xml"/><Relationship Id="rId92" Type="http://schemas.openxmlformats.org/officeDocument/2006/relationships/image" Target="../media/image1120.png"/><Relationship Id="rId213" Type="http://schemas.openxmlformats.org/officeDocument/2006/relationships/customXml" Target="../ink/ink1175.xml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1084.xml"/><Relationship Id="rId40" Type="http://schemas.openxmlformats.org/officeDocument/2006/relationships/image" Target="../media/image1092.png"/><Relationship Id="rId115" Type="http://schemas.openxmlformats.org/officeDocument/2006/relationships/image" Target="../media/image1132.png"/><Relationship Id="rId136" Type="http://schemas.openxmlformats.org/officeDocument/2006/relationships/customXml" Target="../ink/ink1137.xml"/><Relationship Id="rId157" Type="http://schemas.openxmlformats.org/officeDocument/2006/relationships/image" Target="../media/image1153.png"/><Relationship Id="rId178" Type="http://schemas.openxmlformats.org/officeDocument/2006/relationships/image" Target="../media/image1164.png"/><Relationship Id="rId61" Type="http://schemas.openxmlformats.org/officeDocument/2006/relationships/customXml" Target="../ink/ink1100.xml"/><Relationship Id="rId82" Type="http://schemas.openxmlformats.org/officeDocument/2006/relationships/image" Target="../media/image1115.png"/><Relationship Id="rId199" Type="http://schemas.openxmlformats.org/officeDocument/2006/relationships/customXml" Target="../ink/ink1168.xml"/><Relationship Id="rId203" Type="http://schemas.openxmlformats.org/officeDocument/2006/relationships/customXml" Target="../ink/ink1170.xml"/><Relationship Id="rId19" Type="http://schemas.openxmlformats.org/officeDocument/2006/relationships/customXml" Target="../ink/ink1079.xml"/><Relationship Id="rId224" Type="http://schemas.openxmlformats.org/officeDocument/2006/relationships/image" Target="../media/image1187.png"/><Relationship Id="rId30" Type="http://schemas.openxmlformats.org/officeDocument/2006/relationships/image" Target="../media/image1087.png"/><Relationship Id="rId105" Type="http://schemas.openxmlformats.org/officeDocument/2006/relationships/customXml" Target="../ink/ink1122.xml"/><Relationship Id="rId126" Type="http://schemas.openxmlformats.org/officeDocument/2006/relationships/customXml" Target="../ink/ink1132.xml"/><Relationship Id="rId147" Type="http://schemas.openxmlformats.org/officeDocument/2006/relationships/image" Target="../media/image1148.png"/><Relationship Id="rId168" Type="http://schemas.openxmlformats.org/officeDocument/2006/relationships/customXml" Target="../ink/ink1153.xml"/><Relationship Id="rId51" Type="http://schemas.openxmlformats.org/officeDocument/2006/relationships/customXml" Target="../ink/ink1095.xml"/><Relationship Id="rId72" Type="http://schemas.openxmlformats.org/officeDocument/2006/relationships/image" Target="../media/image1108.png"/><Relationship Id="rId93" Type="http://schemas.openxmlformats.org/officeDocument/2006/relationships/customXml" Target="../ink/ink1116.xml"/><Relationship Id="rId189" Type="http://schemas.openxmlformats.org/officeDocument/2006/relationships/customXml" Target="../ink/ink116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8.png"/><Relationship Id="rId21" Type="http://schemas.openxmlformats.org/officeDocument/2006/relationships/customXml" Target="../ink/ink1192.xml"/><Relationship Id="rId42" Type="http://schemas.openxmlformats.org/officeDocument/2006/relationships/customXml" Target="../ink/ink1202.xml"/><Relationship Id="rId63" Type="http://schemas.openxmlformats.org/officeDocument/2006/relationships/image" Target="../media/image1221.png"/><Relationship Id="rId84" Type="http://schemas.openxmlformats.org/officeDocument/2006/relationships/customXml" Target="../ink/ink1223.xml"/><Relationship Id="rId138" Type="http://schemas.openxmlformats.org/officeDocument/2006/relationships/customXml" Target="../ink/ink1250.xml"/><Relationship Id="rId159" Type="http://schemas.openxmlformats.org/officeDocument/2006/relationships/image" Target="../media/image1269.png"/><Relationship Id="rId170" Type="http://schemas.openxmlformats.org/officeDocument/2006/relationships/customXml" Target="../ink/ink1266.xml"/><Relationship Id="rId191" Type="http://schemas.openxmlformats.org/officeDocument/2006/relationships/image" Target="../media/image1285.png"/><Relationship Id="rId205" Type="http://schemas.openxmlformats.org/officeDocument/2006/relationships/image" Target="../media/image1292.png"/><Relationship Id="rId107" Type="http://schemas.openxmlformats.org/officeDocument/2006/relationships/image" Target="../media/image1243.png"/><Relationship Id="rId11" Type="http://schemas.openxmlformats.org/officeDocument/2006/relationships/customXml" Target="../ink/ink1187.xml"/><Relationship Id="rId32" Type="http://schemas.openxmlformats.org/officeDocument/2006/relationships/customXml" Target="../ink/ink1197.xml"/><Relationship Id="rId53" Type="http://schemas.openxmlformats.org/officeDocument/2006/relationships/image" Target="../media/image1216.png"/><Relationship Id="rId74" Type="http://schemas.openxmlformats.org/officeDocument/2006/relationships/customXml" Target="../ink/ink1218.xml"/><Relationship Id="rId128" Type="http://schemas.openxmlformats.org/officeDocument/2006/relationships/customXml" Target="../ink/ink1245.xml"/><Relationship Id="rId149" Type="http://schemas.openxmlformats.org/officeDocument/2006/relationships/image" Target="../media/image1264.png"/><Relationship Id="rId5" Type="http://schemas.openxmlformats.org/officeDocument/2006/relationships/customXml" Target="../ink/ink1184.xml"/><Relationship Id="rId95" Type="http://schemas.openxmlformats.org/officeDocument/2006/relationships/image" Target="../media/image1237.png"/><Relationship Id="rId160" Type="http://schemas.openxmlformats.org/officeDocument/2006/relationships/customXml" Target="../ink/ink1261.xml"/><Relationship Id="rId181" Type="http://schemas.openxmlformats.org/officeDocument/2006/relationships/image" Target="../media/image1280.png"/><Relationship Id="rId216" Type="http://schemas.openxmlformats.org/officeDocument/2006/relationships/customXml" Target="../ink/ink1289.xml"/><Relationship Id="rId22" Type="http://schemas.openxmlformats.org/officeDocument/2006/relationships/image" Target="../media/image1200.png"/><Relationship Id="rId43" Type="http://schemas.openxmlformats.org/officeDocument/2006/relationships/image" Target="../media/image1211.png"/><Relationship Id="rId64" Type="http://schemas.openxmlformats.org/officeDocument/2006/relationships/customXml" Target="../ink/ink1213.xml"/><Relationship Id="rId118" Type="http://schemas.openxmlformats.org/officeDocument/2006/relationships/customXml" Target="../ink/ink1240.xml"/><Relationship Id="rId139" Type="http://schemas.openxmlformats.org/officeDocument/2006/relationships/image" Target="../media/image1259.png"/><Relationship Id="rId85" Type="http://schemas.openxmlformats.org/officeDocument/2006/relationships/image" Target="../media/image1232.png"/><Relationship Id="rId150" Type="http://schemas.openxmlformats.org/officeDocument/2006/relationships/customXml" Target="../ink/ink1256.xml"/><Relationship Id="rId171" Type="http://schemas.openxmlformats.org/officeDocument/2006/relationships/image" Target="../media/image1275.png"/><Relationship Id="rId192" Type="http://schemas.openxmlformats.org/officeDocument/2006/relationships/customXml" Target="../ink/ink1277.xml"/><Relationship Id="rId206" Type="http://schemas.openxmlformats.org/officeDocument/2006/relationships/customXml" Target="../ink/ink1284.xml"/><Relationship Id="rId12" Type="http://schemas.openxmlformats.org/officeDocument/2006/relationships/image" Target="../media/image1195.png"/><Relationship Id="rId33" Type="http://schemas.openxmlformats.org/officeDocument/2006/relationships/image" Target="../media/image1206.png"/><Relationship Id="rId108" Type="http://schemas.openxmlformats.org/officeDocument/2006/relationships/customXml" Target="../ink/ink1235.xml"/><Relationship Id="rId129" Type="http://schemas.openxmlformats.org/officeDocument/2006/relationships/image" Target="../media/image1254.png"/><Relationship Id="rId54" Type="http://schemas.openxmlformats.org/officeDocument/2006/relationships/customXml" Target="../ink/ink1208.xml"/><Relationship Id="rId75" Type="http://schemas.openxmlformats.org/officeDocument/2006/relationships/image" Target="../media/image1227.png"/><Relationship Id="rId96" Type="http://schemas.openxmlformats.org/officeDocument/2006/relationships/customXml" Target="../ink/ink1229.xml"/><Relationship Id="rId140" Type="http://schemas.openxmlformats.org/officeDocument/2006/relationships/customXml" Target="../ink/ink1251.xml"/><Relationship Id="rId161" Type="http://schemas.openxmlformats.org/officeDocument/2006/relationships/image" Target="../media/image1270.png"/><Relationship Id="rId182" Type="http://schemas.openxmlformats.org/officeDocument/2006/relationships/customXml" Target="../ink/ink1272.xml"/><Relationship Id="rId217" Type="http://schemas.openxmlformats.org/officeDocument/2006/relationships/image" Target="../media/image1298.png"/><Relationship Id="rId6" Type="http://schemas.openxmlformats.org/officeDocument/2006/relationships/image" Target="../media/image1192.png"/><Relationship Id="rId23" Type="http://schemas.openxmlformats.org/officeDocument/2006/relationships/customXml" Target="../ink/ink1193.xml"/><Relationship Id="rId119" Type="http://schemas.openxmlformats.org/officeDocument/2006/relationships/image" Target="../media/image1249.png"/><Relationship Id="rId44" Type="http://schemas.openxmlformats.org/officeDocument/2006/relationships/customXml" Target="../ink/ink1203.xml"/><Relationship Id="rId65" Type="http://schemas.openxmlformats.org/officeDocument/2006/relationships/image" Target="../media/image1222.png"/><Relationship Id="rId86" Type="http://schemas.openxmlformats.org/officeDocument/2006/relationships/customXml" Target="../ink/ink1224.xml"/><Relationship Id="rId130" Type="http://schemas.openxmlformats.org/officeDocument/2006/relationships/customXml" Target="../ink/ink1246.xml"/><Relationship Id="rId151" Type="http://schemas.openxmlformats.org/officeDocument/2006/relationships/image" Target="../media/image1265.png"/><Relationship Id="rId172" Type="http://schemas.openxmlformats.org/officeDocument/2006/relationships/customXml" Target="../ink/ink1267.xml"/><Relationship Id="rId193" Type="http://schemas.openxmlformats.org/officeDocument/2006/relationships/image" Target="../media/image1286.png"/><Relationship Id="rId207" Type="http://schemas.openxmlformats.org/officeDocument/2006/relationships/image" Target="../media/image1293.png"/><Relationship Id="rId13" Type="http://schemas.openxmlformats.org/officeDocument/2006/relationships/customXml" Target="../ink/ink1188.xml"/><Relationship Id="rId109" Type="http://schemas.openxmlformats.org/officeDocument/2006/relationships/image" Target="../media/image1244.png"/><Relationship Id="rId34" Type="http://schemas.openxmlformats.org/officeDocument/2006/relationships/customXml" Target="../ink/ink1198.xml"/><Relationship Id="rId55" Type="http://schemas.openxmlformats.org/officeDocument/2006/relationships/image" Target="../media/image1217.png"/><Relationship Id="rId76" Type="http://schemas.openxmlformats.org/officeDocument/2006/relationships/customXml" Target="../ink/ink1219.xml"/><Relationship Id="rId97" Type="http://schemas.openxmlformats.org/officeDocument/2006/relationships/image" Target="../media/image1238.png"/><Relationship Id="rId120" Type="http://schemas.openxmlformats.org/officeDocument/2006/relationships/customXml" Target="../ink/ink1241.xml"/><Relationship Id="rId141" Type="http://schemas.openxmlformats.org/officeDocument/2006/relationships/image" Target="../media/image1260.png"/><Relationship Id="rId7" Type="http://schemas.openxmlformats.org/officeDocument/2006/relationships/customXml" Target="../ink/ink1185.xml"/><Relationship Id="rId162" Type="http://schemas.openxmlformats.org/officeDocument/2006/relationships/customXml" Target="../ink/ink1262.xml"/><Relationship Id="rId183" Type="http://schemas.openxmlformats.org/officeDocument/2006/relationships/image" Target="../media/image1281.png"/><Relationship Id="rId218" Type="http://schemas.openxmlformats.org/officeDocument/2006/relationships/customXml" Target="../ink/ink1290.xml"/><Relationship Id="rId24" Type="http://schemas.openxmlformats.org/officeDocument/2006/relationships/image" Target="../media/image1201.png"/><Relationship Id="rId45" Type="http://schemas.openxmlformats.org/officeDocument/2006/relationships/image" Target="../media/image1212.png"/><Relationship Id="rId66" Type="http://schemas.openxmlformats.org/officeDocument/2006/relationships/customXml" Target="../ink/ink1214.xml"/><Relationship Id="rId87" Type="http://schemas.openxmlformats.org/officeDocument/2006/relationships/image" Target="../media/image1233.png"/><Relationship Id="rId110" Type="http://schemas.openxmlformats.org/officeDocument/2006/relationships/customXml" Target="../ink/ink1236.xml"/><Relationship Id="rId131" Type="http://schemas.openxmlformats.org/officeDocument/2006/relationships/image" Target="../media/image1255.png"/><Relationship Id="rId152" Type="http://schemas.openxmlformats.org/officeDocument/2006/relationships/customXml" Target="../ink/ink1257.xml"/><Relationship Id="rId173" Type="http://schemas.openxmlformats.org/officeDocument/2006/relationships/image" Target="../media/image1276.png"/><Relationship Id="rId194" Type="http://schemas.openxmlformats.org/officeDocument/2006/relationships/customXml" Target="../ink/ink1278.xml"/><Relationship Id="rId208" Type="http://schemas.openxmlformats.org/officeDocument/2006/relationships/customXml" Target="../ink/ink1285.xml"/><Relationship Id="rId14" Type="http://schemas.openxmlformats.org/officeDocument/2006/relationships/image" Target="../media/image1196.png"/><Relationship Id="rId35" Type="http://schemas.openxmlformats.org/officeDocument/2006/relationships/image" Target="../media/image1207.png"/><Relationship Id="rId56" Type="http://schemas.openxmlformats.org/officeDocument/2006/relationships/customXml" Target="../ink/ink1209.xml"/><Relationship Id="rId77" Type="http://schemas.openxmlformats.org/officeDocument/2006/relationships/image" Target="../media/image1228.png"/><Relationship Id="rId100" Type="http://schemas.openxmlformats.org/officeDocument/2006/relationships/customXml" Target="../ink/ink1231.xml"/><Relationship Id="rId8" Type="http://schemas.openxmlformats.org/officeDocument/2006/relationships/image" Target="../media/image1193.png"/><Relationship Id="rId98" Type="http://schemas.openxmlformats.org/officeDocument/2006/relationships/customXml" Target="../ink/ink1230.xml"/><Relationship Id="rId121" Type="http://schemas.openxmlformats.org/officeDocument/2006/relationships/image" Target="../media/image1250.png"/><Relationship Id="rId142" Type="http://schemas.openxmlformats.org/officeDocument/2006/relationships/customXml" Target="../ink/ink1252.xml"/><Relationship Id="rId163" Type="http://schemas.openxmlformats.org/officeDocument/2006/relationships/image" Target="../media/image1271.png"/><Relationship Id="rId184" Type="http://schemas.openxmlformats.org/officeDocument/2006/relationships/customXml" Target="../ink/ink1273.xml"/><Relationship Id="rId219" Type="http://schemas.openxmlformats.org/officeDocument/2006/relationships/image" Target="../media/image1299.png"/><Relationship Id="rId3" Type="http://schemas.openxmlformats.org/officeDocument/2006/relationships/customXml" Target="../ink/ink1183.xml"/><Relationship Id="rId214" Type="http://schemas.openxmlformats.org/officeDocument/2006/relationships/customXml" Target="../ink/ink1288.xml"/><Relationship Id="rId25" Type="http://schemas.openxmlformats.org/officeDocument/2006/relationships/image" Target="../media/image1202.png"/><Relationship Id="rId46" Type="http://schemas.openxmlformats.org/officeDocument/2006/relationships/customXml" Target="../ink/ink1204.xml"/><Relationship Id="rId67" Type="http://schemas.openxmlformats.org/officeDocument/2006/relationships/image" Target="../media/image1223.png"/><Relationship Id="rId116" Type="http://schemas.openxmlformats.org/officeDocument/2006/relationships/customXml" Target="../ink/ink1239.xml"/><Relationship Id="rId137" Type="http://schemas.openxmlformats.org/officeDocument/2006/relationships/image" Target="../media/image1258.png"/><Relationship Id="rId158" Type="http://schemas.openxmlformats.org/officeDocument/2006/relationships/customXml" Target="../ink/ink1260.xml"/><Relationship Id="rId20" Type="http://schemas.openxmlformats.org/officeDocument/2006/relationships/image" Target="../media/image1199.png"/><Relationship Id="rId41" Type="http://schemas.openxmlformats.org/officeDocument/2006/relationships/image" Target="../media/image1210.png"/><Relationship Id="rId62" Type="http://schemas.openxmlformats.org/officeDocument/2006/relationships/customXml" Target="../ink/ink1212.xml"/><Relationship Id="rId83" Type="http://schemas.openxmlformats.org/officeDocument/2006/relationships/image" Target="../media/image1231.png"/><Relationship Id="rId88" Type="http://schemas.openxmlformats.org/officeDocument/2006/relationships/customXml" Target="../ink/ink1225.xml"/><Relationship Id="rId111" Type="http://schemas.openxmlformats.org/officeDocument/2006/relationships/image" Target="../media/image1245.png"/><Relationship Id="rId132" Type="http://schemas.openxmlformats.org/officeDocument/2006/relationships/customXml" Target="../ink/ink1247.xml"/><Relationship Id="rId153" Type="http://schemas.openxmlformats.org/officeDocument/2006/relationships/image" Target="../media/image1266.png"/><Relationship Id="rId174" Type="http://schemas.openxmlformats.org/officeDocument/2006/relationships/customXml" Target="../ink/ink1268.xml"/><Relationship Id="rId179" Type="http://schemas.openxmlformats.org/officeDocument/2006/relationships/image" Target="../media/image1279.png"/><Relationship Id="rId195" Type="http://schemas.openxmlformats.org/officeDocument/2006/relationships/image" Target="../media/image1287.png"/><Relationship Id="rId209" Type="http://schemas.openxmlformats.org/officeDocument/2006/relationships/image" Target="../media/image1294.png"/><Relationship Id="rId190" Type="http://schemas.openxmlformats.org/officeDocument/2006/relationships/customXml" Target="../ink/ink1276.xml"/><Relationship Id="rId204" Type="http://schemas.openxmlformats.org/officeDocument/2006/relationships/customXml" Target="../ink/ink1283.xml"/><Relationship Id="rId220" Type="http://schemas.openxmlformats.org/officeDocument/2006/relationships/customXml" Target="../ink/ink1291.xml"/><Relationship Id="rId225" Type="http://schemas.openxmlformats.org/officeDocument/2006/relationships/image" Target="../media/image1302.png"/><Relationship Id="rId15" Type="http://schemas.openxmlformats.org/officeDocument/2006/relationships/customXml" Target="../ink/ink1189.xml"/><Relationship Id="rId36" Type="http://schemas.openxmlformats.org/officeDocument/2006/relationships/customXml" Target="../ink/ink1199.xml"/><Relationship Id="rId57" Type="http://schemas.openxmlformats.org/officeDocument/2006/relationships/image" Target="../media/image1218.png"/><Relationship Id="rId106" Type="http://schemas.openxmlformats.org/officeDocument/2006/relationships/customXml" Target="../ink/ink1234.xml"/><Relationship Id="rId127" Type="http://schemas.openxmlformats.org/officeDocument/2006/relationships/image" Target="../media/image1253.png"/><Relationship Id="rId10" Type="http://schemas.openxmlformats.org/officeDocument/2006/relationships/image" Target="../media/image1194.png"/><Relationship Id="rId31" Type="http://schemas.openxmlformats.org/officeDocument/2006/relationships/image" Target="../media/image1205.png"/><Relationship Id="rId52" Type="http://schemas.openxmlformats.org/officeDocument/2006/relationships/customXml" Target="../ink/ink1207.xml"/><Relationship Id="rId73" Type="http://schemas.openxmlformats.org/officeDocument/2006/relationships/image" Target="../media/image1226.png"/><Relationship Id="rId78" Type="http://schemas.openxmlformats.org/officeDocument/2006/relationships/customXml" Target="../ink/ink1220.xml"/><Relationship Id="rId94" Type="http://schemas.openxmlformats.org/officeDocument/2006/relationships/customXml" Target="../ink/ink1228.xml"/><Relationship Id="rId99" Type="http://schemas.openxmlformats.org/officeDocument/2006/relationships/image" Target="../media/image1239.png"/><Relationship Id="rId101" Type="http://schemas.openxmlformats.org/officeDocument/2006/relationships/image" Target="../media/image1240.png"/><Relationship Id="rId122" Type="http://schemas.openxmlformats.org/officeDocument/2006/relationships/customXml" Target="../ink/ink1242.xml"/><Relationship Id="rId143" Type="http://schemas.openxmlformats.org/officeDocument/2006/relationships/image" Target="../media/image1261.png"/><Relationship Id="rId148" Type="http://schemas.openxmlformats.org/officeDocument/2006/relationships/customXml" Target="../ink/ink1255.xml"/><Relationship Id="rId164" Type="http://schemas.openxmlformats.org/officeDocument/2006/relationships/customXml" Target="../ink/ink1263.xml"/><Relationship Id="rId169" Type="http://schemas.openxmlformats.org/officeDocument/2006/relationships/image" Target="../media/image1274.png"/><Relationship Id="rId185" Type="http://schemas.openxmlformats.org/officeDocument/2006/relationships/image" Target="../media/image1282.png"/><Relationship Id="rId4" Type="http://schemas.openxmlformats.org/officeDocument/2006/relationships/image" Target="../media/image1191.png"/><Relationship Id="rId9" Type="http://schemas.openxmlformats.org/officeDocument/2006/relationships/customXml" Target="../ink/ink1186.xml"/><Relationship Id="rId180" Type="http://schemas.openxmlformats.org/officeDocument/2006/relationships/customXml" Target="../ink/ink1271.xml"/><Relationship Id="rId210" Type="http://schemas.openxmlformats.org/officeDocument/2006/relationships/customXml" Target="../ink/ink1286.xml"/><Relationship Id="rId215" Type="http://schemas.openxmlformats.org/officeDocument/2006/relationships/image" Target="../media/image1297.png"/><Relationship Id="rId26" Type="http://schemas.openxmlformats.org/officeDocument/2006/relationships/customXml" Target="../ink/ink1194.xml"/><Relationship Id="rId47" Type="http://schemas.openxmlformats.org/officeDocument/2006/relationships/image" Target="../media/image1213.png"/><Relationship Id="rId68" Type="http://schemas.openxmlformats.org/officeDocument/2006/relationships/customXml" Target="../ink/ink1215.xml"/><Relationship Id="rId89" Type="http://schemas.openxmlformats.org/officeDocument/2006/relationships/image" Target="../media/image1234.png"/><Relationship Id="rId112" Type="http://schemas.openxmlformats.org/officeDocument/2006/relationships/customXml" Target="../ink/ink1237.xml"/><Relationship Id="rId133" Type="http://schemas.openxmlformats.org/officeDocument/2006/relationships/image" Target="../media/image1256.png"/><Relationship Id="rId154" Type="http://schemas.openxmlformats.org/officeDocument/2006/relationships/customXml" Target="../ink/ink1258.xml"/><Relationship Id="rId175" Type="http://schemas.openxmlformats.org/officeDocument/2006/relationships/image" Target="../media/image1277.png"/><Relationship Id="rId196" Type="http://schemas.openxmlformats.org/officeDocument/2006/relationships/customXml" Target="../ink/ink1279.xml"/><Relationship Id="rId200" Type="http://schemas.openxmlformats.org/officeDocument/2006/relationships/customXml" Target="../ink/ink1281.xml"/><Relationship Id="rId16" Type="http://schemas.openxmlformats.org/officeDocument/2006/relationships/image" Target="../media/image1197.png"/><Relationship Id="rId221" Type="http://schemas.openxmlformats.org/officeDocument/2006/relationships/image" Target="../media/image1300.png"/><Relationship Id="rId37" Type="http://schemas.openxmlformats.org/officeDocument/2006/relationships/image" Target="../media/image1208.png"/><Relationship Id="rId58" Type="http://schemas.openxmlformats.org/officeDocument/2006/relationships/customXml" Target="../ink/ink1210.xml"/><Relationship Id="rId79" Type="http://schemas.openxmlformats.org/officeDocument/2006/relationships/image" Target="../media/image1229.png"/><Relationship Id="rId102" Type="http://schemas.openxmlformats.org/officeDocument/2006/relationships/customXml" Target="../ink/ink1232.xml"/><Relationship Id="rId123" Type="http://schemas.openxmlformats.org/officeDocument/2006/relationships/image" Target="../media/image1251.png"/><Relationship Id="rId144" Type="http://schemas.openxmlformats.org/officeDocument/2006/relationships/customXml" Target="../ink/ink1253.xml"/><Relationship Id="rId90" Type="http://schemas.openxmlformats.org/officeDocument/2006/relationships/customXml" Target="../ink/ink1226.xml"/><Relationship Id="rId165" Type="http://schemas.openxmlformats.org/officeDocument/2006/relationships/image" Target="../media/image1272.png"/><Relationship Id="rId186" Type="http://schemas.openxmlformats.org/officeDocument/2006/relationships/customXml" Target="../ink/ink1274.xml"/><Relationship Id="rId211" Type="http://schemas.openxmlformats.org/officeDocument/2006/relationships/image" Target="../media/image1295.png"/><Relationship Id="rId27" Type="http://schemas.openxmlformats.org/officeDocument/2006/relationships/image" Target="../media/image1203.png"/><Relationship Id="rId48" Type="http://schemas.openxmlformats.org/officeDocument/2006/relationships/customXml" Target="../ink/ink1205.xml"/><Relationship Id="rId69" Type="http://schemas.openxmlformats.org/officeDocument/2006/relationships/image" Target="../media/image1224.png"/><Relationship Id="rId113" Type="http://schemas.openxmlformats.org/officeDocument/2006/relationships/image" Target="../media/image1246.png"/><Relationship Id="rId134" Type="http://schemas.openxmlformats.org/officeDocument/2006/relationships/customXml" Target="../ink/ink1248.xml"/><Relationship Id="rId80" Type="http://schemas.openxmlformats.org/officeDocument/2006/relationships/customXml" Target="../ink/ink1221.xml"/><Relationship Id="rId155" Type="http://schemas.openxmlformats.org/officeDocument/2006/relationships/image" Target="../media/image1267.png"/><Relationship Id="rId176" Type="http://schemas.openxmlformats.org/officeDocument/2006/relationships/customXml" Target="../ink/ink1269.xml"/><Relationship Id="rId197" Type="http://schemas.openxmlformats.org/officeDocument/2006/relationships/image" Target="../media/image1288.png"/><Relationship Id="rId201" Type="http://schemas.openxmlformats.org/officeDocument/2006/relationships/image" Target="../media/image1290.png"/><Relationship Id="rId222" Type="http://schemas.openxmlformats.org/officeDocument/2006/relationships/customXml" Target="../ink/ink1292.xml"/><Relationship Id="rId17" Type="http://schemas.openxmlformats.org/officeDocument/2006/relationships/customXml" Target="../ink/ink1190.xml"/><Relationship Id="rId38" Type="http://schemas.openxmlformats.org/officeDocument/2006/relationships/customXml" Target="../ink/ink1200.xml"/><Relationship Id="rId59" Type="http://schemas.openxmlformats.org/officeDocument/2006/relationships/image" Target="../media/image1219.png"/><Relationship Id="rId103" Type="http://schemas.openxmlformats.org/officeDocument/2006/relationships/image" Target="../media/image1241.png"/><Relationship Id="rId124" Type="http://schemas.openxmlformats.org/officeDocument/2006/relationships/customXml" Target="../ink/ink1243.xml"/><Relationship Id="rId70" Type="http://schemas.openxmlformats.org/officeDocument/2006/relationships/customXml" Target="../ink/ink1216.xml"/><Relationship Id="rId91" Type="http://schemas.openxmlformats.org/officeDocument/2006/relationships/image" Target="../media/image1235.png"/><Relationship Id="rId145" Type="http://schemas.openxmlformats.org/officeDocument/2006/relationships/image" Target="../media/image1262.png"/><Relationship Id="rId166" Type="http://schemas.openxmlformats.org/officeDocument/2006/relationships/customXml" Target="../ink/ink1264.xml"/><Relationship Id="rId187" Type="http://schemas.openxmlformats.org/officeDocument/2006/relationships/image" Target="../media/image128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87.xml"/><Relationship Id="rId28" Type="http://schemas.openxmlformats.org/officeDocument/2006/relationships/customXml" Target="../ink/ink1195.xml"/><Relationship Id="rId49" Type="http://schemas.openxmlformats.org/officeDocument/2006/relationships/image" Target="../media/image1214.png"/><Relationship Id="rId114" Type="http://schemas.openxmlformats.org/officeDocument/2006/relationships/customXml" Target="../ink/ink1238.xml"/><Relationship Id="rId60" Type="http://schemas.openxmlformats.org/officeDocument/2006/relationships/customXml" Target="../ink/ink1211.xml"/><Relationship Id="rId81" Type="http://schemas.openxmlformats.org/officeDocument/2006/relationships/image" Target="../media/image1230.png"/><Relationship Id="rId135" Type="http://schemas.openxmlformats.org/officeDocument/2006/relationships/image" Target="../media/image1257.png"/><Relationship Id="rId156" Type="http://schemas.openxmlformats.org/officeDocument/2006/relationships/customXml" Target="../ink/ink1259.xml"/><Relationship Id="rId177" Type="http://schemas.openxmlformats.org/officeDocument/2006/relationships/image" Target="../media/image1278.png"/><Relationship Id="rId198" Type="http://schemas.openxmlformats.org/officeDocument/2006/relationships/customXml" Target="../ink/ink1280.xml"/><Relationship Id="rId202" Type="http://schemas.openxmlformats.org/officeDocument/2006/relationships/customXml" Target="../ink/ink1282.xml"/><Relationship Id="rId223" Type="http://schemas.openxmlformats.org/officeDocument/2006/relationships/image" Target="../media/image1301.png"/><Relationship Id="rId18" Type="http://schemas.openxmlformats.org/officeDocument/2006/relationships/image" Target="../media/image1198.png"/><Relationship Id="rId39" Type="http://schemas.openxmlformats.org/officeDocument/2006/relationships/image" Target="../media/image1209.png"/><Relationship Id="rId50" Type="http://schemas.openxmlformats.org/officeDocument/2006/relationships/customXml" Target="../ink/ink1206.xml"/><Relationship Id="rId104" Type="http://schemas.openxmlformats.org/officeDocument/2006/relationships/customXml" Target="../ink/ink1233.xml"/><Relationship Id="rId125" Type="http://schemas.openxmlformats.org/officeDocument/2006/relationships/image" Target="../media/image1252.png"/><Relationship Id="rId146" Type="http://schemas.openxmlformats.org/officeDocument/2006/relationships/customXml" Target="../ink/ink1254.xml"/><Relationship Id="rId167" Type="http://schemas.openxmlformats.org/officeDocument/2006/relationships/image" Target="../media/image1273.png"/><Relationship Id="rId188" Type="http://schemas.openxmlformats.org/officeDocument/2006/relationships/customXml" Target="../ink/ink1275.xml"/><Relationship Id="rId71" Type="http://schemas.openxmlformats.org/officeDocument/2006/relationships/image" Target="../media/image1225.png"/><Relationship Id="rId92" Type="http://schemas.openxmlformats.org/officeDocument/2006/relationships/customXml" Target="../ink/ink1227.xml"/><Relationship Id="rId213" Type="http://schemas.openxmlformats.org/officeDocument/2006/relationships/image" Target="../media/image1296.png"/><Relationship Id="rId2" Type="http://schemas.openxmlformats.org/officeDocument/2006/relationships/image" Target="../media/image1190.png"/><Relationship Id="rId29" Type="http://schemas.openxmlformats.org/officeDocument/2006/relationships/image" Target="../media/image1204.png"/><Relationship Id="rId40" Type="http://schemas.openxmlformats.org/officeDocument/2006/relationships/customXml" Target="../ink/ink1201.xml"/><Relationship Id="rId115" Type="http://schemas.openxmlformats.org/officeDocument/2006/relationships/image" Target="../media/image1247.png"/><Relationship Id="rId136" Type="http://schemas.openxmlformats.org/officeDocument/2006/relationships/customXml" Target="../ink/ink1249.xml"/><Relationship Id="rId157" Type="http://schemas.openxmlformats.org/officeDocument/2006/relationships/image" Target="../media/image1268.png"/><Relationship Id="rId178" Type="http://schemas.openxmlformats.org/officeDocument/2006/relationships/customXml" Target="../ink/ink1270.xml"/><Relationship Id="rId61" Type="http://schemas.openxmlformats.org/officeDocument/2006/relationships/image" Target="../media/image1220.png"/><Relationship Id="rId82" Type="http://schemas.openxmlformats.org/officeDocument/2006/relationships/customXml" Target="../ink/ink1222.xml"/><Relationship Id="rId199" Type="http://schemas.openxmlformats.org/officeDocument/2006/relationships/image" Target="../media/image1289.png"/><Relationship Id="rId203" Type="http://schemas.openxmlformats.org/officeDocument/2006/relationships/image" Target="../media/image1291.png"/><Relationship Id="rId19" Type="http://schemas.openxmlformats.org/officeDocument/2006/relationships/customXml" Target="../ink/ink1191.xml"/><Relationship Id="rId224" Type="http://schemas.openxmlformats.org/officeDocument/2006/relationships/customXml" Target="../ink/ink1293.xml"/><Relationship Id="rId30" Type="http://schemas.openxmlformats.org/officeDocument/2006/relationships/customXml" Target="../ink/ink1196.xml"/><Relationship Id="rId105" Type="http://schemas.openxmlformats.org/officeDocument/2006/relationships/image" Target="../media/image1242.png"/><Relationship Id="rId126" Type="http://schemas.openxmlformats.org/officeDocument/2006/relationships/customXml" Target="../ink/ink1244.xml"/><Relationship Id="rId147" Type="http://schemas.openxmlformats.org/officeDocument/2006/relationships/image" Target="../media/image1263.png"/><Relationship Id="rId168" Type="http://schemas.openxmlformats.org/officeDocument/2006/relationships/customXml" Target="../ink/ink1265.xml"/><Relationship Id="rId51" Type="http://schemas.openxmlformats.org/officeDocument/2006/relationships/image" Target="../media/image1215.png"/><Relationship Id="rId72" Type="http://schemas.openxmlformats.org/officeDocument/2006/relationships/customXml" Target="../ink/ink1217.xml"/><Relationship Id="rId93" Type="http://schemas.openxmlformats.org/officeDocument/2006/relationships/image" Target="../media/image1236.png"/><Relationship Id="rId189" Type="http://schemas.openxmlformats.org/officeDocument/2006/relationships/image" Target="../media/image1284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5.png"/><Relationship Id="rId21" Type="http://schemas.openxmlformats.org/officeDocument/2006/relationships/customXml" Target="../ink/ink1303.xml"/><Relationship Id="rId42" Type="http://schemas.openxmlformats.org/officeDocument/2006/relationships/image" Target="../media/image1323.png"/><Relationship Id="rId47" Type="http://schemas.openxmlformats.org/officeDocument/2006/relationships/customXml" Target="../ink/ink1316.xml"/><Relationship Id="rId63" Type="http://schemas.openxmlformats.org/officeDocument/2006/relationships/image" Target="../media/image1334.png"/><Relationship Id="rId68" Type="http://schemas.openxmlformats.org/officeDocument/2006/relationships/customXml" Target="../ink/ink1326.xml"/><Relationship Id="rId84" Type="http://schemas.openxmlformats.org/officeDocument/2006/relationships/customXml" Target="../ink/ink1334.xml"/><Relationship Id="rId89" Type="http://schemas.openxmlformats.org/officeDocument/2006/relationships/image" Target="../media/image1347.png"/><Relationship Id="rId112" Type="http://schemas.openxmlformats.org/officeDocument/2006/relationships/customXml" Target="../ink/ink1348.xml"/><Relationship Id="rId16" Type="http://schemas.openxmlformats.org/officeDocument/2006/relationships/image" Target="../media/image1310.png"/><Relationship Id="rId107" Type="http://schemas.openxmlformats.org/officeDocument/2006/relationships/image" Target="../media/image1356.png"/><Relationship Id="rId11" Type="http://schemas.openxmlformats.org/officeDocument/2006/relationships/customXml" Target="../ink/ink1298.xml"/><Relationship Id="rId32" Type="http://schemas.openxmlformats.org/officeDocument/2006/relationships/image" Target="../media/image1318.png"/><Relationship Id="rId37" Type="http://schemas.openxmlformats.org/officeDocument/2006/relationships/customXml" Target="../ink/ink1311.xml"/><Relationship Id="rId53" Type="http://schemas.openxmlformats.org/officeDocument/2006/relationships/image" Target="../media/image1329.png"/><Relationship Id="rId58" Type="http://schemas.openxmlformats.org/officeDocument/2006/relationships/customXml" Target="../ink/ink1321.xml"/><Relationship Id="rId74" Type="http://schemas.openxmlformats.org/officeDocument/2006/relationships/customXml" Target="../ink/ink1329.xml"/><Relationship Id="rId79" Type="http://schemas.openxmlformats.org/officeDocument/2006/relationships/image" Target="../media/image1342.png"/><Relationship Id="rId102" Type="http://schemas.openxmlformats.org/officeDocument/2006/relationships/customXml" Target="../ink/ink1343.xml"/><Relationship Id="rId5" Type="http://schemas.openxmlformats.org/officeDocument/2006/relationships/customXml" Target="../ink/ink1295.xml"/><Relationship Id="rId90" Type="http://schemas.openxmlformats.org/officeDocument/2006/relationships/customXml" Target="../ink/ink1337.xml"/><Relationship Id="rId95" Type="http://schemas.openxmlformats.org/officeDocument/2006/relationships/image" Target="../media/image1350.png"/><Relationship Id="rId22" Type="http://schemas.openxmlformats.org/officeDocument/2006/relationships/image" Target="../media/image1313.png"/><Relationship Id="rId27" Type="http://schemas.openxmlformats.org/officeDocument/2006/relationships/customXml" Target="../ink/ink1306.xml"/><Relationship Id="rId43" Type="http://schemas.openxmlformats.org/officeDocument/2006/relationships/customXml" Target="../ink/ink1314.xml"/><Relationship Id="rId48" Type="http://schemas.openxmlformats.org/officeDocument/2006/relationships/image" Target="../media/image1326.png"/><Relationship Id="rId64" Type="http://schemas.openxmlformats.org/officeDocument/2006/relationships/customXml" Target="../ink/ink1324.xml"/><Relationship Id="rId69" Type="http://schemas.openxmlformats.org/officeDocument/2006/relationships/image" Target="../media/image1337.png"/><Relationship Id="rId113" Type="http://schemas.openxmlformats.org/officeDocument/2006/relationships/image" Target="../media/image1359.png"/><Relationship Id="rId80" Type="http://schemas.openxmlformats.org/officeDocument/2006/relationships/customXml" Target="../ink/ink1332.xml"/><Relationship Id="rId85" Type="http://schemas.openxmlformats.org/officeDocument/2006/relationships/image" Target="../media/image1345.png"/><Relationship Id="rId12" Type="http://schemas.openxmlformats.org/officeDocument/2006/relationships/image" Target="../media/image1308.png"/><Relationship Id="rId17" Type="http://schemas.openxmlformats.org/officeDocument/2006/relationships/customXml" Target="../ink/ink1301.xml"/><Relationship Id="rId33" Type="http://schemas.openxmlformats.org/officeDocument/2006/relationships/customXml" Target="../ink/ink1309.xml"/><Relationship Id="rId38" Type="http://schemas.openxmlformats.org/officeDocument/2006/relationships/image" Target="../media/image1321.png"/><Relationship Id="rId59" Type="http://schemas.openxmlformats.org/officeDocument/2006/relationships/image" Target="../media/image1332.png"/><Relationship Id="rId103" Type="http://schemas.openxmlformats.org/officeDocument/2006/relationships/image" Target="../media/image1354.png"/><Relationship Id="rId108" Type="http://schemas.openxmlformats.org/officeDocument/2006/relationships/customXml" Target="../ink/ink1346.xml"/><Relationship Id="rId54" Type="http://schemas.openxmlformats.org/officeDocument/2006/relationships/customXml" Target="../ink/ink1319.xml"/><Relationship Id="rId70" Type="http://schemas.openxmlformats.org/officeDocument/2006/relationships/customXml" Target="../ink/ink1327.xml"/><Relationship Id="rId75" Type="http://schemas.openxmlformats.org/officeDocument/2006/relationships/image" Target="../media/image1340.png"/><Relationship Id="rId91" Type="http://schemas.openxmlformats.org/officeDocument/2006/relationships/image" Target="../media/image1348.png"/><Relationship Id="rId96" Type="http://schemas.openxmlformats.org/officeDocument/2006/relationships/customXml" Target="../ink/ink13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5.png"/><Relationship Id="rId15" Type="http://schemas.openxmlformats.org/officeDocument/2006/relationships/customXml" Target="../ink/ink1300.xml"/><Relationship Id="rId23" Type="http://schemas.openxmlformats.org/officeDocument/2006/relationships/customXml" Target="../ink/ink1304.xml"/><Relationship Id="rId28" Type="http://schemas.openxmlformats.org/officeDocument/2006/relationships/image" Target="../media/image1316.png"/><Relationship Id="rId36" Type="http://schemas.openxmlformats.org/officeDocument/2006/relationships/image" Target="../media/image1320.png"/><Relationship Id="rId49" Type="http://schemas.openxmlformats.org/officeDocument/2006/relationships/customXml" Target="../ink/ink1317.xml"/><Relationship Id="rId57" Type="http://schemas.openxmlformats.org/officeDocument/2006/relationships/image" Target="../media/image1331.png"/><Relationship Id="rId106" Type="http://schemas.openxmlformats.org/officeDocument/2006/relationships/customXml" Target="../ink/ink1345.xml"/><Relationship Id="rId114" Type="http://schemas.openxmlformats.org/officeDocument/2006/relationships/customXml" Target="../ink/ink1349.xml"/><Relationship Id="rId10" Type="http://schemas.openxmlformats.org/officeDocument/2006/relationships/image" Target="../media/image1307.png"/><Relationship Id="rId31" Type="http://schemas.openxmlformats.org/officeDocument/2006/relationships/customXml" Target="../ink/ink1308.xml"/><Relationship Id="rId44" Type="http://schemas.openxmlformats.org/officeDocument/2006/relationships/image" Target="../media/image1324.png"/><Relationship Id="rId52" Type="http://schemas.openxmlformats.org/officeDocument/2006/relationships/customXml" Target="../ink/ink1318.xml"/><Relationship Id="rId60" Type="http://schemas.openxmlformats.org/officeDocument/2006/relationships/customXml" Target="../ink/ink1322.xml"/><Relationship Id="rId65" Type="http://schemas.openxmlformats.org/officeDocument/2006/relationships/image" Target="../media/image1335.png"/><Relationship Id="rId73" Type="http://schemas.openxmlformats.org/officeDocument/2006/relationships/image" Target="../media/image1339.png"/><Relationship Id="rId78" Type="http://schemas.openxmlformats.org/officeDocument/2006/relationships/customXml" Target="../ink/ink1331.xml"/><Relationship Id="rId81" Type="http://schemas.openxmlformats.org/officeDocument/2006/relationships/image" Target="../media/image1343.png"/><Relationship Id="rId86" Type="http://schemas.openxmlformats.org/officeDocument/2006/relationships/customXml" Target="../ink/ink1335.xml"/><Relationship Id="rId94" Type="http://schemas.openxmlformats.org/officeDocument/2006/relationships/customXml" Target="../ink/ink1339.xml"/><Relationship Id="rId99" Type="http://schemas.openxmlformats.org/officeDocument/2006/relationships/image" Target="../media/image1352.png"/><Relationship Id="rId101" Type="http://schemas.openxmlformats.org/officeDocument/2006/relationships/image" Target="../media/image1353.png"/><Relationship Id="rId4" Type="http://schemas.openxmlformats.org/officeDocument/2006/relationships/image" Target="../media/image1304.png"/><Relationship Id="rId9" Type="http://schemas.openxmlformats.org/officeDocument/2006/relationships/customXml" Target="../ink/ink1297.xml"/><Relationship Id="rId13" Type="http://schemas.openxmlformats.org/officeDocument/2006/relationships/customXml" Target="../ink/ink1299.xml"/><Relationship Id="rId18" Type="http://schemas.openxmlformats.org/officeDocument/2006/relationships/image" Target="../media/image1311.png"/><Relationship Id="rId39" Type="http://schemas.openxmlformats.org/officeDocument/2006/relationships/customXml" Target="../ink/ink1312.xml"/><Relationship Id="rId109" Type="http://schemas.openxmlformats.org/officeDocument/2006/relationships/image" Target="../media/image1357.png"/><Relationship Id="rId34" Type="http://schemas.openxmlformats.org/officeDocument/2006/relationships/image" Target="../media/image1319.png"/><Relationship Id="rId50" Type="http://schemas.openxmlformats.org/officeDocument/2006/relationships/image" Target="../media/image1327.png"/><Relationship Id="rId55" Type="http://schemas.openxmlformats.org/officeDocument/2006/relationships/image" Target="../media/image1330.png"/><Relationship Id="rId76" Type="http://schemas.openxmlformats.org/officeDocument/2006/relationships/customXml" Target="../ink/ink1330.xml"/><Relationship Id="rId97" Type="http://schemas.openxmlformats.org/officeDocument/2006/relationships/image" Target="../media/image1351.png"/><Relationship Id="rId104" Type="http://schemas.openxmlformats.org/officeDocument/2006/relationships/customXml" Target="../ink/ink1344.xml"/><Relationship Id="rId7" Type="http://schemas.openxmlformats.org/officeDocument/2006/relationships/customXml" Target="../ink/ink1296.xml"/><Relationship Id="rId71" Type="http://schemas.openxmlformats.org/officeDocument/2006/relationships/image" Target="../media/image1338.png"/><Relationship Id="rId92" Type="http://schemas.openxmlformats.org/officeDocument/2006/relationships/customXml" Target="../ink/ink1338.xml"/><Relationship Id="rId2" Type="http://schemas.openxmlformats.org/officeDocument/2006/relationships/image" Target="../media/image1303.png"/><Relationship Id="rId29" Type="http://schemas.openxmlformats.org/officeDocument/2006/relationships/customXml" Target="../ink/ink1307.xml"/><Relationship Id="rId24" Type="http://schemas.openxmlformats.org/officeDocument/2006/relationships/image" Target="../media/image1314.png"/><Relationship Id="rId40" Type="http://schemas.openxmlformats.org/officeDocument/2006/relationships/image" Target="../media/image1322.png"/><Relationship Id="rId45" Type="http://schemas.openxmlformats.org/officeDocument/2006/relationships/customXml" Target="../ink/ink1315.xml"/><Relationship Id="rId66" Type="http://schemas.openxmlformats.org/officeDocument/2006/relationships/customXml" Target="../ink/ink1325.xml"/><Relationship Id="rId87" Type="http://schemas.openxmlformats.org/officeDocument/2006/relationships/image" Target="../media/image1346.png"/><Relationship Id="rId110" Type="http://schemas.openxmlformats.org/officeDocument/2006/relationships/customXml" Target="../ink/ink1347.xml"/><Relationship Id="rId115" Type="http://schemas.openxmlformats.org/officeDocument/2006/relationships/image" Target="../media/image1360.png"/><Relationship Id="rId61" Type="http://schemas.openxmlformats.org/officeDocument/2006/relationships/image" Target="../media/image1333.png"/><Relationship Id="rId82" Type="http://schemas.openxmlformats.org/officeDocument/2006/relationships/customXml" Target="../ink/ink1333.xml"/><Relationship Id="rId19" Type="http://schemas.openxmlformats.org/officeDocument/2006/relationships/customXml" Target="../ink/ink1302.xml"/><Relationship Id="rId14" Type="http://schemas.openxmlformats.org/officeDocument/2006/relationships/image" Target="../media/image1309.png"/><Relationship Id="rId30" Type="http://schemas.openxmlformats.org/officeDocument/2006/relationships/image" Target="../media/image1317.png"/><Relationship Id="rId35" Type="http://schemas.openxmlformats.org/officeDocument/2006/relationships/customXml" Target="../ink/ink1310.xml"/><Relationship Id="rId56" Type="http://schemas.openxmlformats.org/officeDocument/2006/relationships/customXml" Target="../ink/ink1320.xml"/><Relationship Id="rId77" Type="http://schemas.openxmlformats.org/officeDocument/2006/relationships/image" Target="../media/image1341.png"/><Relationship Id="rId100" Type="http://schemas.openxmlformats.org/officeDocument/2006/relationships/customXml" Target="../ink/ink1342.xml"/><Relationship Id="rId105" Type="http://schemas.openxmlformats.org/officeDocument/2006/relationships/image" Target="../media/image1355.png"/><Relationship Id="rId8" Type="http://schemas.openxmlformats.org/officeDocument/2006/relationships/image" Target="../media/image1306.png"/><Relationship Id="rId51" Type="http://schemas.openxmlformats.org/officeDocument/2006/relationships/image" Target="../media/image1328.png"/><Relationship Id="rId72" Type="http://schemas.openxmlformats.org/officeDocument/2006/relationships/customXml" Target="../ink/ink1328.xml"/><Relationship Id="rId93" Type="http://schemas.openxmlformats.org/officeDocument/2006/relationships/image" Target="../media/image1349.png"/><Relationship Id="rId98" Type="http://schemas.openxmlformats.org/officeDocument/2006/relationships/customXml" Target="../ink/ink1341.xml"/><Relationship Id="rId3" Type="http://schemas.openxmlformats.org/officeDocument/2006/relationships/customXml" Target="../ink/ink1294.xml"/><Relationship Id="rId25" Type="http://schemas.openxmlformats.org/officeDocument/2006/relationships/customXml" Target="../ink/ink1305.xml"/><Relationship Id="rId46" Type="http://schemas.openxmlformats.org/officeDocument/2006/relationships/image" Target="../media/image1325.png"/><Relationship Id="rId67" Type="http://schemas.openxmlformats.org/officeDocument/2006/relationships/image" Target="../media/image1336.png"/><Relationship Id="rId20" Type="http://schemas.openxmlformats.org/officeDocument/2006/relationships/image" Target="../media/image1312.png"/><Relationship Id="rId41" Type="http://schemas.openxmlformats.org/officeDocument/2006/relationships/customXml" Target="../ink/ink1313.xml"/><Relationship Id="rId62" Type="http://schemas.openxmlformats.org/officeDocument/2006/relationships/customXml" Target="../ink/ink1323.xml"/><Relationship Id="rId83" Type="http://schemas.openxmlformats.org/officeDocument/2006/relationships/image" Target="../media/image1344.png"/><Relationship Id="rId88" Type="http://schemas.openxmlformats.org/officeDocument/2006/relationships/customXml" Target="../ink/ink1336.xml"/><Relationship Id="rId111" Type="http://schemas.openxmlformats.org/officeDocument/2006/relationships/image" Target="../media/image135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0.png"/><Relationship Id="rId21" Type="http://schemas.openxmlformats.org/officeDocument/2006/relationships/customXml" Target="../ink/ink1359.xml"/><Relationship Id="rId42" Type="http://schemas.openxmlformats.org/officeDocument/2006/relationships/image" Target="../media/image1381.png"/><Relationship Id="rId63" Type="http://schemas.openxmlformats.org/officeDocument/2006/relationships/customXml" Target="../ink/ink1379.xml"/><Relationship Id="rId84" Type="http://schemas.openxmlformats.org/officeDocument/2006/relationships/image" Target="../media/image1403.png"/><Relationship Id="rId138" Type="http://schemas.openxmlformats.org/officeDocument/2006/relationships/customXml" Target="../ink/ink1416.xml"/><Relationship Id="rId159" Type="http://schemas.openxmlformats.org/officeDocument/2006/relationships/customXml" Target="../ink/ink1426.xml"/><Relationship Id="rId170" Type="http://schemas.openxmlformats.org/officeDocument/2006/relationships/image" Target="../media/image1447.png"/><Relationship Id="rId191" Type="http://schemas.openxmlformats.org/officeDocument/2006/relationships/customXml" Target="../ink/ink1442.xml"/><Relationship Id="rId205" Type="http://schemas.openxmlformats.org/officeDocument/2006/relationships/image" Target="../media/image1465.png"/><Relationship Id="rId226" Type="http://schemas.openxmlformats.org/officeDocument/2006/relationships/customXml" Target="../ink/ink1459.xml"/><Relationship Id="rId247" Type="http://schemas.openxmlformats.org/officeDocument/2006/relationships/image" Target="../media/image1486.png"/><Relationship Id="rId107" Type="http://schemas.openxmlformats.org/officeDocument/2006/relationships/image" Target="../media/image1415.png"/><Relationship Id="rId11" Type="http://schemas.openxmlformats.org/officeDocument/2006/relationships/customXml" Target="../ink/ink1354.xml"/><Relationship Id="rId32" Type="http://schemas.openxmlformats.org/officeDocument/2006/relationships/image" Target="../media/image1376.png"/><Relationship Id="rId53" Type="http://schemas.openxmlformats.org/officeDocument/2006/relationships/customXml" Target="../ink/ink1375.xml"/><Relationship Id="rId74" Type="http://schemas.openxmlformats.org/officeDocument/2006/relationships/image" Target="../media/image1398.png"/><Relationship Id="rId128" Type="http://schemas.openxmlformats.org/officeDocument/2006/relationships/customXml" Target="../ink/ink1411.xml"/><Relationship Id="rId149" Type="http://schemas.openxmlformats.org/officeDocument/2006/relationships/image" Target="../media/image1436.png"/><Relationship Id="rId5" Type="http://schemas.openxmlformats.org/officeDocument/2006/relationships/customXml" Target="../ink/ink1351.xml"/><Relationship Id="rId95" Type="http://schemas.openxmlformats.org/officeDocument/2006/relationships/image" Target="../media/image1409.png"/><Relationship Id="rId160" Type="http://schemas.openxmlformats.org/officeDocument/2006/relationships/image" Target="../media/image1442.png"/><Relationship Id="rId181" Type="http://schemas.openxmlformats.org/officeDocument/2006/relationships/customXml" Target="../ink/ink1437.xml"/><Relationship Id="rId216" Type="http://schemas.openxmlformats.org/officeDocument/2006/relationships/customXml" Target="../ink/ink1454.xml"/><Relationship Id="rId237" Type="http://schemas.openxmlformats.org/officeDocument/2006/relationships/image" Target="../media/image1481.png"/><Relationship Id="rId22" Type="http://schemas.openxmlformats.org/officeDocument/2006/relationships/image" Target="../media/image1371.png"/><Relationship Id="rId43" Type="http://schemas.openxmlformats.org/officeDocument/2006/relationships/customXml" Target="../ink/ink1370.xml"/><Relationship Id="rId64" Type="http://schemas.openxmlformats.org/officeDocument/2006/relationships/image" Target="../media/image1393.png"/><Relationship Id="rId118" Type="http://schemas.openxmlformats.org/officeDocument/2006/relationships/customXml" Target="../ink/ink1406.xml"/><Relationship Id="rId139" Type="http://schemas.openxmlformats.org/officeDocument/2006/relationships/image" Target="../media/image1431.png"/><Relationship Id="rId85" Type="http://schemas.openxmlformats.org/officeDocument/2006/relationships/image" Target="../media/image1404.png"/><Relationship Id="rId150" Type="http://schemas.openxmlformats.org/officeDocument/2006/relationships/customXml" Target="../ink/ink1422.xml"/><Relationship Id="rId171" Type="http://schemas.openxmlformats.org/officeDocument/2006/relationships/customXml" Target="../ink/ink1432.xml"/><Relationship Id="rId192" Type="http://schemas.openxmlformats.org/officeDocument/2006/relationships/image" Target="../media/image1458.png"/><Relationship Id="rId206" Type="http://schemas.openxmlformats.org/officeDocument/2006/relationships/customXml" Target="../ink/ink1449.xml"/><Relationship Id="rId227" Type="http://schemas.openxmlformats.org/officeDocument/2006/relationships/image" Target="../media/image1476.png"/><Relationship Id="rId248" Type="http://schemas.openxmlformats.org/officeDocument/2006/relationships/customXml" Target="../ink/ink1470.xml"/><Relationship Id="rId12" Type="http://schemas.openxmlformats.org/officeDocument/2006/relationships/image" Target="../media/image1366.png"/><Relationship Id="rId33" Type="http://schemas.openxmlformats.org/officeDocument/2006/relationships/customXml" Target="../ink/ink1365.xml"/><Relationship Id="rId108" Type="http://schemas.openxmlformats.org/officeDocument/2006/relationships/customXml" Target="../ink/ink1401.xml"/><Relationship Id="rId129" Type="http://schemas.openxmlformats.org/officeDocument/2006/relationships/image" Target="../media/image1426.png"/><Relationship Id="rId54" Type="http://schemas.openxmlformats.org/officeDocument/2006/relationships/image" Target="../media/image1387.png"/><Relationship Id="rId75" Type="http://schemas.openxmlformats.org/officeDocument/2006/relationships/customXml" Target="../ink/ink1385.xml"/><Relationship Id="rId96" Type="http://schemas.openxmlformats.org/officeDocument/2006/relationships/customXml" Target="../ink/ink1395.xml"/><Relationship Id="rId140" Type="http://schemas.openxmlformats.org/officeDocument/2006/relationships/customXml" Target="../ink/ink1417.xml"/><Relationship Id="rId161" Type="http://schemas.openxmlformats.org/officeDocument/2006/relationships/customXml" Target="../ink/ink1427.xml"/><Relationship Id="rId182" Type="http://schemas.openxmlformats.org/officeDocument/2006/relationships/image" Target="../media/image1453.png"/><Relationship Id="rId217" Type="http://schemas.openxmlformats.org/officeDocument/2006/relationships/image" Target="../media/image1471.png"/><Relationship Id="rId6" Type="http://schemas.openxmlformats.org/officeDocument/2006/relationships/image" Target="../media/image1363.png"/><Relationship Id="rId238" Type="http://schemas.openxmlformats.org/officeDocument/2006/relationships/customXml" Target="../ink/ink1465.xml"/><Relationship Id="rId23" Type="http://schemas.openxmlformats.org/officeDocument/2006/relationships/customXml" Target="../ink/ink1360.xml"/><Relationship Id="rId119" Type="http://schemas.openxmlformats.org/officeDocument/2006/relationships/image" Target="../media/image1421.png"/><Relationship Id="rId44" Type="http://schemas.openxmlformats.org/officeDocument/2006/relationships/image" Target="../media/image1382.png"/><Relationship Id="rId65" Type="http://schemas.openxmlformats.org/officeDocument/2006/relationships/customXml" Target="../ink/ink1380.xml"/><Relationship Id="rId86" Type="http://schemas.openxmlformats.org/officeDocument/2006/relationships/customXml" Target="../ink/ink1390.xml"/><Relationship Id="rId130" Type="http://schemas.openxmlformats.org/officeDocument/2006/relationships/customXml" Target="../ink/ink1412.xml"/><Relationship Id="rId151" Type="http://schemas.openxmlformats.org/officeDocument/2006/relationships/image" Target="../media/image1437.png"/><Relationship Id="rId172" Type="http://schemas.openxmlformats.org/officeDocument/2006/relationships/image" Target="../media/image1448.png"/><Relationship Id="rId193" Type="http://schemas.openxmlformats.org/officeDocument/2006/relationships/customXml" Target="../ink/ink1443.xml"/><Relationship Id="rId207" Type="http://schemas.openxmlformats.org/officeDocument/2006/relationships/image" Target="../media/image1466.png"/><Relationship Id="rId228" Type="http://schemas.openxmlformats.org/officeDocument/2006/relationships/customXml" Target="../ink/ink1460.xml"/><Relationship Id="rId249" Type="http://schemas.openxmlformats.org/officeDocument/2006/relationships/image" Target="../media/image1487.png"/><Relationship Id="rId13" Type="http://schemas.openxmlformats.org/officeDocument/2006/relationships/customXml" Target="../ink/ink1355.xml"/><Relationship Id="rId109" Type="http://schemas.openxmlformats.org/officeDocument/2006/relationships/image" Target="../media/image1416.png"/><Relationship Id="rId34" Type="http://schemas.openxmlformats.org/officeDocument/2006/relationships/image" Target="../media/image1377.png"/><Relationship Id="rId55" Type="http://schemas.openxmlformats.org/officeDocument/2006/relationships/image" Target="../media/image1388.png"/><Relationship Id="rId76" Type="http://schemas.openxmlformats.org/officeDocument/2006/relationships/image" Target="../media/image1399.png"/><Relationship Id="rId97" Type="http://schemas.openxmlformats.org/officeDocument/2006/relationships/image" Target="../media/image1410.png"/><Relationship Id="rId120" Type="http://schemas.openxmlformats.org/officeDocument/2006/relationships/customXml" Target="../ink/ink1407.xml"/><Relationship Id="rId141" Type="http://schemas.openxmlformats.org/officeDocument/2006/relationships/image" Target="../media/image1432.png"/><Relationship Id="rId7" Type="http://schemas.openxmlformats.org/officeDocument/2006/relationships/customXml" Target="../ink/ink1352.xml"/><Relationship Id="rId162" Type="http://schemas.openxmlformats.org/officeDocument/2006/relationships/image" Target="../media/image1443.png"/><Relationship Id="rId183" Type="http://schemas.openxmlformats.org/officeDocument/2006/relationships/customXml" Target="../ink/ink1438.xml"/><Relationship Id="rId218" Type="http://schemas.openxmlformats.org/officeDocument/2006/relationships/customXml" Target="../ink/ink1455.xml"/><Relationship Id="rId239" Type="http://schemas.openxmlformats.org/officeDocument/2006/relationships/image" Target="../media/image1482.png"/><Relationship Id="rId24" Type="http://schemas.openxmlformats.org/officeDocument/2006/relationships/image" Target="../media/image1372.png"/><Relationship Id="rId45" Type="http://schemas.openxmlformats.org/officeDocument/2006/relationships/customXml" Target="../ink/ink1371.xml"/><Relationship Id="rId66" Type="http://schemas.openxmlformats.org/officeDocument/2006/relationships/image" Target="../media/image1394.png"/><Relationship Id="rId87" Type="http://schemas.openxmlformats.org/officeDocument/2006/relationships/image" Target="../media/image1405.png"/><Relationship Id="rId110" Type="http://schemas.openxmlformats.org/officeDocument/2006/relationships/customXml" Target="../ink/ink1402.xml"/><Relationship Id="rId131" Type="http://schemas.openxmlformats.org/officeDocument/2006/relationships/image" Target="../media/image1427.png"/><Relationship Id="rId152" Type="http://schemas.openxmlformats.org/officeDocument/2006/relationships/customXml" Target="../ink/ink1423.xml"/><Relationship Id="rId173" Type="http://schemas.openxmlformats.org/officeDocument/2006/relationships/customXml" Target="../ink/ink1433.xml"/><Relationship Id="rId194" Type="http://schemas.openxmlformats.org/officeDocument/2006/relationships/image" Target="../media/image1459.png"/><Relationship Id="rId208" Type="http://schemas.openxmlformats.org/officeDocument/2006/relationships/customXml" Target="../ink/ink1450.xml"/><Relationship Id="rId229" Type="http://schemas.openxmlformats.org/officeDocument/2006/relationships/image" Target="../media/image1477.png"/><Relationship Id="rId240" Type="http://schemas.openxmlformats.org/officeDocument/2006/relationships/customXml" Target="../ink/ink1466.xml"/><Relationship Id="rId14" Type="http://schemas.openxmlformats.org/officeDocument/2006/relationships/image" Target="../media/image1367.png"/><Relationship Id="rId35" Type="http://schemas.openxmlformats.org/officeDocument/2006/relationships/customXml" Target="../ink/ink1366.xml"/><Relationship Id="rId56" Type="http://schemas.openxmlformats.org/officeDocument/2006/relationships/image" Target="../media/image1389.png"/><Relationship Id="rId77" Type="http://schemas.openxmlformats.org/officeDocument/2006/relationships/customXml" Target="../ink/ink1386.xml"/><Relationship Id="rId100" Type="http://schemas.openxmlformats.org/officeDocument/2006/relationships/customXml" Target="../ink/ink1397.xml"/><Relationship Id="rId8" Type="http://schemas.openxmlformats.org/officeDocument/2006/relationships/image" Target="../media/image1364.png"/><Relationship Id="rId98" Type="http://schemas.openxmlformats.org/officeDocument/2006/relationships/customXml" Target="../ink/ink1396.xml"/><Relationship Id="rId121" Type="http://schemas.openxmlformats.org/officeDocument/2006/relationships/image" Target="../media/image1422.png"/><Relationship Id="rId142" Type="http://schemas.openxmlformats.org/officeDocument/2006/relationships/customXml" Target="../ink/ink1418.xml"/><Relationship Id="rId163" Type="http://schemas.openxmlformats.org/officeDocument/2006/relationships/customXml" Target="../ink/ink1428.xml"/><Relationship Id="rId184" Type="http://schemas.openxmlformats.org/officeDocument/2006/relationships/image" Target="../media/image1454.png"/><Relationship Id="rId219" Type="http://schemas.openxmlformats.org/officeDocument/2006/relationships/image" Target="../media/image1472.png"/><Relationship Id="rId230" Type="http://schemas.openxmlformats.org/officeDocument/2006/relationships/customXml" Target="../ink/ink1461.xml"/><Relationship Id="rId25" Type="http://schemas.openxmlformats.org/officeDocument/2006/relationships/customXml" Target="../ink/ink1361.xml"/><Relationship Id="rId46" Type="http://schemas.openxmlformats.org/officeDocument/2006/relationships/image" Target="../media/image1383.png"/><Relationship Id="rId67" Type="http://schemas.openxmlformats.org/officeDocument/2006/relationships/customXml" Target="../ink/ink1381.xml"/><Relationship Id="rId88" Type="http://schemas.openxmlformats.org/officeDocument/2006/relationships/customXml" Target="../ink/ink1391.xml"/><Relationship Id="rId111" Type="http://schemas.openxmlformats.org/officeDocument/2006/relationships/image" Target="../media/image1417.png"/><Relationship Id="rId132" Type="http://schemas.openxmlformats.org/officeDocument/2006/relationships/customXml" Target="../ink/ink1413.xml"/><Relationship Id="rId153" Type="http://schemas.openxmlformats.org/officeDocument/2006/relationships/image" Target="../media/image1438.png"/><Relationship Id="rId174" Type="http://schemas.openxmlformats.org/officeDocument/2006/relationships/image" Target="../media/image1449.png"/><Relationship Id="rId195" Type="http://schemas.openxmlformats.org/officeDocument/2006/relationships/image" Target="../media/image1460.png"/><Relationship Id="rId209" Type="http://schemas.openxmlformats.org/officeDocument/2006/relationships/image" Target="../media/image1467.png"/><Relationship Id="rId220" Type="http://schemas.openxmlformats.org/officeDocument/2006/relationships/customXml" Target="../ink/ink1456.xml"/><Relationship Id="rId241" Type="http://schemas.openxmlformats.org/officeDocument/2006/relationships/image" Target="../media/image1483.png"/><Relationship Id="rId15" Type="http://schemas.openxmlformats.org/officeDocument/2006/relationships/customXml" Target="../ink/ink1356.xml"/><Relationship Id="rId36" Type="http://schemas.openxmlformats.org/officeDocument/2006/relationships/image" Target="../media/image1378.png"/><Relationship Id="rId57" Type="http://schemas.openxmlformats.org/officeDocument/2006/relationships/customXml" Target="../ink/ink1376.xml"/><Relationship Id="rId78" Type="http://schemas.openxmlformats.org/officeDocument/2006/relationships/image" Target="../media/image1400.png"/><Relationship Id="rId99" Type="http://schemas.openxmlformats.org/officeDocument/2006/relationships/image" Target="../media/image1411.png"/><Relationship Id="rId101" Type="http://schemas.openxmlformats.org/officeDocument/2006/relationships/image" Target="../media/image1412.png"/><Relationship Id="rId122" Type="http://schemas.openxmlformats.org/officeDocument/2006/relationships/customXml" Target="../ink/ink1408.xml"/><Relationship Id="rId143" Type="http://schemas.openxmlformats.org/officeDocument/2006/relationships/image" Target="../media/image1433.png"/><Relationship Id="rId164" Type="http://schemas.openxmlformats.org/officeDocument/2006/relationships/image" Target="../media/image1444.png"/><Relationship Id="rId185" Type="http://schemas.openxmlformats.org/officeDocument/2006/relationships/customXml" Target="../ink/ink1439.xml"/><Relationship Id="rId4" Type="http://schemas.openxmlformats.org/officeDocument/2006/relationships/image" Target="../media/image1362.png"/><Relationship Id="rId9" Type="http://schemas.openxmlformats.org/officeDocument/2006/relationships/customXml" Target="../ink/ink1353.xml"/><Relationship Id="rId180" Type="http://schemas.openxmlformats.org/officeDocument/2006/relationships/image" Target="../media/image1452.png"/><Relationship Id="rId210" Type="http://schemas.openxmlformats.org/officeDocument/2006/relationships/customXml" Target="../ink/ink1451.xml"/><Relationship Id="rId215" Type="http://schemas.openxmlformats.org/officeDocument/2006/relationships/image" Target="../media/image1470.png"/><Relationship Id="rId236" Type="http://schemas.openxmlformats.org/officeDocument/2006/relationships/customXml" Target="../ink/ink1464.xml"/><Relationship Id="rId26" Type="http://schemas.openxmlformats.org/officeDocument/2006/relationships/image" Target="../media/image1373.png"/><Relationship Id="rId231" Type="http://schemas.openxmlformats.org/officeDocument/2006/relationships/image" Target="../media/image1478.png"/><Relationship Id="rId47" Type="http://schemas.openxmlformats.org/officeDocument/2006/relationships/customXml" Target="../ink/ink1372.xml"/><Relationship Id="rId68" Type="http://schemas.openxmlformats.org/officeDocument/2006/relationships/image" Target="../media/image1395.png"/><Relationship Id="rId89" Type="http://schemas.openxmlformats.org/officeDocument/2006/relationships/image" Target="../media/image1406.png"/><Relationship Id="rId112" Type="http://schemas.openxmlformats.org/officeDocument/2006/relationships/customXml" Target="../ink/ink1403.xml"/><Relationship Id="rId133" Type="http://schemas.openxmlformats.org/officeDocument/2006/relationships/image" Target="../media/image1428.png"/><Relationship Id="rId154" Type="http://schemas.openxmlformats.org/officeDocument/2006/relationships/customXml" Target="../ink/ink1424.xml"/><Relationship Id="rId175" Type="http://schemas.openxmlformats.org/officeDocument/2006/relationships/customXml" Target="../ink/ink1434.xml"/><Relationship Id="rId196" Type="http://schemas.openxmlformats.org/officeDocument/2006/relationships/customXml" Target="../ink/ink1444.xml"/><Relationship Id="rId200" Type="http://schemas.openxmlformats.org/officeDocument/2006/relationships/customXml" Target="../ink/ink1446.xml"/><Relationship Id="rId16" Type="http://schemas.openxmlformats.org/officeDocument/2006/relationships/image" Target="../media/image1368.png"/><Relationship Id="rId221" Type="http://schemas.openxmlformats.org/officeDocument/2006/relationships/image" Target="../media/image1473.png"/><Relationship Id="rId242" Type="http://schemas.openxmlformats.org/officeDocument/2006/relationships/customXml" Target="../ink/ink1467.xml"/><Relationship Id="rId37" Type="http://schemas.openxmlformats.org/officeDocument/2006/relationships/customXml" Target="../ink/ink1367.xml"/><Relationship Id="rId58" Type="http://schemas.openxmlformats.org/officeDocument/2006/relationships/image" Target="../media/image1390.png"/><Relationship Id="rId79" Type="http://schemas.openxmlformats.org/officeDocument/2006/relationships/customXml" Target="../ink/ink1387.xml"/><Relationship Id="rId102" Type="http://schemas.openxmlformats.org/officeDocument/2006/relationships/customXml" Target="../ink/ink1398.xml"/><Relationship Id="rId123" Type="http://schemas.openxmlformats.org/officeDocument/2006/relationships/image" Target="../media/image1423.png"/><Relationship Id="rId144" Type="http://schemas.openxmlformats.org/officeDocument/2006/relationships/customXml" Target="../ink/ink1419.xml"/><Relationship Id="rId90" Type="http://schemas.openxmlformats.org/officeDocument/2006/relationships/customXml" Target="../ink/ink1392.xml"/><Relationship Id="rId165" Type="http://schemas.openxmlformats.org/officeDocument/2006/relationships/customXml" Target="../ink/ink1429.xml"/><Relationship Id="rId186" Type="http://schemas.openxmlformats.org/officeDocument/2006/relationships/image" Target="../media/image1455.png"/><Relationship Id="rId211" Type="http://schemas.openxmlformats.org/officeDocument/2006/relationships/image" Target="../media/image1468.png"/><Relationship Id="rId232" Type="http://schemas.openxmlformats.org/officeDocument/2006/relationships/customXml" Target="../ink/ink1462.xml"/><Relationship Id="rId27" Type="http://schemas.openxmlformats.org/officeDocument/2006/relationships/customXml" Target="../ink/ink1362.xml"/><Relationship Id="rId48" Type="http://schemas.openxmlformats.org/officeDocument/2006/relationships/image" Target="../media/image1384.png"/><Relationship Id="rId69" Type="http://schemas.openxmlformats.org/officeDocument/2006/relationships/customXml" Target="../ink/ink1382.xml"/><Relationship Id="rId113" Type="http://schemas.openxmlformats.org/officeDocument/2006/relationships/image" Target="../media/image1418.png"/><Relationship Id="rId134" Type="http://schemas.openxmlformats.org/officeDocument/2006/relationships/customXml" Target="../ink/ink1414.xml"/><Relationship Id="rId80" Type="http://schemas.openxmlformats.org/officeDocument/2006/relationships/image" Target="../media/image1401.png"/><Relationship Id="rId155" Type="http://schemas.openxmlformats.org/officeDocument/2006/relationships/image" Target="../media/image1439.png"/><Relationship Id="rId176" Type="http://schemas.openxmlformats.org/officeDocument/2006/relationships/image" Target="../media/image1450.png"/><Relationship Id="rId197" Type="http://schemas.openxmlformats.org/officeDocument/2006/relationships/image" Target="../media/image1461.png"/><Relationship Id="rId201" Type="http://schemas.openxmlformats.org/officeDocument/2006/relationships/image" Target="../media/image1463.png"/><Relationship Id="rId222" Type="http://schemas.openxmlformats.org/officeDocument/2006/relationships/customXml" Target="../ink/ink1457.xml"/><Relationship Id="rId243" Type="http://schemas.openxmlformats.org/officeDocument/2006/relationships/image" Target="../media/image1484.png"/><Relationship Id="rId17" Type="http://schemas.openxmlformats.org/officeDocument/2006/relationships/customXml" Target="../ink/ink1357.xml"/><Relationship Id="rId38" Type="http://schemas.openxmlformats.org/officeDocument/2006/relationships/image" Target="../media/image1379.png"/><Relationship Id="rId59" Type="http://schemas.openxmlformats.org/officeDocument/2006/relationships/customXml" Target="../ink/ink1377.xml"/><Relationship Id="rId103" Type="http://schemas.openxmlformats.org/officeDocument/2006/relationships/image" Target="../media/image1413.png"/><Relationship Id="rId124" Type="http://schemas.openxmlformats.org/officeDocument/2006/relationships/customXml" Target="../ink/ink1409.xml"/><Relationship Id="rId70" Type="http://schemas.openxmlformats.org/officeDocument/2006/relationships/image" Target="../media/image1396.png"/><Relationship Id="rId91" Type="http://schemas.openxmlformats.org/officeDocument/2006/relationships/image" Target="../media/image1407.png"/><Relationship Id="rId145" Type="http://schemas.openxmlformats.org/officeDocument/2006/relationships/image" Target="../media/image1434.png"/><Relationship Id="rId166" Type="http://schemas.openxmlformats.org/officeDocument/2006/relationships/image" Target="../media/image1445.png"/><Relationship Id="rId187" Type="http://schemas.openxmlformats.org/officeDocument/2006/relationships/customXml" Target="../ink/ink144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52.xml"/><Relationship Id="rId233" Type="http://schemas.openxmlformats.org/officeDocument/2006/relationships/image" Target="../media/image1479.png"/><Relationship Id="rId28" Type="http://schemas.openxmlformats.org/officeDocument/2006/relationships/image" Target="../media/image1374.png"/><Relationship Id="rId49" Type="http://schemas.openxmlformats.org/officeDocument/2006/relationships/customXml" Target="../ink/ink1373.xml"/><Relationship Id="rId114" Type="http://schemas.openxmlformats.org/officeDocument/2006/relationships/customXml" Target="../ink/ink1404.xml"/><Relationship Id="rId60" Type="http://schemas.openxmlformats.org/officeDocument/2006/relationships/image" Target="../media/image1391.png"/><Relationship Id="rId81" Type="http://schemas.openxmlformats.org/officeDocument/2006/relationships/customXml" Target="../ink/ink1388.xml"/><Relationship Id="rId135" Type="http://schemas.openxmlformats.org/officeDocument/2006/relationships/image" Target="../media/image1429.png"/><Relationship Id="rId156" Type="http://schemas.openxmlformats.org/officeDocument/2006/relationships/image" Target="../media/image1440.png"/><Relationship Id="rId177" Type="http://schemas.openxmlformats.org/officeDocument/2006/relationships/customXml" Target="../ink/ink1435.xml"/><Relationship Id="rId198" Type="http://schemas.openxmlformats.org/officeDocument/2006/relationships/customXml" Target="../ink/ink1445.xml"/><Relationship Id="rId202" Type="http://schemas.openxmlformats.org/officeDocument/2006/relationships/customXml" Target="../ink/ink1447.xml"/><Relationship Id="rId223" Type="http://schemas.openxmlformats.org/officeDocument/2006/relationships/image" Target="../media/image1474.png"/><Relationship Id="rId244" Type="http://schemas.openxmlformats.org/officeDocument/2006/relationships/customXml" Target="../ink/ink1468.xml"/><Relationship Id="rId18" Type="http://schemas.openxmlformats.org/officeDocument/2006/relationships/image" Target="../media/image1369.png"/><Relationship Id="rId39" Type="http://schemas.openxmlformats.org/officeDocument/2006/relationships/customXml" Target="../ink/ink1368.xml"/><Relationship Id="rId50" Type="http://schemas.openxmlformats.org/officeDocument/2006/relationships/image" Target="../media/image1385.png"/><Relationship Id="rId104" Type="http://schemas.openxmlformats.org/officeDocument/2006/relationships/customXml" Target="../ink/ink1399.xml"/><Relationship Id="rId125" Type="http://schemas.openxmlformats.org/officeDocument/2006/relationships/image" Target="../media/image1424.png"/><Relationship Id="rId146" Type="http://schemas.openxmlformats.org/officeDocument/2006/relationships/customXml" Target="../ink/ink1420.xml"/><Relationship Id="rId167" Type="http://schemas.openxmlformats.org/officeDocument/2006/relationships/customXml" Target="../ink/ink1430.xml"/><Relationship Id="rId188" Type="http://schemas.openxmlformats.org/officeDocument/2006/relationships/image" Target="../media/image1456.png"/><Relationship Id="rId71" Type="http://schemas.openxmlformats.org/officeDocument/2006/relationships/customXml" Target="../ink/ink1383.xml"/><Relationship Id="rId92" Type="http://schemas.openxmlformats.org/officeDocument/2006/relationships/customXml" Target="../ink/ink1393.xml"/><Relationship Id="rId213" Type="http://schemas.openxmlformats.org/officeDocument/2006/relationships/image" Target="../media/image1469.png"/><Relationship Id="rId234" Type="http://schemas.openxmlformats.org/officeDocument/2006/relationships/customXml" Target="../ink/ink1463.xml"/><Relationship Id="rId2" Type="http://schemas.openxmlformats.org/officeDocument/2006/relationships/image" Target="../media/image1361.png"/><Relationship Id="rId29" Type="http://schemas.openxmlformats.org/officeDocument/2006/relationships/customXml" Target="../ink/ink1363.xml"/><Relationship Id="rId40" Type="http://schemas.openxmlformats.org/officeDocument/2006/relationships/image" Target="../media/image1380.png"/><Relationship Id="rId115" Type="http://schemas.openxmlformats.org/officeDocument/2006/relationships/image" Target="../media/image1419.png"/><Relationship Id="rId136" Type="http://schemas.openxmlformats.org/officeDocument/2006/relationships/customXml" Target="../ink/ink1415.xml"/><Relationship Id="rId157" Type="http://schemas.openxmlformats.org/officeDocument/2006/relationships/customXml" Target="../ink/ink1425.xml"/><Relationship Id="rId178" Type="http://schemas.openxmlformats.org/officeDocument/2006/relationships/image" Target="../media/image1451.png"/><Relationship Id="rId61" Type="http://schemas.openxmlformats.org/officeDocument/2006/relationships/customXml" Target="../ink/ink1378.xml"/><Relationship Id="rId82" Type="http://schemas.openxmlformats.org/officeDocument/2006/relationships/image" Target="../media/image1402.png"/><Relationship Id="rId199" Type="http://schemas.openxmlformats.org/officeDocument/2006/relationships/image" Target="../media/image1462.png"/><Relationship Id="rId203" Type="http://schemas.openxmlformats.org/officeDocument/2006/relationships/image" Target="../media/image1464.png"/><Relationship Id="rId19" Type="http://schemas.openxmlformats.org/officeDocument/2006/relationships/customXml" Target="../ink/ink1358.xml"/><Relationship Id="rId224" Type="http://schemas.openxmlformats.org/officeDocument/2006/relationships/customXml" Target="../ink/ink1458.xml"/><Relationship Id="rId245" Type="http://schemas.openxmlformats.org/officeDocument/2006/relationships/image" Target="../media/image1485.png"/><Relationship Id="rId30" Type="http://schemas.openxmlformats.org/officeDocument/2006/relationships/image" Target="../media/image1375.png"/><Relationship Id="rId105" Type="http://schemas.openxmlformats.org/officeDocument/2006/relationships/image" Target="../media/image1414.png"/><Relationship Id="rId126" Type="http://schemas.openxmlformats.org/officeDocument/2006/relationships/customXml" Target="../ink/ink1410.xml"/><Relationship Id="rId147" Type="http://schemas.openxmlformats.org/officeDocument/2006/relationships/image" Target="../media/image1435.png"/><Relationship Id="rId168" Type="http://schemas.openxmlformats.org/officeDocument/2006/relationships/image" Target="../media/image1446.png"/><Relationship Id="rId51" Type="http://schemas.openxmlformats.org/officeDocument/2006/relationships/customXml" Target="../ink/ink1374.xml"/><Relationship Id="rId72" Type="http://schemas.openxmlformats.org/officeDocument/2006/relationships/image" Target="../media/image1397.png"/><Relationship Id="rId93" Type="http://schemas.openxmlformats.org/officeDocument/2006/relationships/image" Target="../media/image1408.png"/><Relationship Id="rId189" Type="http://schemas.openxmlformats.org/officeDocument/2006/relationships/customXml" Target="../ink/ink1441.xml"/><Relationship Id="rId3" Type="http://schemas.openxmlformats.org/officeDocument/2006/relationships/customXml" Target="../ink/ink1350.xml"/><Relationship Id="rId214" Type="http://schemas.openxmlformats.org/officeDocument/2006/relationships/customXml" Target="../ink/ink1453.xml"/><Relationship Id="rId235" Type="http://schemas.openxmlformats.org/officeDocument/2006/relationships/image" Target="../media/image1480.png"/><Relationship Id="rId116" Type="http://schemas.openxmlformats.org/officeDocument/2006/relationships/customXml" Target="../ink/ink1405.xml"/><Relationship Id="rId137" Type="http://schemas.openxmlformats.org/officeDocument/2006/relationships/image" Target="../media/image1430.png"/><Relationship Id="rId158" Type="http://schemas.openxmlformats.org/officeDocument/2006/relationships/image" Target="../media/image1441.png"/><Relationship Id="rId20" Type="http://schemas.openxmlformats.org/officeDocument/2006/relationships/image" Target="../media/image1370.png"/><Relationship Id="rId41" Type="http://schemas.openxmlformats.org/officeDocument/2006/relationships/customXml" Target="../ink/ink1369.xml"/><Relationship Id="rId62" Type="http://schemas.openxmlformats.org/officeDocument/2006/relationships/image" Target="../media/image1392.png"/><Relationship Id="rId83" Type="http://schemas.openxmlformats.org/officeDocument/2006/relationships/customXml" Target="../ink/ink1389.xml"/><Relationship Id="rId179" Type="http://schemas.openxmlformats.org/officeDocument/2006/relationships/customXml" Target="../ink/ink1436.xml"/><Relationship Id="rId190" Type="http://schemas.openxmlformats.org/officeDocument/2006/relationships/image" Target="../media/image1457.png"/><Relationship Id="rId204" Type="http://schemas.openxmlformats.org/officeDocument/2006/relationships/customXml" Target="../ink/ink1448.xml"/><Relationship Id="rId225" Type="http://schemas.openxmlformats.org/officeDocument/2006/relationships/image" Target="../media/image1475.png"/><Relationship Id="rId246" Type="http://schemas.openxmlformats.org/officeDocument/2006/relationships/customXml" Target="../ink/ink1469.xml"/><Relationship Id="rId106" Type="http://schemas.openxmlformats.org/officeDocument/2006/relationships/customXml" Target="../ink/ink1400.xml"/><Relationship Id="rId127" Type="http://schemas.openxmlformats.org/officeDocument/2006/relationships/image" Target="../media/image1425.png"/><Relationship Id="rId10" Type="http://schemas.openxmlformats.org/officeDocument/2006/relationships/image" Target="../media/image1365.png"/><Relationship Id="rId31" Type="http://schemas.openxmlformats.org/officeDocument/2006/relationships/customXml" Target="../ink/ink1364.xml"/><Relationship Id="rId52" Type="http://schemas.openxmlformats.org/officeDocument/2006/relationships/image" Target="../media/image1386.png"/><Relationship Id="rId73" Type="http://schemas.openxmlformats.org/officeDocument/2006/relationships/customXml" Target="../ink/ink1384.xml"/><Relationship Id="rId94" Type="http://schemas.openxmlformats.org/officeDocument/2006/relationships/customXml" Target="../ink/ink1394.xml"/><Relationship Id="rId148" Type="http://schemas.openxmlformats.org/officeDocument/2006/relationships/customXml" Target="../ink/ink1421.xml"/><Relationship Id="rId169" Type="http://schemas.openxmlformats.org/officeDocument/2006/relationships/customXml" Target="../ink/ink1431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6.png"/><Relationship Id="rId21" Type="http://schemas.openxmlformats.org/officeDocument/2006/relationships/customXml" Target="../ink/ink1480.xml"/><Relationship Id="rId42" Type="http://schemas.openxmlformats.org/officeDocument/2006/relationships/image" Target="../media/image1508.png"/><Relationship Id="rId63" Type="http://schemas.openxmlformats.org/officeDocument/2006/relationships/customXml" Target="../ink/ink1501.xml"/><Relationship Id="rId84" Type="http://schemas.openxmlformats.org/officeDocument/2006/relationships/customXml" Target="../ink/ink1511.xml"/><Relationship Id="rId138" Type="http://schemas.openxmlformats.org/officeDocument/2006/relationships/customXml" Target="../ink/ink1538.xml"/><Relationship Id="rId159" Type="http://schemas.openxmlformats.org/officeDocument/2006/relationships/image" Target="../media/image1567.png"/><Relationship Id="rId170" Type="http://schemas.openxmlformats.org/officeDocument/2006/relationships/customXml" Target="../ink/ink1554.xml"/><Relationship Id="rId191" Type="http://schemas.openxmlformats.org/officeDocument/2006/relationships/image" Target="../media/image1583.png"/><Relationship Id="rId205" Type="http://schemas.openxmlformats.org/officeDocument/2006/relationships/image" Target="../media/image1590.png"/><Relationship Id="rId226" Type="http://schemas.openxmlformats.org/officeDocument/2006/relationships/customXml" Target="../ink/ink1582.xml"/><Relationship Id="rId107" Type="http://schemas.openxmlformats.org/officeDocument/2006/relationships/image" Target="../media/image1541.png"/><Relationship Id="rId11" Type="http://schemas.openxmlformats.org/officeDocument/2006/relationships/customXml" Target="../ink/ink1475.xml"/><Relationship Id="rId32" Type="http://schemas.openxmlformats.org/officeDocument/2006/relationships/image" Target="../media/image1503.png"/><Relationship Id="rId53" Type="http://schemas.openxmlformats.org/officeDocument/2006/relationships/customXml" Target="../ink/ink1496.xml"/><Relationship Id="rId74" Type="http://schemas.openxmlformats.org/officeDocument/2006/relationships/image" Target="../media/image1524.png"/><Relationship Id="rId128" Type="http://schemas.openxmlformats.org/officeDocument/2006/relationships/customXml" Target="../ink/ink1533.xml"/><Relationship Id="rId149" Type="http://schemas.openxmlformats.org/officeDocument/2006/relationships/image" Target="../media/image1562.png"/><Relationship Id="rId5" Type="http://schemas.openxmlformats.org/officeDocument/2006/relationships/customXml" Target="../ink/ink1472.xml"/><Relationship Id="rId95" Type="http://schemas.openxmlformats.org/officeDocument/2006/relationships/image" Target="../media/image1535.png"/><Relationship Id="rId160" Type="http://schemas.openxmlformats.org/officeDocument/2006/relationships/customXml" Target="../ink/ink1549.xml"/><Relationship Id="rId181" Type="http://schemas.openxmlformats.org/officeDocument/2006/relationships/image" Target="../media/image1578.png"/><Relationship Id="rId216" Type="http://schemas.openxmlformats.org/officeDocument/2006/relationships/customXml" Target="../ink/ink1577.xml"/><Relationship Id="rId237" Type="http://schemas.openxmlformats.org/officeDocument/2006/relationships/image" Target="../media/image1606.png"/><Relationship Id="rId22" Type="http://schemas.openxmlformats.org/officeDocument/2006/relationships/image" Target="../media/image1498.png"/><Relationship Id="rId43" Type="http://schemas.openxmlformats.org/officeDocument/2006/relationships/customXml" Target="../ink/ink1491.xml"/><Relationship Id="rId64" Type="http://schemas.openxmlformats.org/officeDocument/2006/relationships/image" Target="../media/image1519.png"/><Relationship Id="rId118" Type="http://schemas.openxmlformats.org/officeDocument/2006/relationships/customXml" Target="../ink/ink1528.xml"/><Relationship Id="rId139" Type="http://schemas.openxmlformats.org/officeDocument/2006/relationships/image" Target="../media/image1557.png"/><Relationship Id="rId85" Type="http://schemas.openxmlformats.org/officeDocument/2006/relationships/image" Target="../media/image1530.png"/><Relationship Id="rId150" Type="http://schemas.openxmlformats.org/officeDocument/2006/relationships/customXml" Target="../ink/ink1544.xml"/><Relationship Id="rId171" Type="http://schemas.openxmlformats.org/officeDocument/2006/relationships/image" Target="../media/image1573.png"/><Relationship Id="rId192" Type="http://schemas.openxmlformats.org/officeDocument/2006/relationships/customXml" Target="../ink/ink1565.xml"/><Relationship Id="rId206" Type="http://schemas.openxmlformats.org/officeDocument/2006/relationships/customXml" Target="../ink/ink1572.xml"/><Relationship Id="rId227" Type="http://schemas.openxmlformats.org/officeDocument/2006/relationships/image" Target="../media/image1601.png"/><Relationship Id="rId12" Type="http://schemas.openxmlformats.org/officeDocument/2006/relationships/image" Target="../media/image1493.png"/><Relationship Id="rId33" Type="http://schemas.openxmlformats.org/officeDocument/2006/relationships/customXml" Target="../ink/ink1486.xml"/><Relationship Id="rId108" Type="http://schemas.openxmlformats.org/officeDocument/2006/relationships/customXml" Target="../ink/ink1523.xml"/><Relationship Id="rId129" Type="http://schemas.openxmlformats.org/officeDocument/2006/relationships/image" Target="../media/image1552.png"/><Relationship Id="rId54" Type="http://schemas.openxmlformats.org/officeDocument/2006/relationships/image" Target="../media/image1514.png"/><Relationship Id="rId75" Type="http://schemas.openxmlformats.org/officeDocument/2006/relationships/customXml" Target="../ink/ink1507.xml"/><Relationship Id="rId96" Type="http://schemas.openxmlformats.org/officeDocument/2006/relationships/customXml" Target="../ink/ink1517.xml"/><Relationship Id="rId140" Type="http://schemas.openxmlformats.org/officeDocument/2006/relationships/customXml" Target="../ink/ink1539.xml"/><Relationship Id="rId161" Type="http://schemas.openxmlformats.org/officeDocument/2006/relationships/image" Target="../media/image1568.png"/><Relationship Id="rId182" Type="http://schemas.openxmlformats.org/officeDocument/2006/relationships/customXml" Target="../ink/ink1560.xml"/><Relationship Id="rId217" Type="http://schemas.openxmlformats.org/officeDocument/2006/relationships/image" Target="../media/image1596.png"/><Relationship Id="rId6" Type="http://schemas.openxmlformats.org/officeDocument/2006/relationships/image" Target="../media/image1490.png"/><Relationship Id="rId238" Type="http://schemas.openxmlformats.org/officeDocument/2006/relationships/customXml" Target="../ink/ink1588.xml"/><Relationship Id="rId23" Type="http://schemas.openxmlformats.org/officeDocument/2006/relationships/customXml" Target="../ink/ink1481.xml"/><Relationship Id="rId119" Type="http://schemas.openxmlformats.org/officeDocument/2006/relationships/image" Target="../media/image1547.png"/><Relationship Id="rId44" Type="http://schemas.openxmlformats.org/officeDocument/2006/relationships/image" Target="../media/image1509.png"/><Relationship Id="rId65" Type="http://schemas.openxmlformats.org/officeDocument/2006/relationships/customXml" Target="../ink/ink1502.xml"/><Relationship Id="rId86" Type="http://schemas.openxmlformats.org/officeDocument/2006/relationships/customXml" Target="../ink/ink1512.xml"/><Relationship Id="rId130" Type="http://schemas.openxmlformats.org/officeDocument/2006/relationships/customXml" Target="../ink/ink1534.xml"/><Relationship Id="rId151" Type="http://schemas.openxmlformats.org/officeDocument/2006/relationships/image" Target="../media/image1563.png"/><Relationship Id="rId172" Type="http://schemas.openxmlformats.org/officeDocument/2006/relationships/customXml" Target="../ink/ink1555.xml"/><Relationship Id="rId193" Type="http://schemas.openxmlformats.org/officeDocument/2006/relationships/image" Target="../media/image1584.png"/><Relationship Id="rId207" Type="http://schemas.openxmlformats.org/officeDocument/2006/relationships/image" Target="../media/image1591.png"/><Relationship Id="rId228" Type="http://schemas.openxmlformats.org/officeDocument/2006/relationships/customXml" Target="../ink/ink1583.xml"/><Relationship Id="rId13" Type="http://schemas.openxmlformats.org/officeDocument/2006/relationships/customXml" Target="../ink/ink1476.xml"/><Relationship Id="rId109" Type="http://schemas.openxmlformats.org/officeDocument/2006/relationships/image" Target="../media/image1542.png"/><Relationship Id="rId34" Type="http://schemas.openxmlformats.org/officeDocument/2006/relationships/image" Target="../media/image1504.png"/><Relationship Id="rId55" Type="http://schemas.openxmlformats.org/officeDocument/2006/relationships/customXml" Target="../ink/ink1497.xml"/><Relationship Id="rId76" Type="http://schemas.openxmlformats.org/officeDocument/2006/relationships/image" Target="../media/image1525.png"/><Relationship Id="rId97" Type="http://schemas.openxmlformats.org/officeDocument/2006/relationships/image" Target="../media/image1536.png"/><Relationship Id="rId120" Type="http://schemas.openxmlformats.org/officeDocument/2006/relationships/customXml" Target="../ink/ink1529.xml"/><Relationship Id="rId141" Type="http://schemas.openxmlformats.org/officeDocument/2006/relationships/image" Target="../media/image1558.png"/><Relationship Id="rId7" Type="http://schemas.openxmlformats.org/officeDocument/2006/relationships/customXml" Target="../ink/ink1473.xml"/><Relationship Id="rId162" Type="http://schemas.openxmlformats.org/officeDocument/2006/relationships/customXml" Target="../ink/ink1550.xml"/><Relationship Id="rId183" Type="http://schemas.openxmlformats.org/officeDocument/2006/relationships/image" Target="../media/image1579.png"/><Relationship Id="rId218" Type="http://schemas.openxmlformats.org/officeDocument/2006/relationships/customXml" Target="../ink/ink1578.xml"/><Relationship Id="rId239" Type="http://schemas.openxmlformats.org/officeDocument/2006/relationships/image" Target="../media/image1607.png"/><Relationship Id="rId24" Type="http://schemas.openxmlformats.org/officeDocument/2006/relationships/image" Target="../media/image1499.png"/><Relationship Id="rId45" Type="http://schemas.openxmlformats.org/officeDocument/2006/relationships/customXml" Target="../ink/ink1492.xml"/><Relationship Id="rId66" Type="http://schemas.openxmlformats.org/officeDocument/2006/relationships/image" Target="../media/image1520.png"/><Relationship Id="rId87" Type="http://schemas.openxmlformats.org/officeDocument/2006/relationships/image" Target="../media/image1531.png"/><Relationship Id="rId110" Type="http://schemas.openxmlformats.org/officeDocument/2006/relationships/customXml" Target="../ink/ink1524.xml"/><Relationship Id="rId131" Type="http://schemas.openxmlformats.org/officeDocument/2006/relationships/image" Target="../media/image1553.png"/><Relationship Id="rId152" Type="http://schemas.openxmlformats.org/officeDocument/2006/relationships/customXml" Target="../ink/ink1545.xml"/><Relationship Id="rId173" Type="http://schemas.openxmlformats.org/officeDocument/2006/relationships/image" Target="../media/image1574.png"/><Relationship Id="rId194" Type="http://schemas.openxmlformats.org/officeDocument/2006/relationships/customXml" Target="../ink/ink1566.xml"/><Relationship Id="rId208" Type="http://schemas.openxmlformats.org/officeDocument/2006/relationships/customXml" Target="../ink/ink1573.xml"/><Relationship Id="rId229" Type="http://schemas.openxmlformats.org/officeDocument/2006/relationships/image" Target="../media/image1602.png"/><Relationship Id="rId240" Type="http://schemas.openxmlformats.org/officeDocument/2006/relationships/customXml" Target="../ink/ink1589.xml"/><Relationship Id="rId14" Type="http://schemas.openxmlformats.org/officeDocument/2006/relationships/image" Target="../media/image1494.png"/><Relationship Id="rId35" Type="http://schemas.openxmlformats.org/officeDocument/2006/relationships/customXml" Target="../ink/ink1487.xml"/><Relationship Id="rId56" Type="http://schemas.openxmlformats.org/officeDocument/2006/relationships/image" Target="../media/image1515.png"/><Relationship Id="rId77" Type="http://schemas.openxmlformats.org/officeDocument/2006/relationships/customXml" Target="../ink/ink1508.xml"/><Relationship Id="rId100" Type="http://schemas.openxmlformats.org/officeDocument/2006/relationships/customXml" Target="../ink/ink1519.xml"/><Relationship Id="rId8" Type="http://schemas.openxmlformats.org/officeDocument/2006/relationships/image" Target="../media/image1491.png"/><Relationship Id="rId98" Type="http://schemas.openxmlformats.org/officeDocument/2006/relationships/customXml" Target="../ink/ink1518.xml"/><Relationship Id="rId121" Type="http://schemas.openxmlformats.org/officeDocument/2006/relationships/image" Target="../media/image1548.png"/><Relationship Id="rId142" Type="http://schemas.openxmlformats.org/officeDocument/2006/relationships/customXml" Target="../ink/ink1540.xml"/><Relationship Id="rId163" Type="http://schemas.openxmlformats.org/officeDocument/2006/relationships/image" Target="../media/image1569.png"/><Relationship Id="rId184" Type="http://schemas.openxmlformats.org/officeDocument/2006/relationships/customXml" Target="../ink/ink1561.xml"/><Relationship Id="rId219" Type="http://schemas.openxmlformats.org/officeDocument/2006/relationships/image" Target="../media/image1597.png"/><Relationship Id="rId230" Type="http://schemas.openxmlformats.org/officeDocument/2006/relationships/customXml" Target="../ink/ink1584.xml"/><Relationship Id="rId25" Type="http://schemas.openxmlformats.org/officeDocument/2006/relationships/customXml" Target="../ink/ink1482.xml"/><Relationship Id="rId46" Type="http://schemas.openxmlformats.org/officeDocument/2006/relationships/image" Target="../media/image1510.png"/><Relationship Id="rId67" Type="http://schemas.openxmlformats.org/officeDocument/2006/relationships/customXml" Target="../ink/ink1503.xml"/><Relationship Id="rId88" Type="http://schemas.openxmlformats.org/officeDocument/2006/relationships/customXml" Target="../ink/ink1513.xml"/><Relationship Id="rId111" Type="http://schemas.openxmlformats.org/officeDocument/2006/relationships/image" Target="../media/image1543.png"/><Relationship Id="rId132" Type="http://schemas.openxmlformats.org/officeDocument/2006/relationships/customXml" Target="../ink/ink1535.xml"/><Relationship Id="rId153" Type="http://schemas.openxmlformats.org/officeDocument/2006/relationships/image" Target="../media/image1564.png"/><Relationship Id="rId174" Type="http://schemas.openxmlformats.org/officeDocument/2006/relationships/customXml" Target="../ink/ink1556.xml"/><Relationship Id="rId195" Type="http://schemas.openxmlformats.org/officeDocument/2006/relationships/image" Target="../media/image1585.png"/><Relationship Id="rId209" Type="http://schemas.openxmlformats.org/officeDocument/2006/relationships/image" Target="../media/image1592.png"/><Relationship Id="rId220" Type="http://schemas.openxmlformats.org/officeDocument/2006/relationships/customXml" Target="../ink/ink1579.xml"/><Relationship Id="rId241" Type="http://schemas.openxmlformats.org/officeDocument/2006/relationships/image" Target="../media/image1608.png"/><Relationship Id="rId15" Type="http://schemas.openxmlformats.org/officeDocument/2006/relationships/customXml" Target="../ink/ink1477.xml"/><Relationship Id="rId36" Type="http://schemas.openxmlformats.org/officeDocument/2006/relationships/image" Target="../media/image1505.png"/><Relationship Id="rId57" Type="http://schemas.openxmlformats.org/officeDocument/2006/relationships/customXml" Target="../ink/ink1498.xml"/><Relationship Id="rId10" Type="http://schemas.openxmlformats.org/officeDocument/2006/relationships/image" Target="../media/image1492.png"/><Relationship Id="rId31" Type="http://schemas.openxmlformats.org/officeDocument/2006/relationships/customXml" Target="../ink/ink1485.xml"/><Relationship Id="rId52" Type="http://schemas.openxmlformats.org/officeDocument/2006/relationships/image" Target="../media/image1513.png"/><Relationship Id="rId73" Type="http://schemas.openxmlformats.org/officeDocument/2006/relationships/customXml" Target="../ink/ink1506.xml"/><Relationship Id="rId78" Type="http://schemas.openxmlformats.org/officeDocument/2006/relationships/image" Target="../media/image1526.png"/><Relationship Id="rId94" Type="http://schemas.openxmlformats.org/officeDocument/2006/relationships/customXml" Target="../ink/ink1516.xml"/><Relationship Id="rId99" Type="http://schemas.openxmlformats.org/officeDocument/2006/relationships/image" Target="../media/image1537.png"/><Relationship Id="rId101" Type="http://schemas.openxmlformats.org/officeDocument/2006/relationships/image" Target="../media/image1538.png"/><Relationship Id="rId122" Type="http://schemas.openxmlformats.org/officeDocument/2006/relationships/customXml" Target="../ink/ink1530.xml"/><Relationship Id="rId143" Type="http://schemas.openxmlformats.org/officeDocument/2006/relationships/image" Target="../media/image1559.png"/><Relationship Id="rId148" Type="http://schemas.openxmlformats.org/officeDocument/2006/relationships/customXml" Target="../ink/ink1543.xml"/><Relationship Id="rId164" Type="http://schemas.openxmlformats.org/officeDocument/2006/relationships/customXml" Target="../ink/ink1551.xml"/><Relationship Id="rId169" Type="http://schemas.openxmlformats.org/officeDocument/2006/relationships/image" Target="../media/image1572.png"/><Relationship Id="rId185" Type="http://schemas.openxmlformats.org/officeDocument/2006/relationships/image" Target="../media/image1580.png"/><Relationship Id="rId4" Type="http://schemas.openxmlformats.org/officeDocument/2006/relationships/image" Target="../media/image1489.png"/><Relationship Id="rId9" Type="http://schemas.openxmlformats.org/officeDocument/2006/relationships/customXml" Target="../ink/ink1474.xml"/><Relationship Id="rId180" Type="http://schemas.openxmlformats.org/officeDocument/2006/relationships/customXml" Target="../ink/ink1559.xml"/><Relationship Id="rId210" Type="http://schemas.openxmlformats.org/officeDocument/2006/relationships/customXml" Target="../ink/ink1574.xml"/><Relationship Id="rId215" Type="http://schemas.openxmlformats.org/officeDocument/2006/relationships/image" Target="../media/image1595.png"/><Relationship Id="rId236" Type="http://schemas.openxmlformats.org/officeDocument/2006/relationships/customXml" Target="../ink/ink1587.xml"/><Relationship Id="rId26" Type="http://schemas.openxmlformats.org/officeDocument/2006/relationships/image" Target="../media/image1500.png"/><Relationship Id="rId231" Type="http://schemas.openxmlformats.org/officeDocument/2006/relationships/image" Target="../media/image1603.png"/><Relationship Id="rId47" Type="http://schemas.openxmlformats.org/officeDocument/2006/relationships/customXml" Target="../ink/ink1493.xml"/><Relationship Id="rId68" Type="http://schemas.openxmlformats.org/officeDocument/2006/relationships/image" Target="../media/image1521.png"/><Relationship Id="rId89" Type="http://schemas.openxmlformats.org/officeDocument/2006/relationships/image" Target="../media/image1532.png"/><Relationship Id="rId112" Type="http://schemas.openxmlformats.org/officeDocument/2006/relationships/customXml" Target="../ink/ink1525.xml"/><Relationship Id="rId133" Type="http://schemas.openxmlformats.org/officeDocument/2006/relationships/image" Target="../media/image1554.png"/><Relationship Id="rId154" Type="http://schemas.openxmlformats.org/officeDocument/2006/relationships/customXml" Target="../ink/ink1546.xml"/><Relationship Id="rId175" Type="http://schemas.openxmlformats.org/officeDocument/2006/relationships/image" Target="../media/image1575.png"/><Relationship Id="rId196" Type="http://schemas.openxmlformats.org/officeDocument/2006/relationships/customXml" Target="../ink/ink1567.xml"/><Relationship Id="rId200" Type="http://schemas.openxmlformats.org/officeDocument/2006/relationships/customXml" Target="../ink/ink1569.xml"/><Relationship Id="rId16" Type="http://schemas.openxmlformats.org/officeDocument/2006/relationships/image" Target="../media/image1495.png"/><Relationship Id="rId221" Type="http://schemas.openxmlformats.org/officeDocument/2006/relationships/image" Target="../media/image1598.png"/><Relationship Id="rId242" Type="http://schemas.openxmlformats.org/officeDocument/2006/relationships/customXml" Target="../ink/ink1590.xml"/><Relationship Id="rId37" Type="http://schemas.openxmlformats.org/officeDocument/2006/relationships/customXml" Target="../ink/ink1488.xml"/><Relationship Id="rId58" Type="http://schemas.openxmlformats.org/officeDocument/2006/relationships/image" Target="../media/image1516.png"/><Relationship Id="rId79" Type="http://schemas.openxmlformats.org/officeDocument/2006/relationships/image" Target="../media/image1527.png"/><Relationship Id="rId102" Type="http://schemas.openxmlformats.org/officeDocument/2006/relationships/customXml" Target="../ink/ink1520.xml"/><Relationship Id="rId123" Type="http://schemas.openxmlformats.org/officeDocument/2006/relationships/image" Target="../media/image1549.png"/><Relationship Id="rId144" Type="http://schemas.openxmlformats.org/officeDocument/2006/relationships/customXml" Target="../ink/ink1541.xml"/><Relationship Id="rId90" Type="http://schemas.openxmlformats.org/officeDocument/2006/relationships/customXml" Target="../ink/ink1514.xml"/><Relationship Id="rId165" Type="http://schemas.openxmlformats.org/officeDocument/2006/relationships/image" Target="../media/image1570.png"/><Relationship Id="rId186" Type="http://schemas.openxmlformats.org/officeDocument/2006/relationships/customXml" Target="../ink/ink1562.xml"/><Relationship Id="rId211" Type="http://schemas.openxmlformats.org/officeDocument/2006/relationships/image" Target="../media/image1593.png"/><Relationship Id="rId232" Type="http://schemas.openxmlformats.org/officeDocument/2006/relationships/customXml" Target="../ink/ink1585.xml"/><Relationship Id="rId27" Type="http://schemas.openxmlformats.org/officeDocument/2006/relationships/customXml" Target="../ink/ink1483.xml"/><Relationship Id="rId48" Type="http://schemas.openxmlformats.org/officeDocument/2006/relationships/image" Target="../media/image1511.png"/><Relationship Id="rId69" Type="http://schemas.openxmlformats.org/officeDocument/2006/relationships/customXml" Target="../ink/ink1504.xml"/><Relationship Id="rId113" Type="http://schemas.openxmlformats.org/officeDocument/2006/relationships/image" Target="../media/image1544.png"/><Relationship Id="rId134" Type="http://schemas.openxmlformats.org/officeDocument/2006/relationships/customXml" Target="../ink/ink1536.xml"/><Relationship Id="rId80" Type="http://schemas.openxmlformats.org/officeDocument/2006/relationships/customXml" Target="../ink/ink1509.xml"/><Relationship Id="rId155" Type="http://schemas.openxmlformats.org/officeDocument/2006/relationships/image" Target="../media/image1565.png"/><Relationship Id="rId176" Type="http://schemas.openxmlformats.org/officeDocument/2006/relationships/customXml" Target="../ink/ink1557.xml"/><Relationship Id="rId197" Type="http://schemas.openxmlformats.org/officeDocument/2006/relationships/image" Target="../media/image1586.png"/><Relationship Id="rId201" Type="http://schemas.openxmlformats.org/officeDocument/2006/relationships/image" Target="../media/image1588.png"/><Relationship Id="rId222" Type="http://schemas.openxmlformats.org/officeDocument/2006/relationships/customXml" Target="../ink/ink1580.xml"/><Relationship Id="rId243" Type="http://schemas.openxmlformats.org/officeDocument/2006/relationships/image" Target="../media/image1609.png"/><Relationship Id="rId17" Type="http://schemas.openxmlformats.org/officeDocument/2006/relationships/customXml" Target="../ink/ink1478.xml"/><Relationship Id="rId38" Type="http://schemas.openxmlformats.org/officeDocument/2006/relationships/image" Target="../media/image1506.png"/><Relationship Id="rId59" Type="http://schemas.openxmlformats.org/officeDocument/2006/relationships/customXml" Target="../ink/ink1499.xml"/><Relationship Id="rId103" Type="http://schemas.openxmlformats.org/officeDocument/2006/relationships/image" Target="../media/image1539.png"/><Relationship Id="rId124" Type="http://schemas.openxmlformats.org/officeDocument/2006/relationships/customXml" Target="../ink/ink1531.xml"/><Relationship Id="rId70" Type="http://schemas.openxmlformats.org/officeDocument/2006/relationships/image" Target="../media/image1522.png"/><Relationship Id="rId91" Type="http://schemas.openxmlformats.org/officeDocument/2006/relationships/image" Target="../media/image1533.png"/><Relationship Id="rId145" Type="http://schemas.openxmlformats.org/officeDocument/2006/relationships/image" Target="../media/image1560.png"/><Relationship Id="rId166" Type="http://schemas.openxmlformats.org/officeDocument/2006/relationships/customXml" Target="../ink/ink1552.xml"/><Relationship Id="rId187" Type="http://schemas.openxmlformats.org/officeDocument/2006/relationships/image" Target="../media/image15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75.xml"/><Relationship Id="rId233" Type="http://schemas.openxmlformats.org/officeDocument/2006/relationships/image" Target="../media/image1604.png"/><Relationship Id="rId28" Type="http://schemas.openxmlformats.org/officeDocument/2006/relationships/image" Target="../media/image1501.png"/><Relationship Id="rId49" Type="http://schemas.openxmlformats.org/officeDocument/2006/relationships/customXml" Target="../ink/ink1494.xml"/><Relationship Id="rId114" Type="http://schemas.openxmlformats.org/officeDocument/2006/relationships/customXml" Target="../ink/ink1526.xml"/><Relationship Id="rId60" Type="http://schemas.openxmlformats.org/officeDocument/2006/relationships/image" Target="../media/image1517.png"/><Relationship Id="rId81" Type="http://schemas.openxmlformats.org/officeDocument/2006/relationships/image" Target="../media/image1528.png"/><Relationship Id="rId135" Type="http://schemas.openxmlformats.org/officeDocument/2006/relationships/image" Target="../media/image1555.png"/><Relationship Id="rId156" Type="http://schemas.openxmlformats.org/officeDocument/2006/relationships/customXml" Target="../ink/ink1547.xml"/><Relationship Id="rId177" Type="http://schemas.openxmlformats.org/officeDocument/2006/relationships/image" Target="../media/image1576.png"/><Relationship Id="rId198" Type="http://schemas.openxmlformats.org/officeDocument/2006/relationships/customXml" Target="../ink/ink1568.xml"/><Relationship Id="rId202" Type="http://schemas.openxmlformats.org/officeDocument/2006/relationships/customXml" Target="../ink/ink1570.xml"/><Relationship Id="rId223" Type="http://schemas.openxmlformats.org/officeDocument/2006/relationships/image" Target="../media/image1599.png"/><Relationship Id="rId244" Type="http://schemas.openxmlformats.org/officeDocument/2006/relationships/customXml" Target="../ink/ink1591.xml"/><Relationship Id="rId18" Type="http://schemas.openxmlformats.org/officeDocument/2006/relationships/image" Target="../media/image1496.png"/><Relationship Id="rId39" Type="http://schemas.openxmlformats.org/officeDocument/2006/relationships/customXml" Target="../ink/ink1489.xml"/><Relationship Id="rId50" Type="http://schemas.openxmlformats.org/officeDocument/2006/relationships/image" Target="../media/image1512.png"/><Relationship Id="rId104" Type="http://schemas.openxmlformats.org/officeDocument/2006/relationships/customXml" Target="../ink/ink1521.xml"/><Relationship Id="rId125" Type="http://schemas.openxmlformats.org/officeDocument/2006/relationships/image" Target="../media/image1550.png"/><Relationship Id="rId146" Type="http://schemas.openxmlformats.org/officeDocument/2006/relationships/customXml" Target="../ink/ink1542.xml"/><Relationship Id="rId167" Type="http://schemas.openxmlformats.org/officeDocument/2006/relationships/image" Target="../media/image1571.png"/><Relationship Id="rId188" Type="http://schemas.openxmlformats.org/officeDocument/2006/relationships/customXml" Target="../ink/ink1563.xml"/><Relationship Id="rId71" Type="http://schemas.openxmlformats.org/officeDocument/2006/relationships/customXml" Target="../ink/ink1505.xml"/><Relationship Id="rId92" Type="http://schemas.openxmlformats.org/officeDocument/2006/relationships/customXml" Target="../ink/ink1515.xml"/><Relationship Id="rId213" Type="http://schemas.openxmlformats.org/officeDocument/2006/relationships/image" Target="../media/image1594.png"/><Relationship Id="rId234" Type="http://schemas.openxmlformats.org/officeDocument/2006/relationships/customXml" Target="../ink/ink1586.xml"/><Relationship Id="rId2" Type="http://schemas.openxmlformats.org/officeDocument/2006/relationships/image" Target="../media/image1488.png"/><Relationship Id="rId29" Type="http://schemas.openxmlformats.org/officeDocument/2006/relationships/customXml" Target="../ink/ink1484.xml"/><Relationship Id="rId40" Type="http://schemas.openxmlformats.org/officeDocument/2006/relationships/image" Target="../media/image1507.png"/><Relationship Id="rId115" Type="http://schemas.openxmlformats.org/officeDocument/2006/relationships/image" Target="../media/image1545.png"/><Relationship Id="rId136" Type="http://schemas.openxmlformats.org/officeDocument/2006/relationships/customXml" Target="../ink/ink1537.xml"/><Relationship Id="rId157" Type="http://schemas.openxmlformats.org/officeDocument/2006/relationships/image" Target="../media/image1566.png"/><Relationship Id="rId178" Type="http://schemas.openxmlformats.org/officeDocument/2006/relationships/customXml" Target="../ink/ink1558.xml"/><Relationship Id="rId61" Type="http://schemas.openxmlformats.org/officeDocument/2006/relationships/customXml" Target="../ink/ink1500.xml"/><Relationship Id="rId82" Type="http://schemas.openxmlformats.org/officeDocument/2006/relationships/customXml" Target="../ink/ink1510.xml"/><Relationship Id="rId199" Type="http://schemas.openxmlformats.org/officeDocument/2006/relationships/image" Target="../media/image1587.png"/><Relationship Id="rId203" Type="http://schemas.openxmlformats.org/officeDocument/2006/relationships/image" Target="../media/image1589.png"/><Relationship Id="rId19" Type="http://schemas.openxmlformats.org/officeDocument/2006/relationships/customXml" Target="../ink/ink1479.xml"/><Relationship Id="rId224" Type="http://schemas.openxmlformats.org/officeDocument/2006/relationships/customXml" Target="../ink/ink1581.xml"/><Relationship Id="rId245" Type="http://schemas.openxmlformats.org/officeDocument/2006/relationships/image" Target="../media/image1610.png"/><Relationship Id="rId30" Type="http://schemas.openxmlformats.org/officeDocument/2006/relationships/image" Target="../media/image1502.png"/><Relationship Id="rId105" Type="http://schemas.openxmlformats.org/officeDocument/2006/relationships/image" Target="../media/image1540.png"/><Relationship Id="rId126" Type="http://schemas.openxmlformats.org/officeDocument/2006/relationships/customXml" Target="../ink/ink1532.xml"/><Relationship Id="rId147" Type="http://schemas.openxmlformats.org/officeDocument/2006/relationships/image" Target="../media/image1561.png"/><Relationship Id="rId168" Type="http://schemas.openxmlformats.org/officeDocument/2006/relationships/customXml" Target="../ink/ink1553.xml"/><Relationship Id="rId51" Type="http://schemas.openxmlformats.org/officeDocument/2006/relationships/customXml" Target="../ink/ink1495.xml"/><Relationship Id="rId72" Type="http://schemas.openxmlformats.org/officeDocument/2006/relationships/image" Target="../media/image1523.png"/><Relationship Id="rId93" Type="http://schemas.openxmlformats.org/officeDocument/2006/relationships/image" Target="../media/image1534.png"/><Relationship Id="rId189" Type="http://schemas.openxmlformats.org/officeDocument/2006/relationships/image" Target="../media/image1582.png"/><Relationship Id="rId3" Type="http://schemas.openxmlformats.org/officeDocument/2006/relationships/customXml" Target="../ink/ink1471.xml"/><Relationship Id="rId214" Type="http://schemas.openxmlformats.org/officeDocument/2006/relationships/customXml" Target="../ink/ink1576.xml"/><Relationship Id="rId235" Type="http://schemas.openxmlformats.org/officeDocument/2006/relationships/image" Target="../media/image1605.png"/><Relationship Id="rId116" Type="http://schemas.openxmlformats.org/officeDocument/2006/relationships/customXml" Target="../ink/ink1527.xml"/><Relationship Id="rId137" Type="http://schemas.openxmlformats.org/officeDocument/2006/relationships/image" Target="../media/image1556.png"/><Relationship Id="rId158" Type="http://schemas.openxmlformats.org/officeDocument/2006/relationships/customXml" Target="../ink/ink1548.xml"/><Relationship Id="rId20" Type="http://schemas.openxmlformats.org/officeDocument/2006/relationships/image" Target="../media/image1497.png"/><Relationship Id="rId41" Type="http://schemas.openxmlformats.org/officeDocument/2006/relationships/customXml" Target="../ink/ink1490.xml"/><Relationship Id="rId62" Type="http://schemas.openxmlformats.org/officeDocument/2006/relationships/image" Target="../media/image1518.png"/><Relationship Id="rId83" Type="http://schemas.openxmlformats.org/officeDocument/2006/relationships/image" Target="../media/image1529.png"/><Relationship Id="rId179" Type="http://schemas.openxmlformats.org/officeDocument/2006/relationships/image" Target="../media/image1577.png"/><Relationship Id="rId190" Type="http://schemas.openxmlformats.org/officeDocument/2006/relationships/customXml" Target="../ink/ink1564.xml"/><Relationship Id="rId204" Type="http://schemas.openxmlformats.org/officeDocument/2006/relationships/customXml" Target="../ink/ink1571.xml"/><Relationship Id="rId225" Type="http://schemas.openxmlformats.org/officeDocument/2006/relationships/image" Target="../media/image1600.png"/><Relationship Id="rId106" Type="http://schemas.openxmlformats.org/officeDocument/2006/relationships/customXml" Target="../ink/ink1522.xml"/><Relationship Id="rId127" Type="http://schemas.openxmlformats.org/officeDocument/2006/relationships/image" Target="../media/image155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47" Type="http://schemas.openxmlformats.org/officeDocument/2006/relationships/image" Target="../media/image23.png"/><Relationship Id="rId50" Type="http://schemas.openxmlformats.org/officeDocument/2006/relationships/customXml" Target="../ink/ink21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4.xml"/><Relationship Id="rId29" Type="http://schemas.openxmlformats.org/officeDocument/2006/relationships/image" Target="../media/image14.png"/><Relationship Id="rId11" Type="http://schemas.openxmlformats.org/officeDocument/2006/relationships/image" Target="../media/image7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18.png"/><Relationship Id="rId40" Type="http://schemas.openxmlformats.org/officeDocument/2006/relationships/customXml" Target="../ink/ink16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5.xml"/><Relationship Id="rId5" Type="http://schemas.openxmlformats.org/officeDocument/2006/relationships/image" Target="../media/image4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13.png"/><Relationship Id="rId30" Type="http://schemas.openxmlformats.org/officeDocument/2006/relationships/customXml" Target="../ink/ink11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0.xml"/><Relationship Id="rId56" Type="http://schemas.openxmlformats.org/officeDocument/2006/relationships/customXml" Target="../ink/ink24.xml"/><Relationship Id="rId64" Type="http://schemas.openxmlformats.org/officeDocument/2006/relationships/customXml" Target="../ink/ink28.xml"/><Relationship Id="rId51" Type="http://schemas.openxmlformats.org/officeDocument/2006/relationships/image" Target="../media/image25.png"/><Relationship Id="rId3" Type="http://schemas.openxmlformats.org/officeDocument/2006/relationships/image" Target="../media/image2.png"/><Relationship Id="rId12" Type="http://schemas.openxmlformats.org/officeDocument/2006/relationships/customXml" Target="../ink/ink2.xml"/><Relationship Id="rId17" Type="http://schemas.openxmlformats.org/officeDocument/2006/relationships/image" Target="../media/image6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5.xml"/><Relationship Id="rId46" Type="http://schemas.openxmlformats.org/officeDocument/2006/relationships/customXml" Target="../ink/ink19.xml"/><Relationship Id="rId59" Type="http://schemas.openxmlformats.org/officeDocument/2006/relationships/image" Target="../media/image29.png"/><Relationship Id="rId20" Type="http://schemas.openxmlformats.org/officeDocument/2006/relationships/customXml" Target="../ink/ink6.xml"/><Relationship Id="rId41" Type="http://schemas.openxmlformats.org/officeDocument/2006/relationships/image" Target="../media/image20.png"/><Relationship Id="rId54" Type="http://schemas.openxmlformats.org/officeDocument/2006/relationships/customXml" Target="../ink/ink23.xml"/><Relationship Id="rId6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5" Type="http://schemas.openxmlformats.org/officeDocument/2006/relationships/image" Target="../media/image5.png"/><Relationship Id="rId23" Type="http://schemas.openxmlformats.org/officeDocument/2006/relationships/image" Target="../media/image11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31" Type="http://schemas.openxmlformats.org/officeDocument/2006/relationships/image" Target="../media/image15.png"/><Relationship Id="rId44" Type="http://schemas.openxmlformats.org/officeDocument/2006/relationships/customXml" Target="../ink/ink18.xml"/><Relationship Id="rId52" Type="http://schemas.openxmlformats.org/officeDocument/2006/relationships/customXml" Target="../ink/ink22.xml"/><Relationship Id="rId60" Type="http://schemas.openxmlformats.org/officeDocument/2006/relationships/customXml" Target="../ink/ink26.xml"/><Relationship Id="rId6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.xml"/><Relationship Id="rId42" Type="http://schemas.openxmlformats.org/officeDocument/2006/relationships/image" Target="../media/image38.png"/><Relationship Id="rId47" Type="http://schemas.openxmlformats.org/officeDocument/2006/relationships/customXml" Target="../ink/ink34.xml"/><Relationship Id="rId63" Type="http://schemas.openxmlformats.org/officeDocument/2006/relationships/customXml" Target="../ink/ink41.xml"/><Relationship Id="rId68" Type="http://schemas.openxmlformats.org/officeDocument/2006/relationships/image" Target="../media/image45.png"/><Relationship Id="rId84" Type="http://schemas.openxmlformats.org/officeDocument/2006/relationships/image" Target="../media/image53.png"/><Relationship Id="rId89" Type="http://schemas.openxmlformats.org/officeDocument/2006/relationships/customXml" Target="../ink/ink54.xml"/><Relationship Id="rId112" Type="http://schemas.openxmlformats.org/officeDocument/2006/relationships/image" Target="../media/image67.png"/><Relationship Id="rId133" Type="http://schemas.openxmlformats.org/officeDocument/2006/relationships/customXml" Target="../ink/ink76.xml"/><Relationship Id="rId138" Type="http://schemas.openxmlformats.org/officeDocument/2006/relationships/image" Target="../media/image80.png"/><Relationship Id="rId107" Type="http://schemas.openxmlformats.org/officeDocument/2006/relationships/customXml" Target="../ink/ink63.xml"/><Relationship Id="rId11" Type="http://schemas.openxmlformats.org/officeDocument/2006/relationships/image" Target="../media/image37.png"/><Relationship Id="rId53" Type="http://schemas.openxmlformats.org/officeDocument/2006/relationships/customXml" Target="../ink/ink36.xml"/><Relationship Id="rId58" Type="http://schemas.openxmlformats.org/officeDocument/2006/relationships/image" Target="../media/image4010.png"/><Relationship Id="rId74" Type="http://schemas.openxmlformats.org/officeDocument/2006/relationships/image" Target="../media/image48.png"/><Relationship Id="rId79" Type="http://schemas.openxmlformats.org/officeDocument/2006/relationships/customXml" Target="../ink/ink49.xml"/><Relationship Id="rId102" Type="http://schemas.openxmlformats.org/officeDocument/2006/relationships/image" Target="../media/image62.png"/><Relationship Id="rId123" Type="http://schemas.openxmlformats.org/officeDocument/2006/relationships/customXml" Target="../ink/ink71.xml"/><Relationship Id="rId128" Type="http://schemas.openxmlformats.org/officeDocument/2006/relationships/image" Target="../media/image75.png"/><Relationship Id="rId5" Type="http://schemas.openxmlformats.org/officeDocument/2006/relationships/image" Target="../media/image1010.png"/><Relationship Id="rId90" Type="http://schemas.openxmlformats.org/officeDocument/2006/relationships/image" Target="../media/image56.png"/><Relationship Id="rId95" Type="http://schemas.openxmlformats.org/officeDocument/2006/relationships/customXml" Target="../ink/ink57.xml"/><Relationship Id="rId43" Type="http://schemas.openxmlformats.org/officeDocument/2006/relationships/customXml" Target="../ink/ink32.xml"/><Relationship Id="rId48" Type="http://schemas.openxmlformats.org/officeDocument/2006/relationships/image" Target="../media/image3410.png"/><Relationship Id="rId64" Type="http://schemas.openxmlformats.org/officeDocument/2006/relationships/image" Target="../media/image43.png"/><Relationship Id="rId69" Type="http://schemas.openxmlformats.org/officeDocument/2006/relationships/customXml" Target="../ink/ink44.xml"/><Relationship Id="rId113" Type="http://schemas.openxmlformats.org/officeDocument/2006/relationships/customXml" Target="../ink/ink66.xml"/><Relationship Id="rId118" Type="http://schemas.openxmlformats.org/officeDocument/2006/relationships/image" Target="../media/image70.png"/><Relationship Id="rId134" Type="http://schemas.openxmlformats.org/officeDocument/2006/relationships/image" Target="../media/image78.png"/><Relationship Id="rId139" Type="http://schemas.openxmlformats.org/officeDocument/2006/relationships/customXml" Target="../ink/ink79.xml"/><Relationship Id="rId80" Type="http://schemas.openxmlformats.org/officeDocument/2006/relationships/image" Target="../media/image51.png"/><Relationship Id="rId85" Type="http://schemas.openxmlformats.org/officeDocument/2006/relationships/customXml" Target="../ink/ink52.xml"/><Relationship Id="rId12" Type="http://schemas.openxmlformats.org/officeDocument/2006/relationships/customXml" Target="../ink/ink31.xml"/><Relationship Id="rId59" Type="http://schemas.openxmlformats.org/officeDocument/2006/relationships/customXml" Target="../ink/ink39.xml"/><Relationship Id="rId103" Type="http://schemas.openxmlformats.org/officeDocument/2006/relationships/customXml" Target="../ink/ink61.xml"/><Relationship Id="rId108" Type="http://schemas.openxmlformats.org/officeDocument/2006/relationships/image" Target="../media/image65.png"/><Relationship Id="rId124" Type="http://schemas.openxmlformats.org/officeDocument/2006/relationships/image" Target="../media/image73.png"/><Relationship Id="rId129" Type="http://schemas.openxmlformats.org/officeDocument/2006/relationships/customXml" Target="../ink/ink74.xml"/><Relationship Id="rId54" Type="http://schemas.openxmlformats.org/officeDocument/2006/relationships/image" Target="../media/image3810.png"/><Relationship Id="rId70" Type="http://schemas.openxmlformats.org/officeDocument/2006/relationships/image" Target="../media/image46.png"/><Relationship Id="rId75" Type="http://schemas.openxmlformats.org/officeDocument/2006/relationships/customXml" Target="../ink/ink47.xml"/><Relationship Id="rId91" Type="http://schemas.openxmlformats.org/officeDocument/2006/relationships/customXml" Target="../ink/ink55.xml"/><Relationship Id="rId96" Type="http://schemas.openxmlformats.org/officeDocument/2006/relationships/image" Target="../media/image59.png"/><Relationship Id="rId14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49" Type="http://schemas.openxmlformats.org/officeDocument/2006/relationships/image" Target="../media/image39.png"/><Relationship Id="rId57" Type="http://schemas.openxmlformats.org/officeDocument/2006/relationships/customXml" Target="../ink/ink38.xml"/><Relationship Id="rId106" Type="http://schemas.openxmlformats.org/officeDocument/2006/relationships/image" Target="../media/image64.png"/><Relationship Id="rId114" Type="http://schemas.openxmlformats.org/officeDocument/2006/relationships/image" Target="../media/image68.png"/><Relationship Id="rId119" Type="http://schemas.openxmlformats.org/officeDocument/2006/relationships/customXml" Target="../ink/ink69.xml"/><Relationship Id="rId127" Type="http://schemas.openxmlformats.org/officeDocument/2006/relationships/customXml" Target="../ink/ink73.xml"/><Relationship Id="rId10" Type="http://schemas.openxmlformats.org/officeDocument/2006/relationships/image" Target="../media/image36.png"/><Relationship Id="rId44" Type="http://schemas.openxmlformats.org/officeDocument/2006/relationships/image" Target="../media/image3210.png"/><Relationship Id="rId52" Type="http://schemas.openxmlformats.org/officeDocument/2006/relationships/image" Target="../media/image3710.png"/><Relationship Id="rId60" Type="http://schemas.openxmlformats.org/officeDocument/2006/relationships/image" Target="../media/image41.png"/><Relationship Id="rId65" Type="http://schemas.openxmlformats.org/officeDocument/2006/relationships/customXml" Target="../ink/ink42.xml"/><Relationship Id="rId73" Type="http://schemas.openxmlformats.org/officeDocument/2006/relationships/customXml" Target="../ink/ink46.xml"/><Relationship Id="rId78" Type="http://schemas.openxmlformats.org/officeDocument/2006/relationships/image" Target="../media/image50.png"/><Relationship Id="rId81" Type="http://schemas.openxmlformats.org/officeDocument/2006/relationships/customXml" Target="../ink/ink50.xml"/><Relationship Id="rId86" Type="http://schemas.openxmlformats.org/officeDocument/2006/relationships/image" Target="../media/image54.png"/><Relationship Id="rId94" Type="http://schemas.openxmlformats.org/officeDocument/2006/relationships/image" Target="../media/image58.png"/><Relationship Id="rId99" Type="http://schemas.openxmlformats.org/officeDocument/2006/relationships/customXml" Target="../ink/ink59.xml"/><Relationship Id="rId101" Type="http://schemas.openxmlformats.org/officeDocument/2006/relationships/customXml" Target="../ink/ink60.xml"/><Relationship Id="rId122" Type="http://schemas.openxmlformats.org/officeDocument/2006/relationships/image" Target="../media/image72.png"/><Relationship Id="rId130" Type="http://schemas.openxmlformats.org/officeDocument/2006/relationships/image" Target="../media/image76.png"/><Relationship Id="rId135" Type="http://schemas.openxmlformats.org/officeDocument/2006/relationships/customXml" Target="../ink/ink77.xml"/><Relationship Id="rId4" Type="http://schemas.openxmlformats.org/officeDocument/2006/relationships/customXml" Target="../ink/ink29.xml"/><Relationship Id="rId9" Type="http://schemas.openxmlformats.org/officeDocument/2006/relationships/image" Target="../media/image35.png"/><Relationship Id="rId109" Type="http://schemas.openxmlformats.org/officeDocument/2006/relationships/customXml" Target="../ink/ink64.xml"/><Relationship Id="rId50" Type="http://schemas.openxmlformats.org/officeDocument/2006/relationships/image" Target="../media/image40.png"/><Relationship Id="rId55" Type="http://schemas.openxmlformats.org/officeDocument/2006/relationships/customXml" Target="../ink/ink37.xml"/><Relationship Id="rId76" Type="http://schemas.openxmlformats.org/officeDocument/2006/relationships/image" Target="../media/image49.png"/><Relationship Id="rId97" Type="http://schemas.openxmlformats.org/officeDocument/2006/relationships/customXml" Target="../ink/ink58.xml"/><Relationship Id="rId104" Type="http://schemas.openxmlformats.org/officeDocument/2006/relationships/image" Target="../media/image63.png"/><Relationship Id="rId120" Type="http://schemas.openxmlformats.org/officeDocument/2006/relationships/image" Target="../media/image71.png"/><Relationship Id="rId125" Type="http://schemas.openxmlformats.org/officeDocument/2006/relationships/customXml" Target="../ink/ink72.xml"/><Relationship Id="rId141" Type="http://schemas.openxmlformats.org/officeDocument/2006/relationships/customXml" Target="../ink/ink80.xml"/><Relationship Id="rId7" Type="http://schemas.openxmlformats.org/officeDocument/2006/relationships/image" Target="../media/image1110.png"/><Relationship Id="rId71" Type="http://schemas.openxmlformats.org/officeDocument/2006/relationships/customXml" Target="../ink/ink45.xml"/><Relationship Id="rId92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45" Type="http://schemas.openxmlformats.org/officeDocument/2006/relationships/customXml" Target="../ink/ink33.xml"/><Relationship Id="rId66" Type="http://schemas.openxmlformats.org/officeDocument/2006/relationships/image" Target="../media/image44.png"/><Relationship Id="rId87" Type="http://schemas.openxmlformats.org/officeDocument/2006/relationships/customXml" Target="../ink/ink53.xml"/><Relationship Id="rId110" Type="http://schemas.openxmlformats.org/officeDocument/2006/relationships/image" Target="../media/image66.png"/><Relationship Id="rId115" Type="http://schemas.openxmlformats.org/officeDocument/2006/relationships/customXml" Target="../ink/ink67.xml"/><Relationship Id="rId131" Type="http://schemas.openxmlformats.org/officeDocument/2006/relationships/customXml" Target="../ink/ink75.xml"/><Relationship Id="rId136" Type="http://schemas.openxmlformats.org/officeDocument/2006/relationships/image" Target="../media/image79.png"/><Relationship Id="rId61" Type="http://schemas.openxmlformats.org/officeDocument/2006/relationships/customXml" Target="../ink/ink40.xml"/><Relationship Id="rId82" Type="http://schemas.openxmlformats.org/officeDocument/2006/relationships/image" Target="../media/image52.png"/><Relationship Id="rId56" Type="http://schemas.openxmlformats.org/officeDocument/2006/relationships/image" Target="../media/image3910.png"/><Relationship Id="rId77" Type="http://schemas.openxmlformats.org/officeDocument/2006/relationships/customXml" Target="../ink/ink48.xml"/><Relationship Id="rId100" Type="http://schemas.openxmlformats.org/officeDocument/2006/relationships/image" Target="../media/image61.png"/><Relationship Id="rId105" Type="http://schemas.openxmlformats.org/officeDocument/2006/relationships/customXml" Target="../ink/ink62.xml"/><Relationship Id="rId126" Type="http://schemas.openxmlformats.org/officeDocument/2006/relationships/image" Target="../media/image74.png"/><Relationship Id="rId8" Type="http://schemas.openxmlformats.org/officeDocument/2006/relationships/image" Target="../media/image34.png"/><Relationship Id="rId51" Type="http://schemas.openxmlformats.org/officeDocument/2006/relationships/customXml" Target="../ink/ink35.xml"/><Relationship Id="rId72" Type="http://schemas.openxmlformats.org/officeDocument/2006/relationships/image" Target="../media/image47.png"/><Relationship Id="rId93" Type="http://schemas.openxmlformats.org/officeDocument/2006/relationships/customXml" Target="../ink/ink56.xml"/><Relationship Id="rId98" Type="http://schemas.openxmlformats.org/officeDocument/2006/relationships/image" Target="../media/image60.png"/><Relationship Id="rId121" Type="http://schemas.openxmlformats.org/officeDocument/2006/relationships/customXml" Target="../ink/ink70.xml"/><Relationship Id="rId142" Type="http://schemas.openxmlformats.org/officeDocument/2006/relationships/image" Target="../media/image82.png"/><Relationship Id="rId3" Type="http://schemas.openxmlformats.org/officeDocument/2006/relationships/image" Target="../media/image33.png"/><Relationship Id="rId46" Type="http://schemas.openxmlformats.org/officeDocument/2006/relationships/image" Target="../media/image3310.png"/><Relationship Id="rId67" Type="http://schemas.openxmlformats.org/officeDocument/2006/relationships/customXml" Target="../ink/ink43.xml"/><Relationship Id="rId116" Type="http://schemas.openxmlformats.org/officeDocument/2006/relationships/image" Target="../media/image69.png"/><Relationship Id="rId137" Type="http://schemas.openxmlformats.org/officeDocument/2006/relationships/customXml" Target="../ink/ink78.xml"/><Relationship Id="rId41" Type="http://schemas.openxmlformats.org/officeDocument/2006/relationships/image" Target="../media/image3010.png"/><Relationship Id="rId62" Type="http://schemas.openxmlformats.org/officeDocument/2006/relationships/image" Target="../media/image42.png"/><Relationship Id="rId83" Type="http://schemas.openxmlformats.org/officeDocument/2006/relationships/customXml" Target="../ink/ink51.xml"/><Relationship Id="rId88" Type="http://schemas.openxmlformats.org/officeDocument/2006/relationships/image" Target="../media/image55.png"/><Relationship Id="rId111" Type="http://schemas.openxmlformats.org/officeDocument/2006/relationships/customXml" Target="../ink/ink65.xml"/><Relationship Id="rId13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customXml" Target="../ink/ink87.xml"/><Relationship Id="rId26" Type="http://schemas.openxmlformats.org/officeDocument/2006/relationships/customXml" Target="../ink/ink91.xml"/><Relationship Id="rId39" Type="http://schemas.openxmlformats.org/officeDocument/2006/relationships/image" Target="../media/image25.png"/><Relationship Id="rId21" Type="http://schemas.openxmlformats.org/officeDocument/2006/relationships/image" Target="../media/image90.png"/><Relationship Id="rId34" Type="http://schemas.openxmlformats.org/officeDocument/2006/relationships/customXml" Target="../ink/ink95.xml"/><Relationship Id="rId42" Type="http://schemas.openxmlformats.org/officeDocument/2006/relationships/customXml" Target="../ink/ink99.xml"/><Relationship Id="rId47" Type="http://schemas.openxmlformats.org/officeDocument/2006/relationships/image" Target="../media/image102.png"/><Relationship Id="rId50" Type="http://schemas.openxmlformats.org/officeDocument/2006/relationships/customXml" Target="../ink/ink103.xml"/><Relationship Id="rId55" Type="http://schemas.openxmlformats.org/officeDocument/2006/relationships/customXml" Target="../ink/ink105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86.xml"/><Relationship Id="rId29" Type="http://schemas.openxmlformats.org/officeDocument/2006/relationships/image" Target="../media/image94.png"/><Relationship Id="rId11" Type="http://schemas.openxmlformats.org/officeDocument/2006/relationships/image" Target="../media/image85.png"/><Relationship Id="rId24" Type="http://schemas.openxmlformats.org/officeDocument/2006/relationships/customXml" Target="../ink/ink90.xml"/><Relationship Id="rId32" Type="http://schemas.openxmlformats.org/officeDocument/2006/relationships/customXml" Target="../ink/ink94.xml"/><Relationship Id="rId37" Type="http://schemas.openxmlformats.org/officeDocument/2006/relationships/image" Target="../media/image98.png"/><Relationship Id="rId40" Type="http://schemas.openxmlformats.org/officeDocument/2006/relationships/customXml" Target="../ink/ink98.xml"/><Relationship Id="rId45" Type="http://schemas.openxmlformats.org/officeDocument/2006/relationships/image" Target="../media/image101.png"/><Relationship Id="rId53" Type="http://schemas.openxmlformats.org/officeDocument/2006/relationships/customXml" Target="../ink/ink104.xml"/><Relationship Id="rId5" Type="http://schemas.openxmlformats.org/officeDocument/2006/relationships/image" Target="../media/image4210.png"/><Relationship Id="rId10" Type="http://schemas.openxmlformats.org/officeDocument/2006/relationships/image" Target="../media/image4510.png"/><Relationship Id="rId19" Type="http://schemas.openxmlformats.org/officeDocument/2006/relationships/image" Target="../media/image89.png"/><Relationship Id="rId31" Type="http://schemas.openxmlformats.org/officeDocument/2006/relationships/image" Target="../media/image95.png"/><Relationship Id="rId44" Type="http://schemas.openxmlformats.org/officeDocument/2006/relationships/customXml" Target="../ink/ink100.xml"/><Relationship Id="rId52" Type="http://schemas.openxmlformats.org/officeDocument/2006/relationships/image" Target="../media/image105.png"/><Relationship Id="rId4" Type="http://schemas.openxmlformats.org/officeDocument/2006/relationships/customXml" Target="../ink/ink81.xml"/><Relationship Id="rId9" Type="http://schemas.openxmlformats.org/officeDocument/2006/relationships/customXml" Target="../ink/ink83.xml"/><Relationship Id="rId14" Type="http://schemas.openxmlformats.org/officeDocument/2006/relationships/customXml" Target="../ink/ink85.xml"/><Relationship Id="rId22" Type="http://schemas.openxmlformats.org/officeDocument/2006/relationships/customXml" Target="../ink/ink89.xml"/><Relationship Id="rId27" Type="http://schemas.openxmlformats.org/officeDocument/2006/relationships/image" Target="../media/image93.png"/><Relationship Id="rId30" Type="http://schemas.openxmlformats.org/officeDocument/2006/relationships/customXml" Target="../ink/ink93.xml"/><Relationship Id="rId35" Type="http://schemas.openxmlformats.org/officeDocument/2006/relationships/image" Target="../media/image97.png"/><Relationship Id="rId43" Type="http://schemas.openxmlformats.org/officeDocument/2006/relationships/image" Target="../media/image100.png"/><Relationship Id="rId48" Type="http://schemas.openxmlformats.org/officeDocument/2006/relationships/customXml" Target="../ink/ink102.xml"/><Relationship Id="rId56" Type="http://schemas.openxmlformats.org/officeDocument/2006/relationships/image" Target="../media/image107.png"/><Relationship Id="rId8" Type="http://schemas.openxmlformats.org/officeDocument/2006/relationships/image" Target="../media/image4410.png"/><Relationship Id="rId51" Type="http://schemas.openxmlformats.org/officeDocument/2006/relationships/image" Target="../media/image104.png"/><Relationship Id="rId3" Type="http://schemas.openxmlformats.org/officeDocument/2006/relationships/image" Target="../media/image83.png"/><Relationship Id="rId12" Type="http://schemas.openxmlformats.org/officeDocument/2006/relationships/customXml" Target="../ink/ink84.xml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33" Type="http://schemas.openxmlformats.org/officeDocument/2006/relationships/image" Target="../media/image96.png"/><Relationship Id="rId38" Type="http://schemas.openxmlformats.org/officeDocument/2006/relationships/customXml" Target="../ink/ink97.xml"/><Relationship Id="rId46" Type="http://schemas.openxmlformats.org/officeDocument/2006/relationships/customXml" Target="../ink/ink101.xml"/><Relationship Id="rId20" Type="http://schemas.openxmlformats.org/officeDocument/2006/relationships/customXml" Target="../ink/ink88.xml"/><Relationship Id="rId41" Type="http://schemas.openxmlformats.org/officeDocument/2006/relationships/image" Target="../media/image99.png"/><Relationship Id="rId5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customXml" Target="../ink/ink92.xml"/><Relationship Id="rId36" Type="http://schemas.openxmlformats.org/officeDocument/2006/relationships/customXml" Target="../ink/ink96.xml"/><Relationship Id="rId49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.xml"/><Relationship Id="rId21" Type="http://schemas.openxmlformats.org/officeDocument/2006/relationships/image" Target="../media/image7010.png"/><Relationship Id="rId34" Type="http://schemas.openxmlformats.org/officeDocument/2006/relationships/customXml" Target="../ink/ink121.xml"/><Relationship Id="rId42" Type="http://schemas.openxmlformats.org/officeDocument/2006/relationships/customXml" Target="../ink/ink125.xml"/><Relationship Id="rId47" Type="http://schemas.openxmlformats.org/officeDocument/2006/relationships/image" Target="../media/image110.png"/><Relationship Id="rId50" Type="http://schemas.openxmlformats.org/officeDocument/2006/relationships/customXml" Target="../ink/ink128.xml"/><Relationship Id="rId55" Type="http://schemas.openxmlformats.org/officeDocument/2006/relationships/image" Target="../media/image8810.png"/><Relationship Id="rId63" Type="http://schemas.openxmlformats.org/officeDocument/2006/relationships/image" Target="../media/image926.png"/><Relationship Id="rId7" Type="http://schemas.openxmlformats.org/officeDocument/2006/relationships/image" Target="../media/image6310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12.xml"/><Relationship Id="rId29" Type="http://schemas.openxmlformats.org/officeDocument/2006/relationships/image" Target="../media/image7410.png"/><Relationship Id="rId11" Type="http://schemas.openxmlformats.org/officeDocument/2006/relationships/image" Target="../media/image6510.png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7810.png"/><Relationship Id="rId40" Type="http://schemas.openxmlformats.org/officeDocument/2006/relationships/customXml" Target="../ink/ink124.xml"/><Relationship Id="rId45" Type="http://schemas.openxmlformats.org/officeDocument/2006/relationships/customXml" Target="../ink/ink126.xml"/><Relationship Id="rId53" Type="http://schemas.openxmlformats.org/officeDocument/2006/relationships/image" Target="../media/image8710.png"/><Relationship Id="rId58" Type="http://schemas.openxmlformats.org/officeDocument/2006/relationships/customXml" Target="../ink/ink132.xml"/><Relationship Id="rId5" Type="http://schemas.openxmlformats.org/officeDocument/2006/relationships/image" Target="../media/image6210.png"/><Relationship Id="rId61" Type="http://schemas.openxmlformats.org/officeDocument/2006/relationships/image" Target="../media/image9110.png"/><Relationship Id="rId19" Type="http://schemas.openxmlformats.org/officeDocument/2006/relationships/image" Target="../media/image6910.png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7310.png"/><Relationship Id="rId30" Type="http://schemas.openxmlformats.org/officeDocument/2006/relationships/customXml" Target="../ink/ink119.xml"/><Relationship Id="rId35" Type="http://schemas.openxmlformats.org/officeDocument/2006/relationships/image" Target="../media/image7710.png"/><Relationship Id="rId43" Type="http://schemas.openxmlformats.org/officeDocument/2006/relationships/image" Target="../media/image8110.png"/><Relationship Id="rId48" Type="http://schemas.openxmlformats.org/officeDocument/2006/relationships/customXml" Target="../ink/ink127.xml"/><Relationship Id="rId56" Type="http://schemas.openxmlformats.org/officeDocument/2006/relationships/customXml" Target="../ink/ink131.xml"/><Relationship Id="rId64" Type="http://schemas.openxmlformats.org/officeDocument/2006/relationships/customXml" Target="../ink/ink135.xml"/><Relationship Id="rId8" Type="http://schemas.openxmlformats.org/officeDocument/2006/relationships/customXml" Target="../ink/ink108.xml"/><Relationship Id="rId51" Type="http://schemas.openxmlformats.org/officeDocument/2006/relationships/image" Target="../media/image8610.png"/><Relationship Id="rId3" Type="http://schemas.openxmlformats.org/officeDocument/2006/relationships/image" Target="../media/image108.png"/><Relationship Id="rId12" Type="http://schemas.openxmlformats.org/officeDocument/2006/relationships/customXml" Target="../ink/ink110.xml"/><Relationship Id="rId17" Type="http://schemas.openxmlformats.org/officeDocument/2006/relationships/image" Target="../media/image6810.png"/><Relationship Id="rId25" Type="http://schemas.openxmlformats.org/officeDocument/2006/relationships/image" Target="../media/image7210.png"/><Relationship Id="rId33" Type="http://schemas.openxmlformats.org/officeDocument/2006/relationships/image" Target="../media/image7610.png"/><Relationship Id="rId38" Type="http://schemas.openxmlformats.org/officeDocument/2006/relationships/customXml" Target="../ink/ink123.xml"/><Relationship Id="rId46" Type="http://schemas.openxmlformats.org/officeDocument/2006/relationships/image" Target="../media/image8310.png"/><Relationship Id="rId59" Type="http://schemas.openxmlformats.org/officeDocument/2006/relationships/image" Target="../media/image9010.png"/><Relationship Id="rId20" Type="http://schemas.openxmlformats.org/officeDocument/2006/relationships/customXml" Target="../ink/ink114.xml"/><Relationship Id="rId41" Type="http://schemas.openxmlformats.org/officeDocument/2006/relationships/image" Target="../media/image8010.png"/><Relationship Id="rId54" Type="http://schemas.openxmlformats.org/officeDocument/2006/relationships/customXml" Target="../ink/ink130.xml"/><Relationship Id="rId62" Type="http://schemas.openxmlformats.org/officeDocument/2006/relationships/customXml" Target="../ink/ink1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5" Type="http://schemas.openxmlformats.org/officeDocument/2006/relationships/image" Target="../media/image6710.png"/><Relationship Id="rId23" Type="http://schemas.openxmlformats.org/officeDocument/2006/relationships/image" Target="../media/image7110.png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49" Type="http://schemas.openxmlformats.org/officeDocument/2006/relationships/image" Target="../media/image8510.png"/><Relationship Id="rId57" Type="http://schemas.openxmlformats.org/officeDocument/2006/relationships/image" Target="../media/image8910.png"/><Relationship Id="rId10" Type="http://schemas.openxmlformats.org/officeDocument/2006/relationships/customXml" Target="../ink/ink109.xml"/><Relationship Id="rId31" Type="http://schemas.openxmlformats.org/officeDocument/2006/relationships/image" Target="../media/image7510.png"/><Relationship Id="rId44" Type="http://schemas.openxmlformats.org/officeDocument/2006/relationships/image" Target="../media/image109.png"/><Relationship Id="rId52" Type="http://schemas.openxmlformats.org/officeDocument/2006/relationships/customXml" Target="../ink/ink129.xml"/><Relationship Id="rId60" Type="http://schemas.openxmlformats.org/officeDocument/2006/relationships/customXml" Target="../ink/ink133.xml"/><Relationship Id="rId65" Type="http://schemas.openxmlformats.org/officeDocument/2006/relationships/image" Target="../media/image930.png"/><Relationship Id="rId4" Type="http://schemas.openxmlformats.org/officeDocument/2006/relationships/customXml" Target="../ink/ink106.xml"/><Relationship Id="rId9" Type="http://schemas.openxmlformats.org/officeDocument/2006/relationships/image" Target="../media/image6410.png"/><Relationship Id="rId13" Type="http://schemas.openxmlformats.org/officeDocument/2006/relationships/image" Target="../media/image6610.png"/><Relationship Id="rId18" Type="http://schemas.openxmlformats.org/officeDocument/2006/relationships/customXml" Target="../ink/ink113.xml"/><Relationship Id="rId39" Type="http://schemas.openxmlformats.org/officeDocument/2006/relationships/image" Target="../media/image791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0.png"/><Relationship Id="rId18" Type="http://schemas.openxmlformats.org/officeDocument/2006/relationships/image" Target="../media/image1020.png"/><Relationship Id="rId26" Type="http://schemas.openxmlformats.org/officeDocument/2006/relationships/image" Target="../media/image1060.png"/><Relationship Id="rId39" Type="http://schemas.openxmlformats.org/officeDocument/2006/relationships/customXml" Target="../ink/ink152.xml"/><Relationship Id="rId21" Type="http://schemas.openxmlformats.org/officeDocument/2006/relationships/customXml" Target="../ink/ink144.xml"/><Relationship Id="rId34" Type="http://schemas.openxmlformats.org/officeDocument/2006/relationships/image" Target="../media/image1111.png"/><Relationship Id="rId42" Type="http://schemas.openxmlformats.org/officeDocument/2006/relationships/image" Target="../media/image115.png"/><Relationship Id="rId7" Type="http://schemas.openxmlformats.org/officeDocument/2006/relationships/image" Target="../media/image9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11.png"/><Relationship Id="rId20" Type="http://schemas.openxmlformats.org/officeDocument/2006/relationships/image" Target="../media/image1030.png"/><Relationship Id="rId29" Type="http://schemas.openxmlformats.org/officeDocument/2006/relationships/customXml" Target="../ink/ink148.xml"/><Relationship Id="rId41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7.xml"/><Relationship Id="rId11" Type="http://schemas.openxmlformats.org/officeDocument/2006/relationships/image" Target="../media/image980.png"/><Relationship Id="rId24" Type="http://schemas.openxmlformats.org/officeDocument/2006/relationships/image" Target="../media/image1050.png"/><Relationship Id="rId32" Type="http://schemas.openxmlformats.org/officeDocument/2006/relationships/image" Target="../media/image114.png"/><Relationship Id="rId37" Type="http://schemas.openxmlformats.org/officeDocument/2006/relationships/customXml" Target="../ink/ink151.xml"/><Relationship Id="rId40" Type="http://schemas.openxmlformats.org/officeDocument/2006/relationships/image" Target="../media/image11410.png"/><Relationship Id="rId5" Type="http://schemas.openxmlformats.org/officeDocument/2006/relationships/image" Target="../media/image950.png"/><Relationship Id="rId15" Type="http://schemas.openxmlformats.org/officeDocument/2006/relationships/customXml" Target="../ink/ink141.xml"/><Relationship Id="rId23" Type="http://schemas.openxmlformats.org/officeDocument/2006/relationships/customXml" Target="../ink/ink145.xml"/><Relationship Id="rId28" Type="http://schemas.openxmlformats.org/officeDocument/2006/relationships/image" Target="../media/image1070.png"/><Relationship Id="rId36" Type="http://schemas.openxmlformats.org/officeDocument/2006/relationships/image" Target="../media/image11210.png"/><Relationship Id="rId10" Type="http://schemas.openxmlformats.org/officeDocument/2006/relationships/customXml" Target="../ink/ink139.xml"/><Relationship Id="rId19" Type="http://schemas.openxmlformats.org/officeDocument/2006/relationships/customXml" Target="../ink/ink143.xml"/><Relationship Id="rId31" Type="http://schemas.openxmlformats.org/officeDocument/2006/relationships/image" Target="../media/image113.png"/><Relationship Id="rId4" Type="http://schemas.openxmlformats.org/officeDocument/2006/relationships/customXml" Target="../ink/ink136.xml"/><Relationship Id="rId9" Type="http://schemas.openxmlformats.org/officeDocument/2006/relationships/image" Target="../media/image970.png"/><Relationship Id="rId14" Type="http://schemas.openxmlformats.org/officeDocument/2006/relationships/image" Target="../media/image112.png"/><Relationship Id="rId22" Type="http://schemas.openxmlformats.org/officeDocument/2006/relationships/image" Target="../media/image1040.png"/><Relationship Id="rId27" Type="http://schemas.openxmlformats.org/officeDocument/2006/relationships/customXml" Target="../ink/ink147.xml"/><Relationship Id="rId30" Type="http://schemas.openxmlformats.org/officeDocument/2006/relationships/image" Target="../media/image1080.png"/><Relationship Id="rId35" Type="http://schemas.openxmlformats.org/officeDocument/2006/relationships/customXml" Target="../ink/ink150.xml"/><Relationship Id="rId8" Type="http://schemas.openxmlformats.org/officeDocument/2006/relationships/customXml" Target="../ink/ink138.xml"/><Relationship Id="rId3" Type="http://schemas.openxmlformats.org/officeDocument/2006/relationships/image" Target="../media/image111.png"/><Relationship Id="rId12" Type="http://schemas.openxmlformats.org/officeDocument/2006/relationships/customXml" Target="../ink/ink140.xml"/><Relationship Id="rId17" Type="http://schemas.openxmlformats.org/officeDocument/2006/relationships/customXml" Target="../ink/ink142.xml"/><Relationship Id="rId25" Type="http://schemas.openxmlformats.org/officeDocument/2006/relationships/customXml" Target="../ink/ink146.xml"/><Relationship Id="rId33" Type="http://schemas.openxmlformats.org/officeDocument/2006/relationships/customXml" Target="../ink/ink149.xml"/><Relationship Id="rId38" Type="http://schemas.openxmlformats.org/officeDocument/2006/relationships/image" Target="../media/image11310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customXml" Target="../ink/ink162.xml"/><Relationship Id="rId42" Type="http://schemas.openxmlformats.org/officeDocument/2006/relationships/image" Target="../media/image136.png"/><Relationship Id="rId47" Type="http://schemas.openxmlformats.org/officeDocument/2006/relationships/customXml" Target="../ink/ink175.xml"/><Relationship Id="rId63" Type="http://schemas.openxmlformats.org/officeDocument/2006/relationships/customXml" Target="../ink/ink183.xml"/><Relationship Id="rId68" Type="http://schemas.openxmlformats.org/officeDocument/2006/relationships/image" Target="../media/image149.png"/><Relationship Id="rId84" Type="http://schemas.openxmlformats.org/officeDocument/2006/relationships/image" Target="../media/image157.png"/><Relationship Id="rId89" Type="http://schemas.openxmlformats.org/officeDocument/2006/relationships/customXml" Target="../ink/ink196.xml"/><Relationship Id="rId16" Type="http://schemas.openxmlformats.org/officeDocument/2006/relationships/image" Target="../media/image123.png"/><Relationship Id="rId107" Type="http://schemas.openxmlformats.org/officeDocument/2006/relationships/image" Target="../media/image170.png"/><Relationship Id="rId11" Type="http://schemas.openxmlformats.org/officeDocument/2006/relationships/customXml" Target="../ink/ink157.xml"/><Relationship Id="rId32" Type="http://schemas.openxmlformats.org/officeDocument/2006/relationships/image" Target="../media/image131.png"/><Relationship Id="rId37" Type="http://schemas.openxmlformats.org/officeDocument/2006/relationships/customXml" Target="../ink/ink170.xml"/><Relationship Id="rId53" Type="http://schemas.openxmlformats.org/officeDocument/2006/relationships/customXml" Target="../ink/ink178.xml"/><Relationship Id="rId58" Type="http://schemas.openxmlformats.org/officeDocument/2006/relationships/image" Target="../media/image144.png"/><Relationship Id="rId74" Type="http://schemas.openxmlformats.org/officeDocument/2006/relationships/image" Target="../media/image152.png"/><Relationship Id="rId79" Type="http://schemas.openxmlformats.org/officeDocument/2006/relationships/customXml" Target="../ink/ink191.xml"/><Relationship Id="rId102" Type="http://schemas.openxmlformats.org/officeDocument/2006/relationships/customXml" Target="../ink/ink201.xml"/><Relationship Id="rId5" Type="http://schemas.openxmlformats.org/officeDocument/2006/relationships/customXml" Target="../ink/ink154.xml"/><Relationship Id="rId90" Type="http://schemas.openxmlformats.org/officeDocument/2006/relationships/image" Target="../media/image160.png"/><Relationship Id="rId95" Type="http://schemas.openxmlformats.org/officeDocument/2006/relationships/customXml" Target="../ink/ink199.xml"/><Relationship Id="rId22" Type="http://schemas.openxmlformats.org/officeDocument/2006/relationships/image" Target="../media/image126.png"/><Relationship Id="rId27" Type="http://schemas.openxmlformats.org/officeDocument/2006/relationships/customXml" Target="../ink/ink165.xml"/><Relationship Id="rId43" Type="http://schemas.openxmlformats.org/officeDocument/2006/relationships/customXml" Target="../ink/ink173.xml"/><Relationship Id="rId48" Type="http://schemas.openxmlformats.org/officeDocument/2006/relationships/image" Target="../media/image139.png"/><Relationship Id="rId64" Type="http://schemas.openxmlformats.org/officeDocument/2006/relationships/image" Target="../media/image147.png"/><Relationship Id="rId69" Type="http://schemas.openxmlformats.org/officeDocument/2006/relationships/customXml" Target="../ink/ink186.xml"/><Relationship Id="rId80" Type="http://schemas.openxmlformats.org/officeDocument/2006/relationships/image" Target="../media/image155.png"/><Relationship Id="rId85" Type="http://schemas.openxmlformats.org/officeDocument/2006/relationships/customXml" Target="../ink/ink194.xml"/><Relationship Id="rId12" Type="http://schemas.openxmlformats.org/officeDocument/2006/relationships/image" Target="../media/image121.png"/><Relationship Id="rId17" Type="http://schemas.openxmlformats.org/officeDocument/2006/relationships/customXml" Target="../ink/ink160.xml"/><Relationship Id="rId33" Type="http://schemas.openxmlformats.org/officeDocument/2006/relationships/customXml" Target="../ink/ink168.xml"/><Relationship Id="rId38" Type="http://schemas.openxmlformats.org/officeDocument/2006/relationships/image" Target="../media/image134.png"/><Relationship Id="rId59" Type="http://schemas.openxmlformats.org/officeDocument/2006/relationships/customXml" Target="../ink/ink181.xml"/><Relationship Id="rId103" Type="http://schemas.openxmlformats.org/officeDocument/2006/relationships/image" Target="../media/image168.png"/><Relationship Id="rId20" Type="http://schemas.openxmlformats.org/officeDocument/2006/relationships/image" Target="../media/image125.png"/><Relationship Id="rId41" Type="http://schemas.openxmlformats.org/officeDocument/2006/relationships/customXml" Target="../ink/ink172.xml"/><Relationship Id="rId54" Type="http://schemas.openxmlformats.org/officeDocument/2006/relationships/image" Target="../media/image142.png"/><Relationship Id="rId62" Type="http://schemas.openxmlformats.org/officeDocument/2006/relationships/image" Target="../media/image146.png"/><Relationship Id="rId70" Type="http://schemas.openxmlformats.org/officeDocument/2006/relationships/image" Target="../media/image150.png"/><Relationship Id="rId75" Type="http://schemas.openxmlformats.org/officeDocument/2006/relationships/customXml" Target="../ink/ink189.xml"/><Relationship Id="rId83" Type="http://schemas.openxmlformats.org/officeDocument/2006/relationships/customXml" Target="../ink/ink193.xml"/><Relationship Id="rId88" Type="http://schemas.openxmlformats.org/officeDocument/2006/relationships/image" Target="../media/image159.png"/><Relationship Id="rId91" Type="http://schemas.openxmlformats.org/officeDocument/2006/relationships/customXml" Target="../ink/ink197.xml"/><Relationship Id="rId9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customXml" Target="../ink/ink159.xml"/><Relationship Id="rId23" Type="http://schemas.openxmlformats.org/officeDocument/2006/relationships/customXml" Target="../ink/ink163.xml"/><Relationship Id="rId28" Type="http://schemas.openxmlformats.org/officeDocument/2006/relationships/image" Target="../media/image129.png"/><Relationship Id="rId36" Type="http://schemas.openxmlformats.org/officeDocument/2006/relationships/image" Target="../media/image133.png"/><Relationship Id="rId49" Type="http://schemas.openxmlformats.org/officeDocument/2006/relationships/customXml" Target="../ink/ink176.xml"/><Relationship Id="rId57" Type="http://schemas.openxmlformats.org/officeDocument/2006/relationships/customXml" Target="../ink/ink180.xml"/><Relationship Id="rId106" Type="http://schemas.openxmlformats.org/officeDocument/2006/relationships/customXml" Target="../ink/ink203.xml"/><Relationship Id="rId10" Type="http://schemas.openxmlformats.org/officeDocument/2006/relationships/image" Target="../media/image120.png"/><Relationship Id="rId31" Type="http://schemas.openxmlformats.org/officeDocument/2006/relationships/customXml" Target="../ink/ink167.xml"/><Relationship Id="rId44" Type="http://schemas.openxmlformats.org/officeDocument/2006/relationships/image" Target="../media/image137.png"/><Relationship Id="rId52" Type="http://schemas.openxmlformats.org/officeDocument/2006/relationships/image" Target="../media/image141.png"/><Relationship Id="rId60" Type="http://schemas.openxmlformats.org/officeDocument/2006/relationships/image" Target="../media/image145.png"/><Relationship Id="rId65" Type="http://schemas.openxmlformats.org/officeDocument/2006/relationships/customXml" Target="../ink/ink184.xml"/><Relationship Id="rId73" Type="http://schemas.openxmlformats.org/officeDocument/2006/relationships/customXml" Target="../ink/ink188.xml"/><Relationship Id="rId78" Type="http://schemas.openxmlformats.org/officeDocument/2006/relationships/image" Target="../media/image154.png"/><Relationship Id="rId81" Type="http://schemas.openxmlformats.org/officeDocument/2006/relationships/customXml" Target="../ink/ink192.xml"/><Relationship Id="rId86" Type="http://schemas.openxmlformats.org/officeDocument/2006/relationships/image" Target="../media/image158.png"/><Relationship Id="rId94" Type="http://schemas.openxmlformats.org/officeDocument/2006/relationships/image" Target="../media/image162.png"/><Relationship Id="rId99" Type="http://schemas.openxmlformats.org/officeDocument/2006/relationships/image" Target="../media/image166.png"/><Relationship Id="rId101" Type="http://schemas.openxmlformats.org/officeDocument/2006/relationships/image" Target="../media/image167.png"/><Relationship Id="rId4" Type="http://schemas.openxmlformats.org/officeDocument/2006/relationships/image" Target="../media/image117.png"/><Relationship Id="rId9" Type="http://schemas.openxmlformats.org/officeDocument/2006/relationships/customXml" Target="../ink/ink156.xml"/><Relationship Id="rId13" Type="http://schemas.openxmlformats.org/officeDocument/2006/relationships/customXml" Target="../ink/ink158.xml"/><Relationship Id="rId18" Type="http://schemas.openxmlformats.org/officeDocument/2006/relationships/image" Target="../media/image124.png"/><Relationship Id="rId39" Type="http://schemas.openxmlformats.org/officeDocument/2006/relationships/customXml" Target="../ink/ink171.xml"/><Relationship Id="rId34" Type="http://schemas.openxmlformats.org/officeDocument/2006/relationships/image" Target="../media/image132.png"/><Relationship Id="rId50" Type="http://schemas.openxmlformats.org/officeDocument/2006/relationships/image" Target="../media/image140.png"/><Relationship Id="rId55" Type="http://schemas.openxmlformats.org/officeDocument/2006/relationships/customXml" Target="../ink/ink179.xml"/><Relationship Id="rId76" Type="http://schemas.openxmlformats.org/officeDocument/2006/relationships/image" Target="../media/image153.png"/><Relationship Id="rId97" Type="http://schemas.openxmlformats.org/officeDocument/2006/relationships/image" Target="../media/image164.png"/><Relationship Id="rId104" Type="http://schemas.openxmlformats.org/officeDocument/2006/relationships/customXml" Target="../ink/ink202.xml"/><Relationship Id="rId7" Type="http://schemas.openxmlformats.org/officeDocument/2006/relationships/customXml" Target="../ink/ink155.xml"/><Relationship Id="rId71" Type="http://schemas.openxmlformats.org/officeDocument/2006/relationships/customXml" Target="../ink/ink187.xml"/><Relationship Id="rId92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66.xml"/><Relationship Id="rId24" Type="http://schemas.openxmlformats.org/officeDocument/2006/relationships/image" Target="../media/image127.png"/><Relationship Id="rId40" Type="http://schemas.openxmlformats.org/officeDocument/2006/relationships/image" Target="../media/image135.png"/><Relationship Id="rId45" Type="http://schemas.openxmlformats.org/officeDocument/2006/relationships/customXml" Target="../ink/ink174.xml"/><Relationship Id="rId66" Type="http://schemas.openxmlformats.org/officeDocument/2006/relationships/image" Target="../media/image148.png"/><Relationship Id="rId87" Type="http://schemas.openxmlformats.org/officeDocument/2006/relationships/customXml" Target="../ink/ink195.xml"/><Relationship Id="rId61" Type="http://schemas.openxmlformats.org/officeDocument/2006/relationships/customXml" Target="../ink/ink182.xml"/><Relationship Id="rId82" Type="http://schemas.openxmlformats.org/officeDocument/2006/relationships/image" Target="../media/image156.png"/><Relationship Id="rId19" Type="http://schemas.openxmlformats.org/officeDocument/2006/relationships/customXml" Target="../ink/ink161.xml"/><Relationship Id="rId14" Type="http://schemas.openxmlformats.org/officeDocument/2006/relationships/image" Target="../media/image122.png"/><Relationship Id="rId30" Type="http://schemas.openxmlformats.org/officeDocument/2006/relationships/image" Target="../media/image130.png"/><Relationship Id="rId35" Type="http://schemas.openxmlformats.org/officeDocument/2006/relationships/customXml" Target="../ink/ink169.xml"/><Relationship Id="rId56" Type="http://schemas.openxmlformats.org/officeDocument/2006/relationships/image" Target="../media/image143.png"/><Relationship Id="rId77" Type="http://schemas.openxmlformats.org/officeDocument/2006/relationships/customXml" Target="../ink/ink190.xml"/><Relationship Id="rId100" Type="http://schemas.openxmlformats.org/officeDocument/2006/relationships/customXml" Target="../ink/ink200.xml"/><Relationship Id="rId105" Type="http://schemas.openxmlformats.org/officeDocument/2006/relationships/image" Target="../media/image169.png"/><Relationship Id="rId8" Type="http://schemas.openxmlformats.org/officeDocument/2006/relationships/image" Target="../media/image119.png"/><Relationship Id="rId51" Type="http://schemas.openxmlformats.org/officeDocument/2006/relationships/customXml" Target="../ink/ink177.xml"/><Relationship Id="rId72" Type="http://schemas.openxmlformats.org/officeDocument/2006/relationships/image" Target="../media/image151.png"/><Relationship Id="rId93" Type="http://schemas.openxmlformats.org/officeDocument/2006/relationships/customXml" Target="../ink/ink198.xml"/><Relationship Id="rId98" Type="http://schemas.openxmlformats.org/officeDocument/2006/relationships/image" Target="../media/image165.png"/><Relationship Id="rId3" Type="http://schemas.openxmlformats.org/officeDocument/2006/relationships/image" Target="../media/image116.png"/><Relationship Id="rId25" Type="http://schemas.openxmlformats.org/officeDocument/2006/relationships/customXml" Target="../ink/ink164.xml"/><Relationship Id="rId46" Type="http://schemas.openxmlformats.org/officeDocument/2006/relationships/image" Target="../media/image138.png"/><Relationship Id="rId67" Type="http://schemas.openxmlformats.org/officeDocument/2006/relationships/customXml" Target="../ink/ink185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5.png"/><Relationship Id="rId117" Type="http://schemas.openxmlformats.org/officeDocument/2006/relationships/customXml" Target="../ink/ink258.xml"/><Relationship Id="rId21" Type="http://schemas.openxmlformats.org/officeDocument/2006/relationships/image" Target="../media/image182.png"/><Relationship Id="rId42" Type="http://schemas.openxmlformats.org/officeDocument/2006/relationships/image" Target="../media/image193.png"/><Relationship Id="rId47" Type="http://schemas.openxmlformats.org/officeDocument/2006/relationships/customXml" Target="../ink/ink223.xml"/><Relationship Id="rId63" Type="http://schemas.openxmlformats.org/officeDocument/2006/relationships/customXml" Target="../ink/ink231.xml"/><Relationship Id="rId68" Type="http://schemas.openxmlformats.org/officeDocument/2006/relationships/image" Target="../media/image206.png"/><Relationship Id="rId84" Type="http://schemas.openxmlformats.org/officeDocument/2006/relationships/image" Target="../media/image214.png"/><Relationship Id="rId89" Type="http://schemas.openxmlformats.org/officeDocument/2006/relationships/customXml" Target="../ink/ink244.xml"/><Relationship Id="rId112" Type="http://schemas.openxmlformats.org/officeDocument/2006/relationships/image" Target="../media/image228.png"/><Relationship Id="rId16" Type="http://schemas.openxmlformats.org/officeDocument/2006/relationships/customXml" Target="../ink/ink208.xml"/><Relationship Id="rId107" Type="http://schemas.openxmlformats.org/officeDocument/2006/relationships/customXml" Target="../ink/ink253.xml"/><Relationship Id="rId11" Type="http://schemas.openxmlformats.org/officeDocument/2006/relationships/image" Target="../media/image176.png"/><Relationship Id="rId32" Type="http://schemas.openxmlformats.org/officeDocument/2006/relationships/image" Target="../media/image188.png"/><Relationship Id="rId37" Type="http://schemas.openxmlformats.org/officeDocument/2006/relationships/customXml" Target="../ink/ink218.xml"/><Relationship Id="rId53" Type="http://schemas.openxmlformats.org/officeDocument/2006/relationships/customXml" Target="../ink/ink226.xml"/><Relationship Id="rId58" Type="http://schemas.openxmlformats.org/officeDocument/2006/relationships/image" Target="../media/image201.png"/><Relationship Id="rId74" Type="http://schemas.openxmlformats.org/officeDocument/2006/relationships/image" Target="../media/image209.png"/><Relationship Id="rId79" Type="http://schemas.openxmlformats.org/officeDocument/2006/relationships/customXml" Target="../ink/ink239.xml"/><Relationship Id="rId102" Type="http://schemas.openxmlformats.org/officeDocument/2006/relationships/image" Target="../media/image223.png"/><Relationship Id="rId123" Type="http://schemas.openxmlformats.org/officeDocument/2006/relationships/customXml" Target="../ink/ink261.xml"/><Relationship Id="rId5" Type="http://schemas.openxmlformats.org/officeDocument/2006/relationships/image" Target="../media/image172.png"/><Relationship Id="rId90" Type="http://schemas.openxmlformats.org/officeDocument/2006/relationships/image" Target="../media/image217.png"/><Relationship Id="rId95" Type="http://schemas.openxmlformats.org/officeDocument/2006/relationships/customXml" Target="../ink/ink247.xml"/><Relationship Id="rId22" Type="http://schemas.openxmlformats.org/officeDocument/2006/relationships/image" Target="../media/image183.png"/><Relationship Id="rId27" Type="http://schemas.openxmlformats.org/officeDocument/2006/relationships/customXml" Target="../ink/ink213.xml"/><Relationship Id="rId43" Type="http://schemas.openxmlformats.org/officeDocument/2006/relationships/customXml" Target="../ink/ink221.xml"/><Relationship Id="rId48" Type="http://schemas.openxmlformats.org/officeDocument/2006/relationships/image" Target="../media/image196.png"/><Relationship Id="rId64" Type="http://schemas.openxmlformats.org/officeDocument/2006/relationships/image" Target="../media/image204.png"/><Relationship Id="rId69" Type="http://schemas.openxmlformats.org/officeDocument/2006/relationships/customXml" Target="../ink/ink234.xml"/><Relationship Id="rId113" Type="http://schemas.openxmlformats.org/officeDocument/2006/relationships/customXml" Target="../ink/ink256.xml"/><Relationship Id="rId118" Type="http://schemas.openxmlformats.org/officeDocument/2006/relationships/image" Target="../media/image231.png"/><Relationship Id="rId80" Type="http://schemas.openxmlformats.org/officeDocument/2006/relationships/image" Target="../media/image212.png"/><Relationship Id="rId85" Type="http://schemas.openxmlformats.org/officeDocument/2006/relationships/customXml" Target="../ink/ink242.xml"/><Relationship Id="rId12" Type="http://schemas.openxmlformats.org/officeDocument/2006/relationships/image" Target="../media/image177.png"/><Relationship Id="rId17" Type="http://schemas.openxmlformats.org/officeDocument/2006/relationships/image" Target="../media/image180.png"/><Relationship Id="rId33" Type="http://schemas.openxmlformats.org/officeDocument/2006/relationships/customXml" Target="../ink/ink216.xml"/><Relationship Id="rId38" Type="http://schemas.openxmlformats.org/officeDocument/2006/relationships/image" Target="../media/image191.png"/><Relationship Id="rId59" Type="http://schemas.openxmlformats.org/officeDocument/2006/relationships/customXml" Target="../ink/ink229.xml"/><Relationship Id="rId103" Type="http://schemas.openxmlformats.org/officeDocument/2006/relationships/customXml" Target="../ink/ink251.xml"/><Relationship Id="rId108" Type="http://schemas.openxmlformats.org/officeDocument/2006/relationships/image" Target="../media/image226.png"/><Relationship Id="rId124" Type="http://schemas.openxmlformats.org/officeDocument/2006/relationships/image" Target="../media/image234.png"/><Relationship Id="rId54" Type="http://schemas.openxmlformats.org/officeDocument/2006/relationships/image" Target="../media/image199.png"/><Relationship Id="rId70" Type="http://schemas.openxmlformats.org/officeDocument/2006/relationships/image" Target="../media/image207.png"/><Relationship Id="rId75" Type="http://schemas.openxmlformats.org/officeDocument/2006/relationships/customXml" Target="../ink/ink237.xml"/><Relationship Id="rId91" Type="http://schemas.openxmlformats.org/officeDocument/2006/relationships/customXml" Target="../ink/ink245.xml"/><Relationship Id="rId9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23" Type="http://schemas.openxmlformats.org/officeDocument/2006/relationships/customXml" Target="../ink/ink211.xml"/><Relationship Id="rId28" Type="http://schemas.openxmlformats.org/officeDocument/2006/relationships/image" Target="../media/image186.png"/><Relationship Id="rId49" Type="http://schemas.openxmlformats.org/officeDocument/2006/relationships/customXml" Target="../ink/ink224.xml"/><Relationship Id="rId114" Type="http://schemas.openxmlformats.org/officeDocument/2006/relationships/image" Target="../media/image229.png"/><Relationship Id="rId119" Type="http://schemas.openxmlformats.org/officeDocument/2006/relationships/customXml" Target="../ink/ink259.xml"/><Relationship Id="rId44" Type="http://schemas.openxmlformats.org/officeDocument/2006/relationships/image" Target="../media/image194.png"/><Relationship Id="rId60" Type="http://schemas.openxmlformats.org/officeDocument/2006/relationships/image" Target="../media/image202.png"/><Relationship Id="rId65" Type="http://schemas.openxmlformats.org/officeDocument/2006/relationships/customXml" Target="../ink/ink232.xml"/><Relationship Id="rId81" Type="http://schemas.openxmlformats.org/officeDocument/2006/relationships/customXml" Target="../ink/ink240.xml"/><Relationship Id="rId86" Type="http://schemas.openxmlformats.org/officeDocument/2006/relationships/image" Target="../media/image215.png"/><Relationship Id="rId4" Type="http://schemas.openxmlformats.org/officeDocument/2006/relationships/customXml" Target="../ink/ink204.xml"/><Relationship Id="rId9" Type="http://schemas.openxmlformats.org/officeDocument/2006/relationships/image" Target="../media/image175.png"/><Relationship Id="rId13" Type="http://schemas.openxmlformats.org/officeDocument/2006/relationships/image" Target="../media/image178.png"/><Relationship Id="rId18" Type="http://schemas.openxmlformats.org/officeDocument/2006/relationships/customXml" Target="../ink/ink209.xml"/><Relationship Id="rId39" Type="http://schemas.openxmlformats.org/officeDocument/2006/relationships/customXml" Target="../ink/ink219.xml"/><Relationship Id="rId109" Type="http://schemas.openxmlformats.org/officeDocument/2006/relationships/customXml" Target="../ink/ink254.xml"/><Relationship Id="rId34" Type="http://schemas.openxmlformats.org/officeDocument/2006/relationships/image" Target="../media/image189.png"/><Relationship Id="rId50" Type="http://schemas.openxmlformats.org/officeDocument/2006/relationships/image" Target="../media/image197.png"/><Relationship Id="rId55" Type="http://schemas.openxmlformats.org/officeDocument/2006/relationships/customXml" Target="../ink/ink227.xml"/><Relationship Id="rId76" Type="http://schemas.openxmlformats.org/officeDocument/2006/relationships/image" Target="../media/image210.png"/><Relationship Id="rId97" Type="http://schemas.openxmlformats.org/officeDocument/2006/relationships/customXml" Target="../ink/ink248.xml"/><Relationship Id="rId104" Type="http://schemas.openxmlformats.org/officeDocument/2006/relationships/image" Target="../media/image224.png"/><Relationship Id="rId120" Type="http://schemas.openxmlformats.org/officeDocument/2006/relationships/image" Target="../media/image232.png"/><Relationship Id="rId7" Type="http://schemas.openxmlformats.org/officeDocument/2006/relationships/image" Target="../media/image173.png"/><Relationship Id="rId71" Type="http://schemas.openxmlformats.org/officeDocument/2006/relationships/customXml" Target="../ink/ink235.xml"/><Relationship Id="rId92" Type="http://schemas.openxmlformats.org/officeDocument/2006/relationships/image" Target="../media/image21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14.xml"/><Relationship Id="rId24" Type="http://schemas.openxmlformats.org/officeDocument/2006/relationships/image" Target="../media/image184.png"/><Relationship Id="rId40" Type="http://schemas.openxmlformats.org/officeDocument/2006/relationships/image" Target="../media/image192.png"/><Relationship Id="rId45" Type="http://schemas.openxmlformats.org/officeDocument/2006/relationships/customXml" Target="../ink/ink222.xml"/><Relationship Id="rId66" Type="http://schemas.openxmlformats.org/officeDocument/2006/relationships/image" Target="../media/image205.png"/><Relationship Id="rId87" Type="http://schemas.openxmlformats.org/officeDocument/2006/relationships/customXml" Target="../ink/ink243.xml"/><Relationship Id="rId110" Type="http://schemas.openxmlformats.org/officeDocument/2006/relationships/image" Target="../media/image227.png"/><Relationship Id="rId115" Type="http://schemas.openxmlformats.org/officeDocument/2006/relationships/customXml" Target="../ink/ink257.xml"/><Relationship Id="rId61" Type="http://schemas.openxmlformats.org/officeDocument/2006/relationships/customXml" Target="../ink/ink230.xml"/><Relationship Id="rId82" Type="http://schemas.openxmlformats.org/officeDocument/2006/relationships/image" Target="../media/image213.png"/><Relationship Id="rId19" Type="http://schemas.openxmlformats.org/officeDocument/2006/relationships/image" Target="../media/image181.png"/><Relationship Id="rId14" Type="http://schemas.openxmlformats.org/officeDocument/2006/relationships/customXml" Target="../ink/ink207.xml"/><Relationship Id="rId30" Type="http://schemas.openxmlformats.org/officeDocument/2006/relationships/image" Target="../media/image187.png"/><Relationship Id="rId35" Type="http://schemas.openxmlformats.org/officeDocument/2006/relationships/customXml" Target="../ink/ink217.xml"/><Relationship Id="rId56" Type="http://schemas.openxmlformats.org/officeDocument/2006/relationships/image" Target="../media/image200.png"/><Relationship Id="rId77" Type="http://schemas.openxmlformats.org/officeDocument/2006/relationships/customXml" Target="../ink/ink238.xml"/><Relationship Id="rId100" Type="http://schemas.openxmlformats.org/officeDocument/2006/relationships/image" Target="../media/image222.png"/><Relationship Id="rId105" Type="http://schemas.openxmlformats.org/officeDocument/2006/relationships/customXml" Target="../ink/ink252.xml"/><Relationship Id="rId8" Type="http://schemas.openxmlformats.org/officeDocument/2006/relationships/image" Target="../media/image174.png"/><Relationship Id="rId51" Type="http://schemas.openxmlformats.org/officeDocument/2006/relationships/customXml" Target="../ink/ink225.xml"/><Relationship Id="rId72" Type="http://schemas.openxmlformats.org/officeDocument/2006/relationships/image" Target="../media/image208.png"/><Relationship Id="rId93" Type="http://schemas.openxmlformats.org/officeDocument/2006/relationships/customXml" Target="../ink/ink246.xml"/><Relationship Id="rId98" Type="http://schemas.openxmlformats.org/officeDocument/2006/relationships/image" Target="../media/image221.png"/><Relationship Id="rId121" Type="http://schemas.openxmlformats.org/officeDocument/2006/relationships/customXml" Target="../ink/ink260.xml"/><Relationship Id="rId3" Type="http://schemas.openxmlformats.org/officeDocument/2006/relationships/image" Target="../media/image171.png"/><Relationship Id="rId25" Type="http://schemas.openxmlformats.org/officeDocument/2006/relationships/customXml" Target="../ink/ink212.xml"/><Relationship Id="rId46" Type="http://schemas.openxmlformats.org/officeDocument/2006/relationships/image" Target="../media/image195.png"/><Relationship Id="rId67" Type="http://schemas.openxmlformats.org/officeDocument/2006/relationships/customXml" Target="../ink/ink233.xml"/><Relationship Id="rId116" Type="http://schemas.openxmlformats.org/officeDocument/2006/relationships/image" Target="../media/image230.png"/><Relationship Id="rId20" Type="http://schemas.openxmlformats.org/officeDocument/2006/relationships/customXml" Target="../ink/ink210.xml"/><Relationship Id="rId41" Type="http://schemas.openxmlformats.org/officeDocument/2006/relationships/customXml" Target="../ink/ink220.xml"/><Relationship Id="rId62" Type="http://schemas.openxmlformats.org/officeDocument/2006/relationships/image" Target="../media/image203.png"/><Relationship Id="rId83" Type="http://schemas.openxmlformats.org/officeDocument/2006/relationships/customXml" Target="../ink/ink241.xml"/><Relationship Id="rId88" Type="http://schemas.openxmlformats.org/officeDocument/2006/relationships/image" Target="../media/image216.png"/><Relationship Id="rId111" Type="http://schemas.openxmlformats.org/officeDocument/2006/relationships/customXml" Target="../ink/ink255.xml"/><Relationship Id="rId15" Type="http://schemas.openxmlformats.org/officeDocument/2006/relationships/image" Target="../media/image179.png"/><Relationship Id="rId36" Type="http://schemas.openxmlformats.org/officeDocument/2006/relationships/image" Target="../media/image190.png"/><Relationship Id="rId57" Type="http://schemas.openxmlformats.org/officeDocument/2006/relationships/customXml" Target="../ink/ink228.xml"/><Relationship Id="rId106" Type="http://schemas.openxmlformats.org/officeDocument/2006/relationships/image" Target="../media/image225.png"/><Relationship Id="rId10" Type="http://schemas.openxmlformats.org/officeDocument/2006/relationships/customXml" Target="../ink/ink206.xml"/><Relationship Id="rId31" Type="http://schemas.openxmlformats.org/officeDocument/2006/relationships/customXml" Target="../ink/ink215.xml"/><Relationship Id="rId52" Type="http://schemas.openxmlformats.org/officeDocument/2006/relationships/image" Target="../media/image198.png"/><Relationship Id="rId73" Type="http://schemas.openxmlformats.org/officeDocument/2006/relationships/customXml" Target="../ink/ink236.xml"/><Relationship Id="rId78" Type="http://schemas.openxmlformats.org/officeDocument/2006/relationships/image" Target="../media/image211.png"/><Relationship Id="rId94" Type="http://schemas.openxmlformats.org/officeDocument/2006/relationships/image" Target="../media/image219.png"/><Relationship Id="rId99" Type="http://schemas.openxmlformats.org/officeDocument/2006/relationships/customXml" Target="../ink/ink249.xml"/><Relationship Id="rId101" Type="http://schemas.openxmlformats.org/officeDocument/2006/relationships/customXml" Target="../ink/ink250.xml"/><Relationship Id="rId122" Type="http://schemas.openxmlformats.org/officeDocument/2006/relationships/image" Target="../media/image23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9.xml"/><Relationship Id="rId671" Type="http://schemas.openxmlformats.org/officeDocument/2006/relationships/customXml" Target="../ink/ink596.xml"/><Relationship Id="rId21" Type="http://schemas.openxmlformats.org/officeDocument/2006/relationships/customXml" Target="../ink/ink271.xml"/><Relationship Id="rId324" Type="http://schemas.openxmlformats.org/officeDocument/2006/relationships/image" Target="../media/image395.png"/><Relationship Id="rId531" Type="http://schemas.openxmlformats.org/officeDocument/2006/relationships/customXml" Target="../ink/ink526.xml"/><Relationship Id="rId629" Type="http://schemas.openxmlformats.org/officeDocument/2006/relationships/customXml" Target="../ink/ink575.xml"/><Relationship Id="rId170" Type="http://schemas.openxmlformats.org/officeDocument/2006/relationships/image" Target="../media/image318.png"/><Relationship Id="rId268" Type="http://schemas.openxmlformats.org/officeDocument/2006/relationships/image" Target="../media/image367.png"/><Relationship Id="rId475" Type="http://schemas.openxmlformats.org/officeDocument/2006/relationships/customXml" Target="../ink/ink498.xml"/><Relationship Id="rId682" Type="http://schemas.openxmlformats.org/officeDocument/2006/relationships/image" Target="../media/image574.png"/><Relationship Id="rId32" Type="http://schemas.openxmlformats.org/officeDocument/2006/relationships/image" Target="../media/image249.png"/><Relationship Id="rId128" Type="http://schemas.openxmlformats.org/officeDocument/2006/relationships/image" Target="../media/image297.png"/><Relationship Id="rId335" Type="http://schemas.openxmlformats.org/officeDocument/2006/relationships/customXml" Target="../ink/ink428.xml"/><Relationship Id="rId542" Type="http://schemas.openxmlformats.org/officeDocument/2006/relationships/image" Target="../media/image504.png"/><Relationship Id="rId181" Type="http://schemas.openxmlformats.org/officeDocument/2006/relationships/customXml" Target="../ink/ink351.xml"/><Relationship Id="rId402" Type="http://schemas.openxmlformats.org/officeDocument/2006/relationships/image" Target="../media/image434.png"/><Relationship Id="rId279" Type="http://schemas.openxmlformats.org/officeDocument/2006/relationships/customXml" Target="../ink/ink400.xml"/><Relationship Id="rId486" Type="http://schemas.openxmlformats.org/officeDocument/2006/relationships/image" Target="../media/image476.png"/><Relationship Id="rId693" Type="http://schemas.openxmlformats.org/officeDocument/2006/relationships/customXml" Target="../ink/ink607.xml"/><Relationship Id="rId707" Type="http://schemas.openxmlformats.org/officeDocument/2006/relationships/customXml" Target="../ink/ink614.xml"/><Relationship Id="rId43" Type="http://schemas.openxmlformats.org/officeDocument/2006/relationships/customXml" Target="../ink/ink282.xml"/><Relationship Id="rId139" Type="http://schemas.openxmlformats.org/officeDocument/2006/relationships/customXml" Target="../ink/ink330.xml"/><Relationship Id="rId346" Type="http://schemas.openxmlformats.org/officeDocument/2006/relationships/image" Target="../media/image406.png"/><Relationship Id="rId553" Type="http://schemas.openxmlformats.org/officeDocument/2006/relationships/customXml" Target="../ink/ink537.xml"/><Relationship Id="rId760" Type="http://schemas.openxmlformats.org/officeDocument/2006/relationships/image" Target="../media/image613.png"/><Relationship Id="rId192" Type="http://schemas.openxmlformats.org/officeDocument/2006/relationships/image" Target="../media/image329.png"/><Relationship Id="rId206" Type="http://schemas.openxmlformats.org/officeDocument/2006/relationships/image" Target="../media/image336.png"/><Relationship Id="rId413" Type="http://schemas.openxmlformats.org/officeDocument/2006/relationships/customXml" Target="../ink/ink467.xml"/><Relationship Id="rId497" Type="http://schemas.openxmlformats.org/officeDocument/2006/relationships/customXml" Target="../ink/ink509.xml"/><Relationship Id="rId620" Type="http://schemas.openxmlformats.org/officeDocument/2006/relationships/image" Target="../media/image543.png"/><Relationship Id="rId718" Type="http://schemas.openxmlformats.org/officeDocument/2006/relationships/image" Target="../media/image592.png"/><Relationship Id="rId357" Type="http://schemas.openxmlformats.org/officeDocument/2006/relationships/customXml" Target="../ink/ink439.xml"/><Relationship Id="rId54" Type="http://schemas.openxmlformats.org/officeDocument/2006/relationships/image" Target="../media/image260.png"/><Relationship Id="rId217" Type="http://schemas.openxmlformats.org/officeDocument/2006/relationships/customXml" Target="../ink/ink369.xml"/><Relationship Id="rId564" Type="http://schemas.openxmlformats.org/officeDocument/2006/relationships/image" Target="../media/image515.png"/><Relationship Id="rId424" Type="http://schemas.openxmlformats.org/officeDocument/2006/relationships/image" Target="../media/image445.png"/><Relationship Id="rId631" Type="http://schemas.openxmlformats.org/officeDocument/2006/relationships/customXml" Target="../ink/ink576.xml"/><Relationship Id="rId729" Type="http://schemas.openxmlformats.org/officeDocument/2006/relationships/customXml" Target="../ink/ink625.xml"/><Relationship Id="rId270" Type="http://schemas.openxmlformats.org/officeDocument/2006/relationships/image" Target="../media/image368.png"/><Relationship Id="rId65" Type="http://schemas.openxmlformats.org/officeDocument/2006/relationships/customXml" Target="../ink/ink293.xml"/><Relationship Id="rId130" Type="http://schemas.openxmlformats.org/officeDocument/2006/relationships/image" Target="../media/image298.png"/><Relationship Id="rId368" Type="http://schemas.openxmlformats.org/officeDocument/2006/relationships/image" Target="../media/image417.png"/><Relationship Id="rId575" Type="http://schemas.openxmlformats.org/officeDocument/2006/relationships/customXml" Target="../ink/ink548.xml"/><Relationship Id="rId228" Type="http://schemas.openxmlformats.org/officeDocument/2006/relationships/image" Target="../media/image347.png"/><Relationship Id="rId435" Type="http://schemas.openxmlformats.org/officeDocument/2006/relationships/customXml" Target="../ink/ink478.xml"/><Relationship Id="rId642" Type="http://schemas.openxmlformats.org/officeDocument/2006/relationships/image" Target="../media/image554.png"/><Relationship Id="rId281" Type="http://schemas.openxmlformats.org/officeDocument/2006/relationships/customXml" Target="../ink/ink401.xml"/><Relationship Id="rId502" Type="http://schemas.openxmlformats.org/officeDocument/2006/relationships/image" Target="../media/image484.png"/><Relationship Id="rId76" Type="http://schemas.openxmlformats.org/officeDocument/2006/relationships/image" Target="../media/image271.png"/><Relationship Id="rId141" Type="http://schemas.openxmlformats.org/officeDocument/2006/relationships/customXml" Target="../ink/ink331.xml"/><Relationship Id="rId379" Type="http://schemas.openxmlformats.org/officeDocument/2006/relationships/customXml" Target="../ink/ink450.xml"/><Relationship Id="rId586" Type="http://schemas.openxmlformats.org/officeDocument/2006/relationships/image" Target="../media/image526.png"/><Relationship Id="rId7" Type="http://schemas.openxmlformats.org/officeDocument/2006/relationships/customXml" Target="../ink/ink264.xml"/><Relationship Id="rId239" Type="http://schemas.openxmlformats.org/officeDocument/2006/relationships/customXml" Target="../ink/ink380.xml"/><Relationship Id="rId446" Type="http://schemas.openxmlformats.org/officeDocument/2006/relationships/image" Target="../media/image456.png"/><Relationship Id="rId653" Type="http://schemas.openxmlformats.org/officeDocument/2006/relationships/customXml" Target="../ink/ink587.xml"/><Relationship Id="rId292" Type="http://schemas.openxmlformats.org/officeDocument/2006/relationships/image" Target="../media/image379.png"/><Relationship Id="rId306" Type="http://schemas.openxmlformats.org/officeDocument/2006/relationships/image" Target="../media/image386.png"/><Relationship Id="rId87" Type="http://schemas.openxmlformats.org/officeDocument/2006/relationships/customXml" Target="../ink/ink304.xml"/><Relationship Id="rId513" Type="http://schemas.openxmlformats.org/officeDocument/2006/relationships/customXml" Target="../ink/ink517.xml"/><Relationship Id="rId597" Type="http://schemas.openxmlformats.org/officeDocument/2006/relationships/customXml" Target="../ink/ink559.xml"/><Relationship Id="rId720" Type="http://schemas.openxmlformats.org/officeDocument/2006/relationships/image" Target="../media/image593.png"/><Relationship Id="rId152" Type="http://schemas.openxmlformats.org/officeDocument/2006/relationships/image" Target="../media/image309.png"/><Relationship Id="rId457" Type="http://schemas.openxmlformats.org/officeDocument/2006/relationships/customXml" Target="../ink/ink489.xml"/><Relationship Id="rId664" Type="http://schemas.openxmlformats.org/officeDocument/2006/relationships/image" Target="../media/image565.png"/><Relationship Id="rId14" Type="http://schemas.openxmlformats.org/officeDocument/2006/relationships/image" Target="../media/image240.png"/><Relationship Id="rId317" Type="http://schemas.openxmlformats.org/officeDocument/2006/relationships/customXml" Target="../ink/ink419.xml"/><Relationship Id="rId524" Type="http://schemas.openxmlformats.org/officeDocument/2006/relationships/image" Target="../media/image495.png"/><Relationship Id="rId731" Type="http://schemas.openxmlformats.org/officeDocument/2006/relationships/customXml" Target="../ink/ink626.xml"/><Relationship Id="rId98" Type="http://schemas.openxmlformats.org/officeDocument/2006/relationships/image" Target="../media/image282.png"/><Relationship Id="rId163" Type="http://schemas.openxmlformats.org/officeDocument/2006/relationships/customXml" Target="../ink/ink342.xml"/><Relationship Id="rId370" Type="http://schemas.openxmlformats.org/officeDocument/2006/relationships/image" Target="../media/image418.png"/><Relationship Id="rId230" Type="http://schemas.openxmlformats.org/officeDocument/2006/relationships/image" Target="../media/image348.png"/><Relationship Id="rId468" Type="http://schemas.openxmlformats.org/officeDocument/2006/relationships/image" Target="../media/image467.png"/><Relationship Id="rId675" Type="http://schemas.openxmlformats.org/officeDocument/2006/relationships/customXml" Target="../ink/ink598.xml"/><Relationship Id="rId25" Type="http://schemas.openxmlformats.org/officeDocument/2006/relationships/customXml" Target="../ink/ink273.xml"/><Relationship Id="rId328" Type="http://schemas.openxmlformats.org/officeDocument/2006/relationships/image" Target="../media/image397.png"/><Relationship Id="rId535" Type="http://schemas.openxmlformats.org/officeDocument/2006/relationships/customXml" Target="../ink/ink528.xml"/><Relationship Id="rId742" Type="http://schemas.openxmlformats.org/officeDocument/2006/relationships/image" Target="../media/image604.png"/><Relationship Id="rId174" Type="http://schemas.openxmlformats.org/officeDocument/2006/relationships/image" Target="../media/image320.png"/><Relationship Id="rId381" Type="http://schemas.openxmlformats.org/officeDocument/2006/relationships/customXml" Target="../ink/ink451.xml"/><Relationship Id="rId602" Type="http://schemas.openxmlformats.org/officeDocument/2006/relationships/image" Target="../media/image534.png"/><Relationship Id="rId241" Type="http://schemas.openxmlformats.org/officeDocument/2006/relationships/customXml" Target="../ink/ink381.xml"/><Relationship Id="rId479" Type="http://schemas.openxmlformats.org/officeDocument/2006/relationships/customXml" Target="../ink/ink500.xml"/><Relationship Id="rId686" Type="http://schemas.openxmlformats.org/officeDocument/2006/relationships/image" Target="../media/image576.png"/><Relationship Id="rId36" Type="http://schemas.openxmlformats.org/officeDocument/2006/relationships/image" Target="../media/image251.png"/><Relationship Id="rId339" Type="http://schemas.openxmlformats.org/officeDocument/2006/relationships/customXml" Target="../ink/ink430.xml"/><Relationship Id="rId546" Type="http://schemas.openxmlformats.org/officeDocument/2006/relationships/image" Target="../media/image506.png"/><Relationship Id="rId753" Type="http://schemas.openxmlformats.org/officeDocument/2006/relationships/customXml" Target="../ink/ink637.xml"/><Relationship Id="rId101" Type="http://schemas.openxmlformats.org/officeDocument/2006/relationships/customXml" Target="../ink/ink311.xml"/><Relationship Id="rId185" Type="http://schemas.openxmlformats.org/officeDocument/2006/relationships/customXml" Target="../ink/ink353.xml"/><Relationship Id="rId406" Type="http://schemas.openxmlformats.org/officeDocument/2006/relationships/image" Target="../media/image436.png"/><Relationship Id="rId392" Type="http://schemas.openxmlformats.org/officeDocument/2006/relationships/image" Target="../media/image429.png"/><Relationship Id="rId613" Type="http://schemas.openxmlformats.org/officeDocument/2006/relationships/customXml" Target="../ink/ink567.xml"/><Relationship Id="rId697" Type="http://schemas.openxmlformats.org/officeDocument/2006/relationships/customXml" Target="../ink/ink609.xml"/><Relationship Id="rId252" Type="http://schemas.openxmlformats.org/officeDocument/2006/relationships/image" Target="../media/image359.png"/><Relationship Id="rId47" Type="http://schemas.openxmlformats.org/officeDocument/2006/relationships/customXml" Target="../ink/ink284.xml"/><Relationship Id="rId112" Type="http://schemas.openxmlformats.org/officeDocument/2006/relationships/image" Target="../media/image289.png"/><Relationship Id="rId557" Type="http://schemas.openxmlformats.org/officeDocument/2006/relationships/customXml" Target="../ink/ink539.xml"/><Relationship Id="rId196" Type="http://schemas.openxmlformats.org/officeDocument/2006/relationships/image" Target="../media/image331.png"/><Relationship Id="rId417" Type="http://schemas.openxmlformats.org/officeDocument/2006/relationships/customXml" Target="../ink/ink469.xml"/><Relationship Id="rId624" Type="http://schemas.openxmlformats.org/officeDocument/2006/relationships/image" Target="../media/image545.png"/><Relationship Id="rId263" Type="http://schemas.openxmlformats.org/officeDocument/2006/relationships/customXml" Target="../ink/ink392.xml"/><Relationship Id="rId470" Type="http://schemas.openxmlformats.org/officeDocument/2006/relationships/image" Target="../media/image468.png"/><Relationship Id="rId58" Type="http://schemas.openxmlformats.org/officeDocument/2006/relationships/image" Target="../media/image262.png"/><Relationship Id="rId123" Type="http://schemas.openxmlformats.org/officeDocument/2006/relationships/customXml" Target="../ink/ink322.xml"/><Relationship Id="rId330" Type="http://schemas.openxmlformats.org/officeDocument/2006/relationships/image" Target="../media/image398.png"/><Relationship Id="rId568" Type="http://schemas.openxmlformats.org/officeDocument/2006/relationships/image" Target="../media/image517.png"/><Relationship Id="rId428" Type="http://schemas.openxmlformats.org/officeDocument/2006/relationships/image" Target="../media/image447.png"/><Relationship Id="rId635" Type="http://schemas.openxmlformats.org/officeDocument/2006/relationships/customXml" Target="../ink/ink578.xml"/><Relationship Id="rId274" Type="http://schemas.openxmlformats.org/officeDocument/2006/relationships/image" Target="../media/image370.png"/><Relationship Id="rId481" Type="http://schemas.openxmlformats.org/officeDocument/2006/relationships/customXml" Target="../ink/ink501.xml"/><Relationship Id="rId702" Type="http://schemas.openxmlformats.org/officeDocument/2006/relationships/image" Target="../media/image584.png"/><Relationship Id="rId69" Type="http://schemas.openxmlformats.org/officeDocument/2006/relationships/customXml" Target="../ink/ink295.xml"/><Relationship Id="rId134" Type="http://schemas.openxmlformats.org/officeDocument/2006/relationships/image" Target="../media/image300.png"/><Relationship Id="rId579" Type="http://schemas.openxmlformats.org/officeDocument/2006/relationships/customXml" Target="../ink/ink550.xml"/><Relationship Id="rId341" Type="http://schemas.openxmlformats.org/officeDocument/2006/relationships/customXml" Target="../ink/ink431.xml"/><Relationship Id="rId439" Type="http://schemas.openxmlformats.org/officeDocument/2006/relationships/customXml" Target="../ink/ink480.xml"/><Relationship Id="rId646" Type="http://schemas.openxmlformats.org/officeDocument/2006/relationships/image" Target="../media/image556.png"/><Relationship Id="rId201" Type="http://schemas.openxmlformats.org/officeDocument/2006/relationships/customXml" Target="../ink/ink361.xml"/><Relationship Id="rId285" Type="http://schemas.openxmlformats.org/officeDocument/2006/relationships/customXml" Target="../ink/ink403.xml"/><Relationship Id="rId506" Type="http://schemas.openxmlformats.org/officeDocument/2006/relationships/image" Target="../media/image486.png"/><Relationship Id="rId492" Type="http://schemas.openxmlformats.org/officeDocument/2006/relationships/image" Target="../media/image479.png"/><Relationship Id="rId713" Type="http://schemas.openxmlformats.org/officeDocument/2006/relationships/customXml" Target="../ink/ink617.xml"/><Relationship Id="rId145" Type="http://schemas.openxmlformats.org/officeDocument/2006/relationships/customXml" Target="../ink/ink333.xml"/><Relationship Id="rId352" Type="http://schemas.openxmlformats.org/officeDocument/2006/relationships/image" Target="../media/image409.png"/><Relationship Id="rId212" Type="http://schemas.openxmlformats.org/officeDocument/2006/relationships/image" Target="../media/image339.png"/><Relationship Id="rId657" Type="http://schemas.openxmlformats.org/officeDocument/2006/relationships/customXml" Target="../ink/ink589.xml"/><Relationship Id="rId296" Type="http://schemas.openxmlformats.org/officeDocument/2006/relationships/image" Target="../media/image381.png"/><Relationship Id="rId517" Type="http://schemas.openxmlformats.org/officeDocument/2006/relationships/customXml" Target="../ink/ink519.xml"/><Relationship Id="rId724" Type="http://schemas.openxmlformats.org/officeDocument/2006/relationships/image" Target="../media/image595.png"/><Relationship Id="rId60" Type="http://schemas.openxmlformats.org/officeDocument/2006/relationships/image" Target="../media/image263.png"/><Relationship Id="rId156" Type="http://schemas.openxmlformats.org/officeDocument/2006/relationships/image" Target="../media/image311.png"/><Relationship Id="rId363" Type="http://schemas.openxmlformats.org/officeDocument/2006/relationships/customXml" Target="../ink/ink442.xml"/><Relationship Id="rId570" Type="http://schemas.openxmlformats.org/officeDocument/2006/relationships/image" Target="../media/image518.png"/><Relationship Id="rId223" Type="http://schemas.openxmlformats.org/officeDocument/2006/relationships/customXml" Target="../ink/ink372.xml"/><Relationship Id="rId430" Type="http://schemas.openxmlformats.org/officeDocument/2006/relationships/image" Target="../media/image448.png"/><Relationship Id="rId668" Type="http://schemas.openxmlformats.org/officeDocument/2006/relationships/image" Target="../media/image567.png"/><Relationship Id="rId18" Type="http://schemas.openxmlformats.org/officeDocument/2006/relationships/image" Target="../media/image242.png"/><Relationship Id="rId528" Type="http://schemas.openxmlformats.org/officeDocument/2006/relationships/image" Target="../media/image497.png"/><Relationship Id="rId735" Type="http://schemas.openxmlformats.org/officeDocument/2006/relationships/customXml" Target="../ink/ink628.xml"/><Relationship Id="rId167" Type="http://schemas.openxmlformats.org/officeDocument/2006/relationships/customXml" Target="../ink/ink344.xml"/><Relationship Id="rId374" Type="http://schemas.openxmlformats.org/officeDocument/2006/relationships/image" Target="../media/image420.png"/><Relationship Id="rId581" Type="http://schemas.openxmlformats.org/officeDocument/2006/relationships/customXml" Target="../ink/ink551.xml"/><Relationship Id="rId71" Type="http://schemas.openxmlformats.org/officeDocument/2006/relationships/customXml" Target="../ink/ink296.xml"/><Relationship Id="rId234" Type="http://schemas.openxmlformats.org/officeDocument/2006/relationships/image" Target="../media/image350.png"/><Relationship Id="rId679" Type="http://schemas.openxmlformats.org/officeDocument/2006/relationships/customXml" Target="../ink/ink600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275.xml"/><Relationship Id="rId441" Type="http://schemas.openxmlformats.org/officeDocument/2006/relationships/customXml" Target="../ink/ink481.xml"/><Relationship Id="rId539" Type="http://schemas.openxmlformats.org/officeDocument/2006/relationships/customXml" Target="../ink/ink530.xml"/><Relationship Id="rId746" Type="http://schemas.openxmlformats.org/officeDocument/2006/relationships/image" Target="../media/image606.png"/><Relationship Id="rId178" Type="http://schemas.openxmlformats.org/officeDocument/2006/relationships/image" Target="../media/image322.png"/><Relationship Id="rId301" Type="http://schemas.openxmlformats.org/officeDocument/2006/relationships/customXml" Target="../ink/ink411.xml"/><Relationship Id="rId82" Type="http://schemas.openxmlformats.org/officeDocument/2006/relationships/image" Target="../media/image274.png"/><Relationship Id="rId385" Type="http://schemas.openxmlformats.org/officeDocument/2006/relationships/customXml" Target="../ink/ink453.xml"/><Relationship Id="rId592" Type="http://schemas.openxmlformats.org/officeDocument/2006/relationships/image" Target="../media/image529.png"/><Relationship Id="rId606" Type="http://schemas.openxmlformats.org/officeDocument/2006/relationships/image" Target="../media/image536.png"/><Relationship Id="rId245" Type="http://schemas.openxmlformats.org/officeDocument/2006/relationships/customXml" Target="../ink/ink383.xml"/><Relationship Id="rId452" Type="http://schemas.openxmlformats.org/officeDocument/2006/relationships/image" Target="../media/image459.png"/><Relationship Id="rId105" Type="http://schemas.openxmlformats.org/officeDocument/2006/relationships/customXml" Target="../ink/ink313.xml"/><Relationship Id="rId312" Type="http://schemas.openxmlformats.org/officeDocument/2006/relationships/image" Target="../media/image389.png"/><Relationship Id="rId757" Type="http://schemas.openxmlformats.org/officeDocument/2006/relationships/customXml" Target="../ink/ink639.xml"/><Relationship Id="rId93" Type="http://schemas.openxmlformats.org/officeDocument/2006/relationships/customXml" Target="../ink/ink307.xml"/><Relationship Id="rId189" Type="http://schemas.openxmlformats.org/officeDocument/2006/relationships/customXml" Target="../ink/ink355.xml"/><Relationship Id="rId396" Type="http://schemas.openxmlformats.org/officeDocument/2006/relationships/image" Target="../media/image431.png"/><Relationship Id="rId617" Type="http://schemas.openxmlformats.org/officeDocument/2006/relationships/customXml" Target="../ink/ink569.xml"/><Relationship Id="rId256" Type="http://schemas.openxmlformats.org/officeDocument/2006/relationships/image" Target="../media/image361.png"/><Relationship Id="rId463" Type="http://schemas.openxmlformats.org/officeDocument/2006/relationships/customXml" Target="../ink/ink492.xml"/><Relationship Id="rId670" Type="http://schemas.openxmlformats.org/officeDocument/2006/relationships/image" Target="../media/image568.png"/><Relationship Id="rId116" Type="http://schemas.openxmlformats.org/officeDocument/2006/relationships/image" Target="../media/image291.png"/><Relationship Id="rId323" Type="http://schemas.openxmlformats.org/officeDocument/2006/relationships/customXml" Target="../ink/ink422.xml"/><Relationship Id="rId530" Type="http://schemas.openxmlformats.org/officeDocument/2006/relationships/image" Target="../media/image498.png"/><Relationship Id="rId20" Type="http://schemas.openxmlformats.org/officeDocument/2006/relationships/image" Target="../media/image243.png"/><Relationship Id="rId628" Type="http://schemas.openxmlformats.org/officeDocument/2006/relationships/image" Target="../media/image547.png"/><Relationship Id="rId267" Type="http://schemas.openxmlformats.org/officeDocument/2006/relationships/customXml" Target="../ink/ink394.xml"/><Relationship Id="rId474" Type="http://schemas.openxmlformats.org/officeDocument/2006/relationships/image" Target="../media/image470.png"/><Relationship Id="rId127" Type="http://schemas.openxmlformats.org/officeDocument/2006/relationships/customXml" Target="../ink/ink324.xml"/><Relationship Id="rId681" Type="http://schemas.openxmlformats.org/officeDocument/2006/relationships/customXml" Target="../ink/ink601.xml"/><Relationship Id="rId31" Type="http://schemas.openxmlformats.org/officeDocument/2006/relationships/customXml" Target="../ink/ink276.xml"/><Relationship Id="rId334" Type="http://schemas.openxmlformats.org/officeDocument/2006/relationships/image" Target="../media/image400.png"/><Relationship Id="rId541" Type="http://schemas.openxmlformats.org/officeDocument/2006/relationships/customXml" Target="../ink/ink531.xml"/><Relationship Id="rId639" Type="http://schemas.openxmlformats.org/officeDocument/2006/relationships/customXml" Target="../ink/ink580.xml"/><Relationship Id="rId4" Type="http://schemas.openxmlformats.org/officeDocument/2006/relationships/image" Target="../media/image235.png"/><Relationship Id="rId180" Type="http://schemas.openxmlformats.org/officeDocument/2006/relationships/image" Target="../media/image323.png"/><Relationship Id="rId236" Type="http://schemas.openxmlformats.org/officeDocument/2006/relationships/image" Target="../media/image351.png"/><Relationship Id="rId278" Type="http://schemas.openxmlformats.org/officeDocument/2006/relationships/image" Target="../media/image372.png"/><Relationship Id="rId401" Type="http://schemas.openxmlformats.org/officeDocument/2006/relationships/customXml" Target="../ink/ink461.xml"/><Relationship Id="rId443" Type="http://schemas.openxmlformats.org/officeDocument/2006/relationships/customXml" Target="../ink/ink482.xml"/><Relationship Id="rId650" Type="http://schemas.openxmlformats.org/officeDocument/2006/relationships/image" Target="../media/image558.png"/><Relationship Id="rId303" Type="http://schemas.openxmlformats.org/officeDocument/2006/relationships/customXml" Target="../ink/ink412.xml"/><Relationship Id="rId485" Type="http://schemas.openxmlformats.org/officeDocument/2006/relationships/customXml" Target="../ink/ink503.xml"/><Relationship Id="rId692" Type="http://schemas.openxmlformats.org/officeDocument/2006/relationships/image" Target="../media/image579.png"/><Relationship Id="rId706" Type="http://schemas.openxmlformats.org/officeDocument/2006/relationships/image" Target="../media/image586.png"/><Relationship Id="rId748" Type="http://schemas.openxmlformats.org/officeDocument/2006/relationships/image" Target="../media/image607.png"/><Relationship Id="rId42" Type="http://schemas.openxmlformats.org/officeDocument/2006/relationships/image" Target="../media/image254.png"/><Relationship Id="rId84" Type="http://schemas.openxmlformats.org/officeDocument/2006/relationships/image" Target="../media/image275.png"/><Relationship Id="rId138" Type="http://schemas.openxmlformats.org/officeDocument/2006/relationships/image" Target="../media/image302.png"/><Relationship Id="rId345" Type="http://schemas.openxmlformats.org/officeDocument/2006/relationships/customXml" Target="../ink/ink433.xml"/><Relationship Id="rId387" Type="http://schemas.openxmlformats.org/officeDocument/2006/relationships/customXml" Target="../ink/ink454.xml"/><Relationship Id="rId510" Type="http://schemas.openxmlformats.org/officeDocument/2006/relationships/image" Target="../media/image488.png"/><Relationship Id="rId552" Type="http://schemas.openxmlformats.org/officeDocument/2006/relationships/image" Target="../media/image509.png"/><Relationship Id="rId594" Type="http://schemas.openxmlformats.org/officeDocument/2006/relationships/image" Target="../media/image530.png"/><Relationship Id="rId608" Type="http://schemas.openxmlformats.org/officeDocument/2006/relationships/image" Target="../media/image537.png"/><Relationship Id="rId191" Type="http://schemas.openxmlformats.org/officeDocument/2006/relationships/customXml" Target="../ink/ink356.xml"/><Relationship Id="rId205" Type="http://schemas.openxmlformats.org/officeDocument/2006/relationships/customXml" Target="../ink/ink363.xml"/><Relationship Id="rId247" Type="http://schemas.openxmlformats.org/officeDocument/2006/relationships/customXml" Target="../ink/ink384.xml"/><Relationship Id="rId412" Type="http://schemas.openxmlformats.org/officeDocument/2006/relationships/image" Target="../media/image439.png"/><Relationship Id="rId107" Type="http://schemas.openxmlformats.org/officeDocument/2006/relationships/customXml" Target="../ink/ink314.xml"/><Relationship Id="rId289" Type="http://schemas.openxmlformats.org/officeDocument/2006/relationships/customXml" Target="../ink/ink405.xml"/><Relationship Id="rId454" Type="http://schemas.openxmlformats.org/officeDocument/2006/relationships/image" Target="../media/image460.png"/><Relationship Id="rId496" Type="http://schemas.openxmlformats.org/officeDocument/2006/relationships/image" Target="../media/image481.png"/><Relationship Id="rId661" Type="http://schemas.openxmlformats.org/officeDocument/2006/relationships/customXml" Target="../ink/ink591.xml"/><Relationship Id="rId717" Type="http://schemas.openxmlformats.org/officeDocument/2006/relationships/customXml" Target="../ink/ink619.xml"/><Relationship Id="rId759" Type="http://schemas.openxmlformats.org/officeDocument/2006/relationships/customXml" Target="../ink/ink640.xml"/><Relationship Id="rId11" Type="http://schemas.openxmlformats.org/officeDocument/2006/relationships/customXml" Target="../ink/ink266.xml"/><Relationship Id="rId53" Type="http://schemas.openxmlformats.org/officeDocument/2006/relationships/customXml" Target="../ink/ink287.xml"/><Relationship Id="rId149" Type="http://schemas.openxmlformats.org/officeDocument/2006/relationships/customXml" Target="../ink/ink335.xml"/><Relationship Id="rId314" Type="http://schemas.openxmlformats.org/officeDocument/2006/relationships/image" Target="../media/image390.png"/><Relationship Id="rId356" Type="http://schemas.openxmlformats.org/officeDocument/2006/relationships/image" Target="../media/image411.png"/><Relationship Id="rId398" Type="http://schemas.openxmlformats.org/officeDocument/2006/relationships/image" Target="../media/image432.png"/><Relationship Id="rId521" Type="http://schemas.openxmlformats.org/officeDocument/2006/relationships/customXml" Target="../ink/ink521.xml"/><Relationship Id="rId563" Type="http://schemas.openxmlformats.org/officeDocument/2006/relationships/customXml" Target="../ink/ink542.xml"/><Relationship Id="rId619" Type="http://schemas.openxmlformats.org/officeDocument/2006/relationships/customXml" Target="../ink/ink570.xml"/><Relationship Id="rId95" Type="http://schemas.openxmlformats.org/officeDocument/2006/relationships/customXml" Target="../ink/ink308.xml"/><Relationship Id="rId160" Type="http://schemas.openxmlformats.org/officeDocument/2006/relationships/image" Target="../media/image313.png"/><Relationship Id="rId216" Type="http://schemas.openxmlformats.org/officeDocument/2006/relationships/image" Target="../media/image341.png"/><Relationship Id="rId423" Type="http://schemas.openxmlformats.org/officeDocument/2006/relationships/customXml" Target="../ink/ink472.xml"/><Relationship Id="rId258" Type="http://schemas.openxmlformats.org/officeDocument/2006/relationships/image" Target="../media/image362.png"/><Relationship Id="rId465" Type="http://schemas.openxmlformats.org/officeDocument/2006/relationships/customXml" Target="../ink/ink493.xml"/><Relationship Id="rId630" Type="http://schemas.openxmlformats.org/officeDocument/2006/relationships/image" Target="../media/image548.png"/><Relationship Id="rId672" Type="http://schemas.openxmlformats.org/officeDocument/2006/relationships/image" Target="../media/image569.png"/><Relationship Id="rId728" Type="http://schemas.openxmlformats.org/officeDocument/2006/relationships/image" Target="../media/image597.png"/><Relationship Id="rId22" Type="http://schemas.openxmlformats.org/officeDocument/2006/relationships/image" Target="../media/image244.png"/><Relationship Id="rId64" Type="http://schemas.openxmlformats.org/officeDocument/2006/relationships/image" Target="../media/image265.png"/><Relationship Id="rId118" Type="http://schemas.openxmlformats.org/officeDocument/2006/relationships/image" Target="../media/image292.png"/><Relationship Id="rId325" Type="http://schemas.openxmlformats.org/officeDocument/2006/relationships/customXml" Target="../ink/ink423.xml"/><Relationship Id="rId367" Type="http://schemas.openxmlformats.org/officeDocument/2006/relationships/customXml" Target="../ink/ink444.xml"/><Relationship Id="rId532" Type="http://schemas.openxmlformats.org/officeDocument/2006/relationships/image" Target="../media/image499.png"/><Relationship Id="rId574" Type="http://schemas.openxmlformats.org/officeDocument/2006/relationships/image" Target="../media/image520.png"/><Relationship Id="rId171" Type="http://schemas.openxmlformats.org/officeDocument/2006/relationships/customXml" Target="../ink/ink346.xml"/><Relationship Id="rId227" Type="http://schemas.openxmlformats.org/officeDocument/2006/relationships/customXml" Target="../ink/ink374.xml"/><Relationship Id="rId269" Type="http://schemas.openxmlformats.org/officeDocument/2006/relationships/customXml" Target="../ink/ink395.xml"/><Relationship Id="rId434" Type="http://schemas.openxmlformats.org/officeDocument/2006/relationships/image" Target="../media/image450.png"/><Relationship Id="rId476" Type="http://schemas.openxmlformats.org/officeDocument/2006/relationships/image" Target="../media/image471.png"/><Relationship Id="rId641" Type="http://schemas.openxmlformats.org/officeDocument/2006/relationships/customXml" Target="../ink/ink581.xml"/><Relationship Id="rId683" Type="http://schemas.openxmlformats.org/officeDocument/2006/relationships/customXml" Target="../ink/ink602.xml"/><Relationship Id="rId739" Type="http://schemas.openxmlformats.org/officeDocument/2006/relationships/customXml" Target="../ink/ink630.xml"/><Relationship Id="rId33" Type="http://schemas.openxmlformats.org/officeDocument/2006/relationships/customXml" Target="../ink/ink277.xml"/><Relationship Id="rId129" Type="http://schemas.openxmlformats.org/officeDocument/2006/relationships/customXml" Target="../ink/ink325.xml"/><Relationship Id="rId280" Type="http://schemas.openxmlformats.org/officeDocument/2006/relationships/image" Target="../media/image373.png"/><Relationship Id="rId336" Type="http://schemas.openxmlformats.org/officeDocument/2006/relationships/image" Target="../media/image401.png"/><Relationship Id="rId501" Type="http://schemas.openxmlformats.org/officeDocument/2006/relationships/customXml" Target="../ink/ink511.xml"/><Relationship Id="rId543" Type="http://schemas.openxmlformats.org/officeDocument/2006/relationships/customXml" Target="../ink/ink532.xml"/><Relationship Id="rId75" Type="http://schemas.openxmlformats.org/officeDocument/2006/relationships/customXml" Target="../ink/ink298.xml"/><Relationship Id="rId140" Type="http://schemas.openxmlformats.org/officeDocument/2006/relationships/image" Target="../media/image303.png"/><Relationship Id="rId182" Type="http://schemas.openxmlformats.org/officeDocument/2006/relationships/image" Target="../media/image324.png"/><Relationship Id="rId378" Type="http://schemas.openxmlformats.org/officeDocument/2006/relationships/image" Target="../media/image422.png"/><Relationship Id="rId403" Type="http://schemas.openxmlformats.org/officeDocument/2006/relationships/customXml" Target="../ink/ink462.xml"/><Relationship Id="rId585" Type="http://schemas.openxmlformats.org/officeDocument/2006/relationships/customXml" Target="../ink/ink553.xml"/><Relationship Id="rId750" Type="http://schemas.openxmlformats.org/officeDocument/2006/relationships/image" Target="../media/image608.png"/><Relationship Id="rId6" Type="http://schemas.openxmlformats.org/officeDocument/2006/relationships/image" Target="../media/image236.png"/><Relationship Id="rId238" Type="http://schemas.openxmlformats.org/officeDocument/2006/relationships/image" Target="../media/image352.png"/><Relationship Id="rId445" Type="http://schemas.openxmlformats.org/officeDocument/2006/relationships/customXml" Target="../ink/ink483.xml"/><Relationship Id="rId487" Type="http://schemas.openxmlformats.org/officeDocument/2006/relationships/customXml" Target="../ink/ink504.xml"/><Relationship Id="rId610" Type="http://schemas.openxmlformats.org/officeDocument/2006/relationships/image" Target="../media/image538.png"/><Relationship Id="rId652" Type="http://schemas.openxmlformats.org/officeDocument/2006/relationships/image" Target="../media/image559.png"/><Relationship Id="rId694" Type="http://schemas.openxmlformats.org/officeDocument/2006/relationships/image" Target="../media/image580.png"/><Relationship Id="rId708" Type="http://schemas.openxmlformats.org/officeDocument/2006/relationships/image" Target="../media/image587.png"/><Relationship Id="rId291" Type="http://schemas.openxmlformats.org/officeDocument/2006/relationships/customXml" Target="../ink/ink406.xml"/><Relationship Id="rId305" Type="http://schemas.openxmlformats.org/officeDocument/2006/relationships/customXml" Target="../ink/ink413.xml"/><Relationship Id="rId347" Type="http://schemas.openxmlformats.org/officeDocument/2006/relationships/customXml" Target="../ink/ink434.xml"/><Relationship Id="rId512" Type="http://schemas.openxmlformats.org/officeDocument/2006/relationships/image" Target="../media/image489.png"/><Relationship Id="rId44" Type="http://schemas.openxmlformats.org/officeDocument/2006/relationships/image" Target="../media/image255.png"/><Relationship Id="rId86" Type="http://schemas.openxmlformats.org/officeDocument/2006/relationships/image" Target="../media/image276.png"/><Relationship Id="rId151" Type="http://schemas.openxmlformats.org/officeDocument/2006/relationships/customXml" Target="../ink/ink336.xml"/><Relationship Id="rId389" Type="http://schemas.openxmlformats.org/officeDocument/2006/relationships/customXml" Target="../ink/ink455.xml"/><Relationship Id="rId554" Type="http://schemas.openxmlformats.org/officeDocument/2006/relationships/image" Target="../media/image510.png"/><Relationship Id="rId596" Type="http://schemas.openxmlformats.org/officeDocument/2006/relationships/image" Target="../media/image531.png"/><Relationship Id="rId761" Type="http://schemas.openxmlformats.org/officeDocument/2006/relationships/customXml" Target="../ink/ink641.xml"/><Relationship Id="rId193" Type="http://schemas.openxmlformats.org/officeDocument/2006/relationships/customXml" Target="../ink/ink357.xml"/><Relationship Id="rId207" Type="http://schemas.openxmlformats.org/officeDocument/2006/relationships/customXml" Target="../ink/ink364.xml"/><Relationship Id="rId249" Type="http://schemas.openxmlformats.org/officeDocument/2006/relationships/customXml" Target="../ink/ink385.xml"/><Relationship Id="rId414" Type="http://schemas.openxmlformats.org/officeDocument/2006/relationships/image" Target="../media/image440.png"/><Relationship Id="rId456" Type="http://schemas.openxmlformats.org/officeDocument/2006/relationships/image" Target="../media/image461.png"/><Relationship Id="rId498" Type="http://schemas.openxmlformats.org/officeDocument/2006/relationships/image" Target="../media/image482.png"/><Relationship Id="rId621" Type="http://schemas.openxmlformats.org/officeDocument/2006/relationships/customXml" Target="../ink/ink571.xml"/><Relationship Id="rId663" Type="http://schemas.openxmlformats.org/officeDocument/2006/relationships/customXml" Target="../ink/ink592.xml"/><Relationship Id="rId13" Type="http://schemas.openxmlformats.org/officeDocument/2006/relationships/customXml" Target="../ink/ink267.xml"/><Relationship Id="rId109" Type="http://schemas.openxmlformats.org/officeDocument/2006/relationships/customXml" Target="../ink/ink315.xml"/><Relationship Id="rId260" Type="http://schemas.openxmlformats.org/officeDocument/2006/relationships/image" Target="../media/image363.png"/><Relationship Id="rId316" Type="http://schemas.openxmlformats.org/officeDocument/2006/relationships/image" Target="../media/image391.png"/><Relationship Id="rId523" Type="http://schemas.openxmlformats.org/officeDocument/2006/relationships/customXml" Target="../ink/ink522.xml"/><Relationship Id="rId719" Type="http://schemas.openxmlformats.org/officeDocument/2006/relationships/customXml" Target="../ink/ink620.xml"/><Relationship Id="rId55" Type="http://schemas.openxmlformats.org/officeDocument/2006/relationships/customXml" Target="../ink/ink288.xml"/><Relationship Id="rId97" Type="http://schemas.openxmlformats.org/officeDocument/2006/relationships/customXml" Target="../ink/ink309.xml"/><Relationship Id="rId120" Type="http://schemas.openxmlformats.org/officeDocument/2006/relationships/image" Target="../media/image293.png"/><Relationship Id="rId358" Type="http://schemas.openxmlformats.org/officeDocument/2006/relationships/image" Target="../media/image412.png"/><Relationship Id="rId565" Type="http://schemas.openxmlformats.org/officeDocument/2006/relationships/customXml" Target="../ink/ink543.xml"/><Relationship Id="rId730" Type="http://schemas.openxmlformats.org/officeDocument/2006/relationships/image" Target="../media/image598.png"/><Relationship Id="rId162" Type="http://schemas.openxmlformats.org/officeDocument/2006/relationships/image" Target="../media/image314.png"/><Relationship Id="rId218" Type="http://schemas.openxmlformats.org/officeDocument/2006/relationships/image" Target="../media/image342.png"/><Relationship Id="rId425" Type="http://schemas.openxmlformats.org/officeDocument/2006/relationships/customXml" Target="../ink/ink473.xml"/><Relationship Id="rId467" Type="http://schemas.openxmlformats.org/officeDocument/2006/relationships/customXml" Target="../ink/ink494.xml"/><Relationship Id="rId632" Type="http://schemas.openxmlformats.org/officeDocument/2006/relationships/image" Target="../media/image549.png"/><Relationship Id="rId271" Type="http://schemas.openxmlformats.org/officeDocument/2006/relationships/customXml" Target="../ink/ink396.xml"/><Relationship Id="rId674" Type="http://schemas.openxmlformats.org/officeDocument/2006/relationships/image" Target="../media/image570.png"/><Relationship Id="rId24" Type="http://schemas.openxmlformats.org/officeDocument/2006/relationships/image" Target="../media/image245.png"/><Relationship Id="rId66" Type="http://schemas.openxmlformats.org/officeDocument/2006/relationships/image" Target="../media/image266.png"/><Relationship Id="rId131" Type="http://schemas.openxmlformats.org/officeDocument/2006/relationships/customXml" Target="../ink/ink326.xml"/><Relationship Id="rId327" Type="http://schemas.openxmlformats.org/officeDocument/2006/relationships/customXml" Target="../ink/ink424.xml"/><Relationship Id="rId369" Type="http://schemas.openxmlformats.org/officeDocument/2006/relationships/customXml" Target="../ink/ink445.xml"/><Relationship Id="rId534" Type="http://schemas.openxmlformats.org/officeDocument/2006/relationships/image" Target="../media/image500.png"/><Relationship Id="rId576" Type="http://schemas.openxmlformats.org/officeDocument/2006/relationships/image" Target="../media/image521.png"/><Relationship Id="rId741" Type="http://schemas.openxmlformats.org/officeDocument/2006/relationships/customXml" Target="../ink/ink631.xml"/><Relationship Id="rId173" Type="http://schemas.openxmlformats.org/officeDocument/2006/relationships/customXml" Target="../ink/ink347.xml"/><Relationship Id="rId229" Type="http://schemas.openxmlformats.org/officeDocument/2006/relationships/customXml" Target="../ink/ink375.xml"/><Relationship Id="rId380" Type="http://schemas.openxmlformats.org/officeDocument/2006/relationships/image" Target="../media/image423.png"/><Relationship Id="rId436" Type="http://schemas.openxmlformats.org/officeDocument/2006/relationships/image" Target="../media/image451.png"/><Relationship Id="rId601" Type="http://schemas.openxmlformats.org/officeDocument/2006/relationships/customXml" Target="../ink/ink561.xml"/><Relationship Id="rId643" Type="http://schemas.openxmlformats.org/officeDocument/2006/relationships/customXml" Target="../ink/ink582.xml"/><Relationship Id="rId240" Type="http://schemas.openxmlformats.org/officeDocument/2006/relationships/image" Target="../media/image353.png"/><Relationship Id="rId478" Type="http://schemas.openxmlformats.org/officeDocument/2006/relationships/image" Target="../media/image472.png"/><Relationship Id="rId685" Type="http://schemas.openxmlformats.org/officeDocument/2006/relationships/customXml" Target="../ink/ink603.xml"/><Relationship Id="rId35" Type="http://schemas.openxmlformats.org/officeDocument/2006/relationships/customXml" Target="../ink/ink278.xml"/><Relationship Id="rId77" Type="http://schemas.openxmlformats.org/officeDocument/2006/relationships/customXml" Target="../ink/ink299.xml"/><Relationship Id="rId100" Type="http://schemas.openxmlformats.org/officeDocument/2006/relationships/image" Target="../media/image283.png"/><Relationship Id="rId282" Type="http://schemas.openxmlformats.org/officeDocument/2006/relationships/image" Target="../media/image374.png"/><Relationship Id="rId338" Type="http://schemas.openxmlformats.org/officeDocument/2006/relationships/image" Target="../media/image402.png"/><Relationship Id="rId503" Type="http://schemas.openxmlformats.org/officeDocument/2006/relationships/customXml" Target="../ink/ink512.xml"/><Relationship Id="rId545" Type="http://schemas.openxmlformats.org/officeDocument/2006/relationships/customXml" Target="../ink/ink533.xml"/><Relationship Id="rId587" Type="http://schemas.openxmlformats.org/officeDocument/2006/relationships/customXml" Target="../ink/ink554.xml"/><Relationship Id="rId710" Type="http://schemas.openxmlformats.org/officeDocument/2006/relationships/image" Target="../media/image588.png"/><Relationship Id="rId752" Type="http://schemas.openxmlformats.org/officeDocument/2006/relationships/image" Target="../media/image609.png"/><Relationship Id="rId8" Type="http://schemas.openxmlformats.org/officeDocument/2006/relationships/image" Target="../media/image237.png"/><Relationship Id="rId142" Type="http://schemas.openxmlformats.org/officeDocument/2006/relationships/image" Target="../media/image304.png"/><Relationship Id="rId184" Type="http://schemas.openxmlformats.org/officeDocument/2006/relationships/image" Target="../media/image325.png"/><Relationship Id="rId391" Type="http://schemas.openxmlformats.org/officeDocument/2006/relationships/customXml" Target="../ink/ink456.xml"/><Relationship Id="rId405" Type="http://schemas.openxmlformats.org/officeDocument/2006/relationships/customXml" Target="../ink/ink463.xml"/><Relationship Id="rId447" Type="http://schemas.openxmlformats.org/officeDocument/2006/relationships/customXml" Target="../ink/ink484.xml"/><Relationship Id="rId612" Type="http://schemas.openxmlformats.org/officeDocument/2006/relationships/image" Target="../media/image539.png"/><Relationship Id="rId251" Type="http://schemas.openxmlformats.org/officeDocument/2006/relationships/customXml" Target="../ink/ink386.xml"/><Relationship Id="rId489" Type="http://schemas.openxmlformats.org/officeDocument/2006/relationships/customXml" Target="../ink/ink505.xml"/><Relationship Id="rId654" Type="http://schemas.openxmlformats.org/officeDocument/2006/relationships/image" Target="../media/image560.png"/><Relationship Id="rId696" Type="http://schemas.openxmlformats.org/officeDocument/2006/relationships/image" Target="../media/image581.png"/><Relationship Id="rId46" Type="http://schemas.openxmlformats.org/officeDocument/2006/relationships/image" Target="../media/image256.png"/><Relationship Id="rId293" Type="http://schemas.openxmlformats.org/officeDocument/2006/relationships/customXml" Target="../ink/ink407.xml"/><Relationship Id="rId307" Type="http://schemas.openxmlformats.org/officeDocument/2006/relationships/customXml" Target="../ink/ink414.xml"/><Relationship Id="rId349" Type="http://schemas.openxmlformats.org/officeDocument/2006/relationships/customXml" Target="../ink/ink435.xml"/><Relationship Id="rId514" Type="http://schemas.openxmlformats.org/officeDocument/2006/relationships/image" Target="../media/image490.png"/><Relationship Id="rId556" Type="http://schemas.openxmlformats.org/officeDocument/2006/relationships/image" Target="../media/image511.png"/><Relationship Id="rId721" Type="http://schemas.openxmlformats.org/officeDocument/2006/relationships/customXml" Target="../ink/ink621.xml"/><Relationship Id="rId88" Type="http://schemas.openxmlformats.org/officeDocument/2006/relationships/image" Target="../media/image277.png"/><Relationship Id="rId111" Type="http://schemas.openxmlformats.org/officeDocument/2006/relationships/customXml" Target="../ink/ink316.xml"/><Relationship Id="rId153" Type="http://schemas.openxmlformats.org/officeDocument/2006/relationships/customXml" Target="../ink/ink337.xml"/><Relationship Id="rId195" Type="http://schemas.openxmlformats.org/officeDocument/2006/relationships/customXml" Target="../ink/ink358.xml"/><Relationship Id="rId209" Type="http://schemas.openxmlformats.org/officeDocument/2006/relationships/customXml" Target="../ink/ink365.xml"/><Relationship Id="rId360" Type="http://schemas.openxmlformats.org/officeDocument/2006/relationships/image" Target="../media/image413.png"/><Relationship Id="rId416" Type="http://schemas.openxmlformats.org/officeDocument/2006/relationships/image" Target="../media/image441.png"/><Relationship Id="rId598" Type="http://schemas.openxmlformats.org/officeDocument/2006/relationships/image" Target="../media/image532.png"/><Relationship Id="rId220" Type="http://schemas.openxmlformats.org/officeDocument/2006/relationships/image" Target="../media/image343.png"/><Relationship Id="rId458" Type="http://schemas.openxmlformats.org/officeDocument/2006/relationships/image" Target="../media/image462.png"/><Relationship Id="rId623" Type="http://schemas.openxmlformats.org/officeDocument/2006/relationships/customXml" Target="../ink/ink572.xml"/><Relationship Id="rId665" Type="http://schemas.openxmlformats.org/officeDocument/2006/relationships/customXml" Target="../ink/ink593.xml"/><Relationship Id="rId15" Type="http://schemas.openxmlformats.org/officeDocument/2006/relationships/customXml" Target="../ink/ink268.xml"/><Relationship Id="rId57" Type="http://schemas.openxmlformats.org/officeDocument/2006/relationships/customXml" Target="../ink/ink289.xml"/><Relationship Id="rId262" Type="http://schemas.openxmlformats.org/officeDocument/2006/relationships/image" Target="../media/image364.png"/><Relationship Id="rId318" Type="http://schemas.openxmlformats.org/officeDocument/2006/relationships/image" Target="../media/image392.png"/><Relationship Id="rId525" Type="http://schemas.openxmlformats.org/officeDocument/2006/relationships/customXml" Target="../ink/ink523.xml"/><Relationship Id="rId567" Type="http://schemas.openxmlformats.org/officeDocument/2006/relationships/customXml" Target="../ink/ink544.xml"/><Relationship Id="rId732" Type="http://schemas.openxmlformats.org/officeDocument/2006/relationships/image" Target="../media/image599.png"/><Relationship Id="rId99" Type="http://schemas.openxmlformats.org/officeDocument/2006/relationships/customXml" Target="../ink/ink310.xml"/><Relationship Id="rId122" Type="http://schemas.openxmlformats.org/officeDocument/2006/relationships/image" Target="../media/image294.png"/><Relationship Id="rId164" Type="http://schemas.openxmlformats.org/officeDocument/2006/relationships/image" Target="../media/image315.png"/><Relationship Id="rId371" Type="http://schemas.openxmlformats.org/officeDocument/2006/relationships/customXml" Target="../ink/ink446.xml"/><Relationship Id="rId427" Type="http://schemas.openxmlformats.org/officeDocument/2006/relationships/customXml" Target="../ink/ink474.xml"/><Relationship Id="rId469" Type="http://schemas.openxmlformats.org/officeDocument/2006/relationships/customXml" Target="../ink/ink495.xml"/><Relationship Id="rId634" Type="http://schemas.openxmlformats.org/officeDocument/2006/relationships/image" Target="../media/image550.png"/><Relationship Id="rId676" Type="http://schemas.openxmlformats.org/officeDocument/2006/relationships/image" Target="../media/image571.png"/><Relationship Id="rId26" Type="http://schemas.openxmlformats.org/officeDocument/2006/relationships/image" Target="../media/image246.png"/><Relationship Id="rId231" Type="http://schemas.openxmlformats.org/officeDocument/2006/relationships/customXml" Target="../ink/ink376.xml"/><Relationship Id="rId273" Type="http://schemas.openxmlformats.org/officeDocument/2006/relationships/customXml" Target="../ink/ink397.xml"/><Relationship Id="rId329" Type="http://schemas.openxmlformats.org/officeDocument/2006/relationships/customXml" Target="../ink/ink425.xml"/><Relationship Id="rId480" Type="http://schemas.openxmlformats.org/officeDocument/2006/relationships/image" Target="../media/image473.png"/><Relationship Id="rId536" Type="http://schemas.openxmlformats.org/officeDocument/2006/relationships/image" Target="../media/image501.png"/><Relationship Id="rId701" Type="http://schemas.openxmlformats.org/officeDocument/2006/relationships/customXml" Target="../ink/ink611.xml"/><Relationship Id="rId68" Type="http://schemas.openxmlformats.org/officeDocument/2006/relationships/image" Target="../media/image267.png"/><Relationship Id="rId133" Type="http://schemas.openxmlformats.org/officeDocument/2006/relationships/customXml" Target="../ink/ink327.xml"/><Relationship Id="rId175" Type="http://schemas.openxmlformats.org/officeDocument/2006/relationships/customXml" Target="../ink/ink348.xml"/><Relationship Id="rId340" Type="http://schemas.openxmlformats.org/officeDocument/2006/relationships/image" Target="../media/image403.png"/><Relationship Id="rId578" Type="http://schemas.openxmlformats.org/officeDocument/2006/relationships/image" Target="../media/image522.png"/><Relationship Id="rId743" Type="http://schemas.openxmlformats.org/officeDocument/2006/relationships/customXml" Target="../ink/ink632.xml"/><Relationship Id="rId200" Type="http://schemas.openxmlformats.org/officeDocument/2006/relationships/image" Target="../media/image333.png"/><Relationship Id="rId382" Type="http://schemas.openxmlformats.org/officeDocument/2006/relationships/image" Target="../media/image424.png"/><Relationship Id="rId438" Type="http://schemas.openxmlformats.org/officeDocument/2006/relationships/image" Target="../media/image452.png"/><Relationship Id="rId603" Type="http://schemas.openxmlformats.org/officeDocument/2006/relationships/customXml" Target="../ink/ink562.xml"/><Relationship Id="rId645" Type="http://schemas.openxmlformats.org/officeDocument/2006/relationships/customXml" Target="../ink/ink583.xml"/><Relationship Id="rId687" Type="http://schemas.openxmlformats.org/officeDocument/2006/relationships/customXml" Target="../ink/ink604.xml"/><Relationship Id="rId242" Type="http://schemas.openxmlformats.org/officeDocument/2006/relationships/image" Target="../media/image354.png"/><Relationship Id="rId284" Type="http://schemas.openxmlformats.org/officeDocument/2006/relationships/image" Target="../media/image375.png"/><Relationship Id="rId491" Type="http://schemas.openxmlformats.org/officeDocument/2006/relationships/customXml" Target="../ink/ink506.xml"/><Relationship Id="rId505" Type="http://schemas.openxmlformats.org/officeDocument/2006/relationships/customXml" Target="../ink/ink513.xml"/><Relationship Id="rId712" Type="http://schemas.openxmlformats.org/officeDocument/2006/relationships/image" Target="../media/image589.png"/><Relationship Id="rId37" Type="http://schemas.openxmlformats.org/officeDocument/2006/relationships/customXml" Target="../ink/ink279.xml"/><Relationship Id="rId79" Type="http://schemas.openxmlformats.org/officeDocument/2006/relationships/customXml" Target="../ink/ink300.xml"/><Relationship Id="rId102" Type="http://schemas.openxmlformats.org/officeDocument/2006/relationships/image" Target="../media/image284.png"/><Relationship Id="rId144" Type="http://schemas.openxmlformats.org/officeDocument/2006/relationships/image" Target="../media/image305.png"/><Relationship Id="rId547" Type="http://schemas.openxmlformats.org/officeDocument/2006/relationships/customXml" Target="../ink/ink534.xml"/><Relationship Id="rId589" Type="http://schemas.openxmlformats.org/officeDocument/2006/relationships/customXml" Target="../ink/ink555.xml"/><Relationship Id="rId754" Type="http://schemas.openxmlformats.org/officeDocument/2006/relationships/image" Target="../media/image610.png"/><Relationship Id="rId90" Type="http://schemas.openxmlformats.org/officeDocument/2006/relationships/image" Target="../media/image278.png"/><Relationship Id="rId186" Type="http://schemas.openxmlformats.org/officeDocument/2006/relationships/image" Target="../media/image326.png"/><Relationship Id="rId351" Type="http://schemas.openxmlformats.org/officeDocument/2006/relationships/customXml" Target="../ink/ink436.xml"/><Relationship Id="rId393" Type="http://schemas.openxmlformats.org/officeDocument/2006/relationships/customXml" Target="../ink/ink457.xml"/><Relationship Id="rId407" Type="http://schemas.openxmlformats.org/officeDocument/2006/relationships/customXml" Target="../ink/ink464.xml"/><Relationship Id="rId449" Type="http://schemas.openxmlformats.org/officeDocument/2006/relationships/customXml" Target="../ink/ink485.xml"/><Relationship Id="rId614" Type="http://schemas.openxmlformats.org/officeDocument/2006/relationships/image" Target="../media/image540.png"/><Relationship Id="rId656" Type="http://schemas.openxmlformats.org/officeDocument/2006/relationships/image" Target="../media/image561.png"/><Relationship Id="rId211" Type="http://schemas.openxmlformats.org/officeDocument/2006/relationships/customXml" Target="../ink/ink366.xml"/><Relationship Id="rId253" Type="http://schemas.openxmlformats.org/officeDocument/2006/relationships/customXml" Target="../ink/ink387.xml"/><Relationship Id="rId295" Type="http://schemas.openxmlformats.org/officeDocument/2006/relationships/customXml" Target="../ink/ink408.xml"/><Relationship Id="rId309" Type="http://schemas.openxmlformats.org/officeDocument/2006/relationships/customXml" Target="../ink/ink415.xml"/><Relationship Id="rId460" Type="http://schemas.openxmlformats.org/officeDocument/2006/relationships/image" Target="../media/image463.png"/><Relationship Id="rId516" Type="http://schemas.openxmlformats.org/officeDocument/2006/relationships/image" Target="../media/image491.png"/><Relationship Id="rId698" Type="http://schemas.openxmlformats.org/officeDocument/2006/relationships/image" Target="../media/image582.png"/><Relationship Id="rId48" Type="http://schemas.openxmlformats.org/officeDocument/2006/relationships/image" Target="../media/image257.png"/><Relationship Id="rId113" Type="http://schemas.openxmlformats.org/officeDocument/2006/relationships/customXml" Target="../ink/ink317.xml"/><Relationship Id="rId320" Type="http://schemas.openxmlformats.org/officeDocument/2006/relationships/image" Target="../media/image393.png"/><Relationship Id="rId558" Type="http://schemas.openxmlformats.org/officeDocument/2006/relationships/image" Target="../media/image512.png"/><Relationship Id="rId723" Type="http://schemas.openxmlformats.org/officeDocument/2006/relationships/customXml" Target="../ink/ink622.xml"/><Relationship Id="rId155" Type="http://schemas.openxmlformats.org/officeDocument/2006/relationships/customXml" Target="../ink/ink338.xml"/><Relationship Id="rId197" Type="http://schemas.openxmlformats.org/officeDocument/2006/relationships/customXml" Target="../ink/ink359.xml"/><Relationship Id="rId362" Type="http://schemas.openxmlformats.org/officeDocument/2006/relationships/image" Target="../media/image414.png"/><Relationship Id="rId418" Type="http://schemas.openxmlformats.org/officeDocument/2006/relationships/image" Target="../media/image442.png"/><Relationship Id="rId625" Type="http://schemas.openxmlformats.org/officeDocument/2006/relationships/customXml" Target="../ink/ink573.xml"/><Relationship Id="rId222" Type="http://schemas.openxmlformats.org/officeDocument/2006/relationships/image" Target="../media/image344.png"/><Relationship Id="rId264" Type="http://schemas.openxmlformats.org/officeDocument/2006/relationships/image" Target="../media/image365.png"/><Relationship Id="rId471" Type="http://schemas.openxmlformats.org/officeDocument/2006/relationships/customXml" Target="../ink/ink496.xml"/><Relationship Id="rId667" Type="http://schemas.openxmlformats.org/officeDocument/2006/relationships/customXml" Target="../ink/ink594.xml"/><Relationship Id="rId17" Type="http://schemas.openxmlformats.org/officeDocument/2006/relationships/customXml" Target="../ink/ink269.xml"/><Relationship Id="rId59" Type="http://schemas.openxmlformats.org/officeDocument/2006/relationships/customXml" Target="../ink/ink290.xml"/><Relationship Id="rId124" Type="http://schemas.openxmlformats.org/officeDocument/2006/relationships/image" Target="../media/image295.png"/><Relationship Id="rId527" Type="http://schemas.openxmlformats.org/officeDocument/2006/relationships/customXml" Target="../ink/ink524.xml"/><Relationship Id="rId569" Type="http://schemas.openxmlformats.org/officeDocument/2006/relationships/customXml" Target="../ink/ink545.xml"/><Relationship Id="rId734" Type="http://schemas.openxmlformats.org/officeDocument/2006/relationships/image" Target="../media/image600.png"/><Relationship Id="rId70" Type="http://schemas.openxmlformats.org/officeDocument/2006/relationships/image" Target="../media/image268.png"/><Relationship Id="rId166" Type="http://schemas.openxmlformats.org/officeDocument/2006/relationships/image" Target="../media/image316.png"/><Relationship Id="rId331" Type="http://schemas.openxmlformats.org/officeDocument/2006/relationships/customXml" Target="../ink/ink426.xml"/><Relationship Id="rId373" Type="http://schemas.openxmlformats.org/officeDocument/2006/relationships/customXml" Target="../ink/ink447.xml"/><Relationship Id="rId429" Type="http://schemas.openxmlformats.org/officeDocument/2006/relationships/customXml" Target="../ink/ink475.xml"/><Relationship Id="rId580" Type="http://schemas.openxmlformats.org/officeDocument/2006/relationships/image" Target="../media/image523.png"/><Relationship Id="rId636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77.xml"/><Relationship Id="rId440" Type="http://schemas.openxmlformats.org/officeDocument/2006/relationships/image" Target="../media/image453.png"/><Relationship Id="rId678" Type="http://schemas.openxmlformats.org/officeDocument/2006/relationships/image" Target="../media/image572.png"/><Relationship Id="rId28" Type="http://schemas.openxmlformats.org/officeDocument/2006/relationships/image" Target="../media/image247.png"/><Relationship Id="rId275" Type="http://schemas.openxmlformats.org/officeDocument/2006/relationships/customXml" Target="../ink/ink398.xml"/><Relationship Id="rId300" Type="http://schemas.openxmlformats.org/officeDocument/2006/relationships/image" Target="../media/image383.png"/><Relationship Id="rId482" Type="http://schemas.openxmlformats.org/officeDocument/2006/relationships/image" Target="../media/image474.png"/><Relationship Id="rId538" Type="http://schemas.openxmlformats.org/officeDocument/2006/relationships/image" Target="../media/image502.png"/><Relationship Id="rId703" Type="http://schemas.openxmlformats.org/officeDocument/2006/relationships/customXml" Target="../ink/ink612.xml"/><Relationship Id="rId745" Type="http://schemas.openxmlformats.org/officeDocument/2006/relationships/customXml" Target="../ink/ink633.xml"/><Relationship Id="rId81" Type="http://schemas.openxmlformats.org/officeDocument/2006/relationships/customXml" Target="../ink/ink301.xml"/><Relationship Id="rId135" Type="http://schemas.openxmlformats.org/officeDocument/2006/relationships/customXml" Target="../ink/ink328.xml"/><Relationship Id="rId177" Type="http://schemas.openxmlformats.org/officeDocument/2006/relationships/customXml" Target="../ink/ink349.xml"/><Relationship Id="rId342" Type="http://schemas.openxmlformats.org/officeDocument/2006/relationships/image" Target="../media/image404.png"/><Relationship Id="rId384" Type="http://schemas.openxmlformats.org/officeDocument/2006/relationships/image" Target="../media/image425.png"/><Relationship Id="rId591" Type="http://schemas.openxmlformats.org/officeDocument/2006/relationships/customXml" Target="../ink/ink556.xml"/><Relationship Id="rId605" Type="http://schemas.openxmlformats.org/officeDocument/2006/relationships/customXml" Target="../ink/ink563.xml"/><Relationship Id="rId202" Type="http://schemas.openxmlformats.org/officeDocument/2006/relationships/image" Target="../media/image334.png"/><Relationship Id="rId244" Type="http://schemas.openxmlformats.org/officeDocument/2006/relationships/image" Target="../media/image355.png"/><Relationship Id="rId647" Type="http://schemas.openxmlformats.org/officeDocument/2006/relationships/customXml" Target="../ink/ink584.xml"/><Relationship Id="rId689" Type="http://schemas.openxmlformats.org/officeDocument/2006/relationships/customXml" Target="../ink/ink605.xml"/><Relationship Id="rId39" Type="http://schemas.openxmlformats.org/officeDocument/2006/relationships/customXml" Target="../ink/ink280.xml"/><Relationship Id="rId286" Type="http://schemas.openxmlformats.org/officeDocument/2006/relationships/image" Target="../media/image376.png"/><Relationship Id="rId451" Type="http://schemas.openxmlformats.org/officeDocument/2006/relationships/customXml" Target="../ink/ink486.xml"/><Relationship Id="rId493" Type="http://schemas.openxmlformats.org/officeDocument/2006/relationships/customXml" Target="../ink/ink507.xml"/><Relationship Id="rId507" Type="http://schemas.openxmlformats.org/officeDocument/2006/relationships/customXml" Target="../ink/ink514.xml"/><Relationship Id="rId549" Type="http://schemas.openxmlformats.org/officeDocument/2006/relationships/customXml" Target="../ink/ink535.xml"/><Relationship Id="rId714" Type="http://schemas.openxmlformats.org/officeDocument/2006/relationships/image" Target="../media/image590.png"/><Relationship Id="rId756" Type="http://schemas.openxmlformats.org/officeDocument/2006/relationships/image" Target="../media/image611.png"/><Relationship Id="rId50" Type="http://schemas.openxmlformats.org/officeDocument/2006/relationships/image" Target="../media/image258.png"/><Relationship Id="rId104" Type="http://schemas.openxmlformats.org/officeDocument/2006/relationships/image" Target="../media/image285.png"/><Relationship Id="rId146" Type="http://schemas.openxmlformats.org/officeDocument/2006/relationships/image" Target="../media/image306.png"/><Relationship Id="rId188" Type="http://schemas.openxmlformats.org/officeDocument/2006/relationships/image" Target="../media/image327.png"/><Relationship Id="rId311" Type="http://schemas.openxmlformats.org/officeDocument/2006/relationships/customXml" Target="../ink/ink416.xml"/><Relationship Id="rId353" Type="http://schemas.openxmlformats.org/officeDocument/2006/relationships/customXml" Target="../ink/ink437.xml"/><Relationship Id="rId395" Type="http://schemas.openxmlformats.org/officeDocument/2006/relationships/customXml" Target="../ink/ink458.xml"/><Relationship Id="rId409" Type="http://schemas.openxmlformats.org/officeDocument/2006/relationships/customXml" Target="../ink/ink465.xml"/><Relationship Id="rId560" Type="http://schemas.openxmlformats.org/officeDocument/2006/relationships/image" Target="../media/image513.png"/><Relationship Id="rId92" Type="http://schemas.openxmlformats.org/officeDocument/2006/relationships/image" Target="../media/image279.png"/><Relationship Id="rId213" Type="http://schemas.openxmlformats.org/officeDocument/2006/relationships/customXml" Target="../ink/ink367.xml"/><Relationship Id="rId420" Type="http://schemas.openxmlformats.org/officeDocument/2006/relationships/image" Target="../media/image443.png"/><Relationship Id="rId616" Type="http://schemas.openxmlformats.org/officeDocument/2006/relationships/image" Target="../media/image541.png"/><Relationship Id="rId658" Type="http://schemas.openxmlformats.org/officeDocument/2006/relationships/image" Target="../media/image562.png"/><Relationship Id="rId255" Type="http://schemas.openxmlformats.org/officeDocument/2006/relationships/customXml" Target="../ink/ink388.xml"/><Relationship Id="rId297" Type="http://schemas.openxmlformats.org/officeDocument/2006/relationships/customXml" Target="../ink/ink409.xml"/><Relationship Id="rId462" Type="http://schemas.openxmlformats.org/officeDocument/2006/relationships/image" Target="../media/image464.png"/><Relationship Id="rId518" Type="http://schemas.openxmlformats.org/officeDocument/2006/relationships/image" Target="../media/image492.png"/><Relationship Id="rId725" Type="http://schemas.openxmlformats.org/officeDocument/2006/relationships/customXml" Target="../ink/ink623.xml"/><Relationship Id="rId115" Type="http://schemas.openxmlformats.org/officeDocument/2006/relationships/customXml" Target="../ink/ink318.xml"/><Relationship Id="rId157" Type="http://schemas.openxmlformats.org/officeDocument/2006/relationships/customXml" Target="../ink/ink339.xml"/><Relationship Id="rId322" Type="http://schemas.openxmlformats.org/officeDocument/2006/relationships/image" Target="../media/image394.png"/><Relationship Id="rId364" Type="http://schemas.openxmlformats.org/officeDocument/2006/relationships/image" Target="../media/image415.png"/><Relationship Id="rId61" Type="http://schemas.openxmlformats.org/officeDocument/2006/relationships/customXml" Target="../ink/ink291.xml"/><Relationship Id="rId199" Type="http://schemas.openxmlformats.org/officeDocument/2006/relationships/customXml" Target="../ink/ink360.xml"/><Relationship Id="rId571" Type="http://schemas.openxmlformats.org/officeDocument/2006/relationships/customXml" Target="../ink/ink546.xml"/><Relationship Id="rId627" Type="http://schemas.openxmlformats.org/officeDocument/2006/relationships/customXml" Target="../ink/ink574.xml"/><Relationship Id="rId669" Type="http://schemas.openxmlformats.org/officeDocument/2006/relationships/customXml" Target="../ink/ink595.xml"/><Relationship Id="rId19" Type="http://schemas.openxmlformats.org/officeDocument/2006/relationships/customXml" Target="../ink/ink270.xml"/><Relationship Id="rId224" Type="http://schemas.openxmlformats.org/officeDocument/2006/relationships/image" Target="../media/image345.png"/><Relationship Id="rId266" Type="http://schemas.openxmlformats.org/officeDocument/2006/relationships/image" Target="../media/image366.png"/><Relationship Id="rId431" Type="http://schemas.openxmlformats.org/officeDocument/2006/relationships/customXml" Target="../ink/ink476.xml"/><Relationship Id="rId473" Type="http://schemas.openxmlformats.org/officeDocument/2006/relationships/customXml" Target="../ink/ink497.xml"/><Relationship Id="rId529" Type="http://schemas.openxmlformats.org/officeDocument/2006/relationships/customXml" Target="../ink/ink525.xml"/><Relationship Id="rId680" Type="http://schemas.openxmlformats.org/officeDocument/2006/relationships/image" Target="../media/image573.png"/><Relationship Id="rId736" Type="http://schemas.openxmlformats.org/officeDocument/2006/relationships/image" Target="../media/image601.png"/><Relationship Id="rId30" Type="http://schemas.openxmlformats.org/officeDocument/2006/relationships/image" Target="../media/image248.png"/><Relationship Id="rId126" Type="http://schemas.openxmlformats.org/officeDocument/2006/relationships/image" Target="../media/image296.png"/><Relationship Id="rId168" Type="http://schemas.openxmlformats.org/officeDocument/2006/relationships/image" Target="../media/image317.png"/><Relationship Id="rId333" Type="http://schemas.openxmlformats.org/officeDocument/2006/relationships/customXml" Target="../ink/ink427.xml"/><Relationship Id="rId540" Type="http://schemas.openxmlformats.org/officeDocument/2006/relationships/image" Target="../media/image503.png"/><Relationship Id="rId72" Type="http://schemas.openxmlformats.org/officeDocument/2006/relationships/image" Target="../media/image269.png"/><Relationship Id="rId375" Type="http://schemas.openxmlformats.org/officeDocument/2006/relationships/customXml" Target="../ink/ink448.xml"/><Relationship Id="rId582" Type="http://schemas.openxmlformats.org/officeDocument/2006/relationships/image" Target="../media/image524.png"/><Relationship Id="rId638" Type="http://schemas.openxmlformats.org/officeDocument/2006/relationships/image" Target="../media/image552.png"/><Relationship Id="rId3" Type="http://schemas.openxmlformats.org/officeDocument/2006/relationships/customXml" Target="../ink/ink262.xml"/><Relationship Id="rId235" Type="http://schemas.openxmlformats.org/officeDocument/2006/relationships/customXml" Target="../ink/ink378.xml"/><Relationship Id="rId277" Type="http://schemas.openxmlformats.org/officeDocument/2006/relationships/customXml" Target="../ink/ink399.xml"/><Relationship Id="rId400" Type="http://schemas.openxmlformats.org/officeDocument/2006/relationships/image" Target="../media/image433.png"/><Relationship Id="rId442" Type="http://schemas.openxmlformats.org/officeDocument/2006/relationships/image" Target="../media/image454.png"/><Relationship Id="rId484" Type="http://schemas.openxmlformats.org/officeDocument/2006/relationships/image" Target="../media/image475.png"/><Relationship Id="rId705" Type="http://schemas.openxmlformats.org/officeDocument/2006/relationships/customXml" Target="../ink/ink613.xml"/><Relationship Id="rId137" Type="http://schemas.openxmlformats.org/officeDocument/2006/relationships/customXml" Target="../ink/ink329.xml"/><Relationship Id="rId302" Type="http://schemas.openxmlformats.org/officeDocument/2006/relationships/image" Target="../media/image384.png"/><Relationship Id="rId344" Type="http://schemas.openxmlformats.org/officeDocument/2006/relationships/image" Target="../media/image405.png"/><Relationship Id="rId691" Type="http://schemas.openxmlformats.org/officeDocument/2006/relationships/customXml" Target="../ink/ink606.xml"/><Relationship Id="rId747" Type="http://schemas.openxmlformats.org/officeDocument/2006/relationships/customXml" Target="../ink/ink634.xml"/><Relationship Id="rId41" Type="http://schemas.openxmlformats.org/officeDocument/2006/relationships/customXml" Target="../ink/ink281.xml"/><Relationship Id="rId83" Type="http://schemas.openxmlformats.org/officeDocument/2006/relationships/customXml" Target="../ink/ink302.xml"/><Relationship Id="rId179" Type="http://schemas.openxmlformats.org/officeDocument/2006/relationships/customXml" Target="../ink/ink350.xml"/><Relationship Id="rId386" Type="http://schemas.openxmlformats.org/officeDocument/2006/relationships/image" Target="../media/image426.png"/><Relationship Id="rId551" Type="http://schemas.openxmlformats.org/officeDocument/2006/relationships/customXml" Target="../ink/ink536.xml"/><Relationship Id="rId593" Type="http://schemas.openxmlformats.org/officeDocument/2006/relationships/customXml" Target="../ink/ink557.xml"/><Relationship Id="rId607" Type="http://schemas.openxmlformats.org/officeDocument/2006/relationships/customXml" Target="../ink/ink564.xml"/><Relationship Id="rId649" Type="http://schemas.openxmlformats.org/officeDocument/2006/relationships/customXml" Target="../ink/ink585.xml"/><Relationship Id="rId190" Type="http://schemas.openxmlformats.org/officeDocument/2006/relationships/image" Target="../media/image328.png"/><Relationship Id="rId204" Type="http://schemas.openxmlformats.org/officeDocument/2006/relationships/image" Target="../media/image335.png"/><Relationship Id="rId246" Type="http://schemas.openxmlformats.org/officeDocument/2006/relationships/image" Target="../media/image356.png"/><Relationship Id="rId288" Type="http://schemas.openxmlformats.org/officeDocument/2006/relationships/image" Target="../media/image377.png"/><Relationship Id="rId411" Type="http://schemas.openxmlformats.org/officeDocument/2006/relationships/customXml" Target="../ink/ink466.xml"/><Relationship Id="rId453" Type="http://schemas.openxmlformats.org/officeDocument/2006/relationships/customXml" Target="../ink/ink487.xml"/><Relationship Id="rId509" Type="http://schemas.openxmlformats.org/officeDocument/2006/relationships/customXml" Target="../ink/ink515.xml"/><Relationship Id="rId660" Type="http://schemas.openxmlformats.org/officeDocument/2006/relationships/image" Target="../media/image563.png"/><Relationship Id="rId106" Type="http://schemas.openxmlformats.org/officeDocument/2006/relationships/image" Target="../media/image286.png"/><Relationship Id="rId313" Type="http://schemas.openxmlformats.org/officeDocument/2006/relationships/customXml" Target="../ink/ink417.xml"/><Relationship Id="rId495" Type="http://schemas.openxmlformats.org/officeDocument/2006/relationships/customXml" Target="../ink/ink508.xml"/><Relationship Id="rId716" Type="http://schemas.openxmlformats.org/officeDocument/2006/relationships/image" Target="../media/image591.png"/><Relationship Id="rId758" Type="http://schemas.openxmlformats.org/officeDocument/2006/relationships/image" Target="../media/image612.png"/><Relationship Id="rId10" Type="http://schemas.openxmlformats.org/officeDocument/2006/relationships/image" Target="../media/image238.png"/><Relationship Id="rId52" Type="http://schemas.openxmlformats.org/officeDocument/2006/relationships/image" Target="../media/image259.png"/><Relationship Id="rId94" Type="http://schemas.openxmlformats.org/officeDocument/2006/relationships/image" Target="../media/image280.png"/><Relationship Id="rId148" Type="http://schemas.openxmlformats.org/officeDocument/2006/relationships/image" Target="../media/image307.png"/><Relationship Id="rId355" Type="http://schemas.openxmlformats.org/officeDocument/2006/relationships/customXml" Target="../ink/ink438.xml"/><Relationship Id="rId397" Type="http://schemas.openxmlformats.org/officeDocument/2006/relationships/customXml" Target="../ink/ink459.xml"/><Relationship Id="rId520" Type="http://schemas.openxmlformats.org/officeDocument/2006/relationships/image" Target="../media/image493.png"/><Relationship Id="rId562" Type="http://schemas.openxmlformats.org/officeDocument/2006/relationships/image" Target="../media/image514.png"/><Relationship Id="rId618" Type="http://schemas.openxmlformats.org/officeDocument/2006/relationships/image" Target="../media/image542.png"/><Relationship Id="rId215" Type="http://schemas.openxmlformats.org/officeDocument/2006/relationships/customXml" Target="../ink/ink368.xml"/><Relationship Id="rId257" Type="http://schemas.openxmlformats.org/officeDocument/2006/relationships/customXml" Target="../ink/ink389.xml"/><Relationship Id="rId422" Type="http://schemas.openxmlformats.org/officeDocument/2006/relationships/image" Target="../media/image444.png"/><Relationship Id="rId464" Type="http://schemas.openxmlformats.org/officeDocument/2006/relationships/image" Target="../media/image465.png"/><Relationship Id="rId299" Type="http://schemas.openxmlformats.org/officeDocument/2006/relationships/customXml" Target="../ink/ink410.xml"/><Relationship Id="rId727" Type="http://schemas.openxmlformats.org/officeDocument/2006/relationships/customXml" Target="../ink/ink624.xml"/><Relationship Id="rId63" Type="http://schemas.openxmlformats.org/officeDocument/2006/relationships/customXml" Target="../ink/ink292.xml"/><Relationship Id="rId159" Type="http://schemas.openxmlformats.org/officeDocument/2006/relationships/customXml" Target="../ink/ink340.xml"/><Relationship Id="rId366" Type="http://schemas.openxmlformats.org/officeDocument/2006/relationships/image" Target="../media/image416.png"/><Relationship Id="rId573" Type="http://schemas.openxmlformats.org/officeDocument/2006/relationships/customXml" Target="../ink/ink547.xml"/><Relationship Id="rId226" Type="http://schemas.openxmlformats.org/officeDocument/2006/relationships/image" Target="../media/image346.png"/><Relationship Id="rId433" Type="http://schemas.openxmlformats.org/officeDocument/2006/relationships/customXml" Target="../ink/ink477.xml"/><Relationship Id="rId640" Type="http://schemas.openxmlformats.org/officeDocument/2006/relationships/image" Target="../media/image553.png"/><Relationship Id="rId738" Type="http://schemas.openxmlformats.org/officeDocument/2006/relationships/image" Target="../media/image602.png"/><Relationship Id="rId74" Type="http://schemas.openxmlformats.org/officeDocument/2006/relationships/image" Target="../media/image270.png"/><Relationship Id="rId377" Type="http://schemas.openxmlformats.org/officeDocument/2006/relationships/customXml" Target="../ink/ink449.xml"/><Relationship Id="rId500" Type="http://schemas.openxmlformats.org/officeDocument/2006/relationships/image" Target="../media/image483.png"/><Relationship Id="rId584" Type="http://schemas.openxmlformats.org/officeDocument/2006/relationships/image" Target="../media/image525.png"/><Relationship Id="rId5" Type="http://schemas.openxmlformats.org/officeDocument/2006/relationships/customXml" Target="../ink/ink263.xml"/><Relationship Id="rId237" Type="http://schemas.openxmlformats.org/officeDocument/2006/relationships/customXml" Target="../ink/ink379.xml"/><Relationship Id="rId444" Type="http://schemas.openxmlformats.org/officeDocument/2006/relationships/image" Target="../media/image455.png"/><Relationship Id="rId651" Type="http://schemas.openxmlformats.org/officeDocument/2006/relationships/customXml" Target="../ink/ink586.xml"/><Relationship Id="rId749" Type="http://schemas.openxmlformats.org/officeDocument/2006/relationships/customXml" Target="../ink/ink635.xml"/><Relationship Id="rId290" Type="http://schemas.openxmlformats.org/officeDocument/2006/relationships/image" Target="../media/image378.png"/><Relationship Id="rId304" Type="http://schemas.openxmlformats.org/officeDocument/2006/relationships/image" Target="../media/image385.png"/><Relationship Id="rId388" Type="http://schemas.openxmlformats.org/officeDocument/2006/relationships/image" Target="../media/image427.png"/><Relationship Id="rId511" Type="http://schemas.openxmlformats.org/officeDocument/2006/relationships/customXml" Target="../ink/ink516.xml"/><Relationship Id="rId609" Type="http://schemas.openxmlformats.org/officeDocument/2006/relationships/customXml" Target="../ink/ink565.xml"/><Relationship Id="rId85" Type="http://schemas.openxmlformats.org/officeDocument/2006/relationships/customXml" Target="../ink/ink303.xml"/><Relationship Id="rId150" Type="http://schemas.openxmlformats.org/officeDocument/2006/relationships/image" Target="../media/image308.png"/><Relationship Id="rId595" Type="http://schemas.openxmlformats.org/officeDocument/2006/relationships/customXml" Target="../ink/ink558.xml"/><Relationship Id="rId248" Type="http://schemas.openxmlformats.org/officeDocument/2006/relationships/image" Target="../media/image357.png"/><Relationship Id="rId455" Type="http://schemas.openxmlformats.org/officeDocument/2006/relationships/customXml" Target="../ink/ink488.xml"/><Relationship Id="rId662" Type="http://schemas.openxmlformats.org/officeDocument/2006/relationships/image" Target="../media/image564.png"/><Relationship Id="rId12" Type="http://schemas.openxmlformats.org/officeDocument/2006/relationships/image" Target="../media/image239.png"/><Relationship Id="rId108" Type="http://schemas.openxmlformats.org/officeDocument/2006/relationships/image" Target="../media/image287.png"/><Relationship Id="rId315" Type="http://schemas.openxmlformats.org/officeDocument/2006/relationships/customXml" Target="../ink/ink418.xml"/><Relationship Id="rId522" Type="http://schemas.openxmlformats.org/officeDocument/2006/relationships/image" Target="../media/image494.png"/><Relationship Id="rId96" Type="http://schemas.openxmlformats.org/officeDocument/2006/relationships/image" Target="../media/image281.png"/><Relationship Id="rId161" Type="http://schemas.openxmlformats.org/officeDocument/2006/relationships/customXml" Target="../ink/ink341.xml"/><Relationship Id="rId399" Type="http://schemas.openxmlformats.org/officeDocument/2006/relationships/customXml" Target="../ink/ink460.xml"/><Relationship Id="rId259" Type="http://schemas.openxmlformats.org/officeDocument/2006/relationships/customXml" Target="../ink/ink390.xml"/><Relationship Id="rId466" Type="http://schemas.openxmlformats.org/officeDocument/2006/relationships/image" Target="../media/image466.png"/><Relationship Id="rId673" Type="http://schemas.openxmlformats.org/officeDocument/2006/relationships/customXml" Target="../ink/ink597.xml"/><Relationship Id="rId23" Type="http://schemas.openxmlformats.org/officeDocument/2006/relationships/customXml" Target="../ink/ink272.xml"/><Relationship Id="rId119" Type="http://schemas.openxmlformats.org/officeDocument/2006/relationships/customXml" Target="../ink/ink320.xml"/><Relationship Id="rId326" Type="http://schemas.openxmlformats.org/officeDocument/2006/relationships/image" Target="../media/image396.png"/><Relationship Id="rId533" Type="http://schemas.openxmlformats.org/officeDocument/2006/relationships/customXml" Target="../ink/ink527.xml"/><Relationship Id="rId740" Type="http://schemas.openxmlformats.org/officeDocument/2006/relationships/image" Target="../media/image603.png"/><Relationship Id="rId172" Type="http://schemas.openxmlformats.org/officeDocument/2006/relationships/image" Target="../media/image319.png"/><Relationship Id="rId477" Type="http://schemas.openxmlformats.org/officeDocument/2006/relationships/customXml" Target="../ink/ink499.xml"/><Relationship Id="rId600" Type="http://schemas.openxmlformats.org/officeDocument/2006/relationships/image" Target="../media/image533.png"/><Relationship Id="rId684" Type="http://schemas.openxmlformats.org/officeDocument/2006/relationships/image" Target="../media/image575.png"/><Relationship Id="rId337" Type="http://schemas.openxmlformats.org/officeDocument/2006/relationships/customXml" Target="../ink/ink429.xml"/><Relationship Id="rId34" Type="http://schemas.openxmlformats.org/officeDocument/2006/relationships/image" Target="../media/image250.png"/><Relationship Id="rId544" Type="http://schemas.openxmlformats.org/officeDocument/2006/relationships/image" Target="../media/image505.png"/><Relationship Id="rId751" Type="http://schemas.openxmlformats.org/officeDocument/2006/relationships/customXml" Target="../ink/ink636.xml"/><Relationship Id="rId183" Type="http://schemas.openxmlformats.org/officeDocument/2006/relationships/customXml" Target="../ink/ink352.xml"/><Relationship Id="rId390" Type="http://schemas.openxmlformats.org/officeDocument/2006/relationships/image" Target="../media/image428.png"/><Relationship Id="rId404" Type="http://schemas.openxmlformats.org/officeDocument/2006/relationships/image" Target="../media/image435.png"/><Relationship Id="rId611" Type="http://schemas.openxmlformats.org/officeDocument/2006/relationships/customXml" Target="../ink/ink566.xml"/><Relationship Id="rId250" Type="http://schemas.openxmlformats.org/officeDocument/2006/relationships/image" Target="../media/image358.png"/><Relationship Id="rId488" Type="http://schemas.openxmlformats.org/officeDocument/2006/relationships/image" Target="../media/image477.png"/><Relationship Id="rId695" Type="http://schemas.openxmlformats.org/officeDocument/2006/relationships/customXml" Target="../ink/ink608.xml"/><Relationship Id="rId709" Type="http://schemas.openxmlformats.org/officeDocument/2006/relationships/customXml" Target="../ink/ink615.xml"/><Relationship Id="rId45" Type="http://schemas.openxmlformats.org/officeDocument/2006/relationships/customXml" Target="../ink/ink283.xml"/><Relationship Id="rId110" Type="http://schemas.openxmlformats.org/officeDocument/2006/relationships/image" Target="../media/image288.png"/><Relationship Id="rId348" Type="http://schemas.openxmlformats.org/officeDocument/2006/relationships/image" Target="../media/image407.png"/><Relationship Id="rId555" Type="http://schemas.openxmlformats.org/officeDocument/2006/relationships/customXml" Target="../ink/ink538.xml"/><Relationship Id="rId762" Type="http://schemas.openxmlformats.org/officeDocument/2006/relationships/image" Target="../media/image614.png"/><Relationship Id="rId194" Type="http://schemas.openxmlformats.org/officeDocument/2006/relationships/image" Target="../media/image330.png"/><Relationship Id="rId208" Type="http://schemas.openxmlformats.org/officeDocument/2006/relationships/image" Target="../media/image337.png"/><Relationship Id="rId415" Type="http://schemas.openxmlformats.org/officeDocument/2006/relationships/customXml" Target="../ink/ink468.xml"/><Relationship Id="rId622" Type="http://schemas.openxmlformats.org/officeDocument/2006/relationships/image" Target="../media/image544.png"/><Relationship Id="rId261" Type="http://schemas.openxmlformats.org/officeDocument/2006/relationships/customXml" Target="../ink/ink391.xml"/><Relationship Id="rId499" Type="http://schemas.openxmlformats.org/officeDocument/2006/relationships/customXml" Target="../ink/ink510.xml"/><Relationship Id="rId56" Type="http://schemas.openxmlformats.org/officeDocument/2006/relationships/image" Target="../media/image261.png"/><Relationship Id="rId359" Type="http://schemas.openxmlformats.org/officeDocument/2006/relationships/customXml" Target="../ink/ink440.xml"/><Relationship Id="rId566" Type="http://schemas.openxmlformats.org/officeDocument/2006/relationships/image" Target="../media/image516.png"/><Relationship Id="rId121" Type="http://schemas.openxmlformats.org/officeDocument/2006/relationships/customXml" Target="../ink/ink321.xml"/><Relationship Id="rId219" Type="http://schemas.openxmlformats.org/officeDocument/2006/relationships/customXml" Target="../ink/ink370.xml"/><Relationship Id="rId426" Type="http://schemas.openxmlformats.org/officeDocument/2006/relationships/image" Target="../media/image446.png"/><Relationship Id="rId633" Type="http://schemas.openxmlformats.org/officeDocument/2006/relationships/customXml" Target="../ink/ink577.xml"/><Relationship Id="rId67" Type="http://schemas.openxmlformats.org/officeDocument/2006/relationships/customXml" Target="../ink/ink294.xml"/><Relationship Id="rId272" Type="http://schemas.openxmlformats.org/officeDocument/2006/relationships/image" Target="../media/image369.png"/><Relationship Id="rId577" Type="http://schemas.openxmlformats.org/officeDocument/2006/relationships/customXml" Target="../ink/ink549.xml"/><Relationship Id="rId700" Type="http://schemas.openxmlformats.org/officeDocument/2006/relationships/image" Target="../media/image583.png"/><Relationship Id="rId132" Type="http://schemas.openxmlformats.org/officeDocument/2006/relationships/image" Target="../media/image299.png"/><Relationship Id="rId437" Type="http://schemas.openxmlformats.org/officeDocument/2006/relationships/customXml" Target="../ink/ink479.xml"/><Relationship Id="rId644" Type="http://schemas.openxmlformats.org/officeDocument/2006/relationships/image" Target="../media/image555.png"/><Relationship Id="rId283" Type="http://schemas.openxmlformats.org/officeDocument/2006/relationships/customXml" Target="../ink/ink402.xml"/><Relationship Id="rId490" Type="http://schemas.openxmlformats.org/officeDocument/2006/relationships/image" Target="../media/image478.png"/><Relationship Id="rId504" Type="http://schemas.openxmlformats.org/officeDocument/2006/relationships/image" Target="../media/image485.png"/><Relationship Id="rId711" Type="http://schemas.openxmlformats.org/officeDocument/2006/relationships/customXml" Target="../ink/ink616.xml"/><Relationship Id="rId78" Type="http://schemas.openxmlformats.org/officeDocument/2006/relationships/image" Target="../media/image272.png"/><Relationship Id="rId143" Type="http://schemas.openxmlformats.org/officeDocument/2006/relationships/customXml" Target="../ink/ink332.xml"/><Relationship Id="rId350" Type="http://schemas.openxmlformats.org/officeDocument/2006/relationships/image" Target="../media/image408.png"/><Relationship Id="rId588" Type="http://schemas.openxmlformats.org/officeDocument/2006/relationships/image" Target="../media/image527.png"/><Relationship Id="rId9" Type="http://schemas.openxmlformats.org/officeDocument/2006/relationships/customXml" Target="../ink/ink265.xml"/><Relationship Id="rId210" Type="http://schemas.openxmlformats.org/officeDocument/2006/relationships/image" Target="../media/image338.png"/><Relationship Id="rId448" Type="http://schemas.openxmlformats.org/officeDocument/2006/relationships/image" Target="../media/image457.png"/><Relationship Id="rId655" Type="http://schemas.openxmlformats.org/officeDocument/2006/relationships/customXml" Target="../ink/ink588.xml"/><Relationship Id="rId294" Type="http://schemas.openxmlformats.org/officeDocument/2006/relationships/image" Target="../media/image380.png"/><Relationship Id="rId308" Type="http://schemas.openxmlformats.org/officeDocument/2006/relationships/image" Target="../media/image387.png"/><Relationship Id="rId515" Type="http://schemas.openxmlformats.org/officeDocument/2006/relationships/customXml" Target="../ink/ink518.xml"/><Relationship Id="rId722" Type="http://schemas.openxmlformats.org/officeDocument/2006/relationships/image" Target="../media/image594.png"/><Relationship Id="rId89" Type="http://schemas.openxmlformats.org/officeDocument/2006/relationships/customXml" Target="../ink/ink305.xml"/><Relationship Id="rId154" Type="http://schemas.openxmlformats.org/officeDocument/2006/relationships/image" Target="../media/image310.png"/><Relationship Id="rId361" Type="http://schemas.openxmlformats.org/officeDocument/2006/relationships/customXml" Target="../ink/ink441.xml"/><Relationship Id="rId599" Type="http://schemas.openxmlformats.org/officeDocument/2006/relationships/customXml" Target="../ink/ink560.xml"/><Relationship Id="rId459" Type="http://schemas.openxmlformats.org/officeDocument/2006/relationships/customXml" Target="../ink/ink490.xml"/><Relationship Id="rId666" Type="http://schemas.openxmlformats.org/officeDocument/2006/relationships/image" Target="../media/image566.png"/><Relationship Id="rId16" Type="http://schemas.openxmlformats.org/officeDocument/2006/relationships/image" Target="../media/image241.png"/><Relationship Id="rId221" Type="http://schemas.openxmlformats.org/officeDocument/2006/relationships/customXml" Target="../ink/ink371.xml"/><Relationship Id="rId319" Type="http://schemas.openxmlformats.org/officeDocument/2006/relationships/customXml" Target="../ink/ink420.xml"/><Relationship Id="rId526" Type="http://schemas.openxmlformats.org/officeDocument/2006/relationships/image" Target="../media/image496.png"/><Relationship Id="rId733" Type="http://schemas.openxmlformats.org/officeDocument/2006/relationships/customXml" Target="../ink/ink627.xml"/><Relationship Id="rId165" Type="http://schemas.openxmlformats.org/officeDocument/2006/relationships/customXml" Target="../ink/ink343.xml"/><Relationship Id="rId372" Type="http://schemas.openxmlformats.org/officeDocument/2006/relationships/image" Target="../media/image419.png"/><Relationship Id="rId677" Type="http://schemas.openxmlformats.org/officeDocument/2006/relationships/customXml" Target="../ink/ink599.xml"/><Relationship Id="rId232" Type="http://schemas.openxmlformats.org/officeDocument/2006/relationships/image" Target="../media/image349.png"/><Relationship Id="rId27" Type="http://schemas.openxmlformats.org/officeDocument/2006/relationships/customXml" Target="../ink/ink274.xml"/><Relationship Id="rId537" Type="http://schemas.openxmlformats.org/officeDocument/2006/relationships/customXml" Target="../ink/ink529.xml"/><Relationship Id="rId744" Type="http://schemas.openxmlformats.org/officeDocument/2006/relationships/image" Target="../media/image605.png"/><Relationship Id="rId80" Type="http://schemas.openxmlformats.org/officeDocument/2006/relationships/image" Target="../media/image273.png"/><Relationship Id="rId176" Type="http://schemas.openxmlformats.org/officeDocument/2006/relationships/image" Target="../media/image321.png"/><Relationship Id="rId383" Type="http://schemas.openxmlformats.org/officeDocument/2006/relationships/customXml" Target="../ink/ink452.xml"/><Relationship Id="rId590" Type="http://schemas.openxmlformats.org/officeDocument/2006/relationships/image" Target="../media/image528.png"/><Relationship Id="rId604" Type="http://schemas.openxmlformats.org/officeDocument/2006/relationships/image" Target="../media/image535.png"/><Relationship Id="rId243" Type="http://schemas.openxmlformats.org/officeDocument/2006/relationships/customXml" Target="../ink/ink382.xml"/><Relationship Id="rId450" Type="http://schemas.openxmlformats.org/officeDocument/2006/relationships/image" Target="../media/image458.png"/><Relationship Id="rId688" Type="http://schemas.openxmlformats.org/officeDocument/2006/relationships/image" Target="../media/image577.png"/><Relationship Id="rId38" Type="http://schemas.openxmlformats.org/officeDocument/2006/relationships/image" Target="../media/image252.png"/><Relationship Id="rId103" Type="http://schemas.openxmlformats.org/officeDocument/2006/relationships/customXml" Target="../ink/ink312.xml"/><Relationship Id="rId310" Type="http://schemas.openxmlformats.org/officeDocument/2006/relationships/image" Target="../media/image388.png"/><Relationship Id="rId548" Type="http://schemas.openxmlformats.org/officeDocument/2006/relationships/image" Target="../media/image507.png"/><Relationship Id="rId755" Type="http://schemas.openxmlformats.org/officeDocument/2006/relationships/customXml" Target="../ink/ink638.xml"/><Relationship Id="rId91" Type="http://schemas.openxmlformats.org/officeDocument/2006/relationships/customXml" Target="../ink/ink306.xml"/><Relationship Id="rId187" Type="http://schemas.openxmlformats.org/officeDocument/2006/relationships/customXml" Target="../ink/ink354.xml"/><Relationship Id="rId394" Type="http://schemas.openxmlformats.org/officeDocument/2006/relationships/image" Target="../media/image430.png"/><Relationship Id="rId408" Type="http://schemas.openxmlformats.org/officeDocument/2006/relationships/image" Target="../media/image437.png"/><Relationship Id="rId615" Type="http://schemas.openxmlformats.org/officeDocument/2006/relationships/customXml" Target="../ink/ink568.xml"/><Relationship Id="rId254" Type="http://schemas.openxmlformats.org/officeDocument/2006/relationships/image" Target="../media/image360.png"/><Relationship Id="rId699" Type="http://schemas.openxmlformats.org/officeDocument/2006/relationships/customXml" Target="../ink/ink610.xml"/><Relationship Id="rId49" Type="http://schemas.openxmlformats.org/officeDocument/2006/relationships/customXml" Target="../ink/ink285.xml"/><Relationship Id="rId114" Type="http://schemas.openxmlformats.org/officeDocument/2006/relationships/image" Target="../media/image290.png"/><Relationship Id="rId461" Type="http://schemas.openxmlformats.org/officeDocument/2006/relationships/customXml" Target="../ink/ink491.xml"/><Relationship Id="rId559" Type="http://schemas.openxmlformats.org/officeDocument/2006/relationships/customXml" Target="../ink/ink540.xml"/><Relationship Id="rId198" Type="http://schemas.openxmlformats.org/officeDocument/2006/relationships/image" Target="../media/image332.png"/><Relationship Id="rId321" Type="http://schemas.openxmlformats.org/officeDocument/2006/relationships/customXml" Target="../ink/ink421.xml"/><Relationship Id="rId419" Type="http://schemas.openxmlformats.org/officeDocument/2006/relationships/customXml" Target="../ink/ink470.xml"/><Relationship Id="rId626" Type="http://schemas.openxmlformats.org/officeDocument/2006/relationships/image" Target="../media/image546.png"/><Relationship Id="rId265" Type="http://schemas.openxmlformats.org/officeDocument/2006/relationships/customXml" Target="../ink/ink393.xml"/><Relationship Id="rId472" Type="http://schemas.openxmlformats.org/officeDocument/2006/relationships/image" Target="../media/image469.png"/><Relationship Id="rId125" Type="http://schemas.openxmlformats.org/officeDocument/2006/relationships/customXml" Target="../ink/ink323.xml"/><Relationship Id="rId332" Type="http://schemas.openxmlformats.org/officeDocument/2006/relationships/image" Target="../media/image399.png"/><Relationship Id="rId637" Type="http://schemas.openxmlformats.org/officeDocument/2006/relationships/customXml" Target="../ink/ink579.xml"/><Relationship Id="rId276" Type="http://schemas.openxmlformats.org/officeDocument/2006/relationships/image" Target="../media/image371.png"/><Relationship Id="rId483" Type="http://schemas.openxmlformats.org/officeDocument/2006/relationships/customXml" Target="../ink/ink502.xml"/><Relationship Id="rId690" Type="http://schemas.openxmlformats.org/officeDocument/2006/relationships/image" Target="../media/image578.png"/><Relationship Id="rId704" Type="http://schemas.openxmlformats.org/officeDocument/2006/relationships/image" Target="../media/image585.png"/><Relationship Id="rId40" Type="http://schemas.openxmlformats.org/officeDocument/2006/relationships/image" Target="../media/image253.png"/><Relationship Id="rId136" Type="http://schemas.openxmlformats.org/officeDocument/2006/relationships/image" Target="../media/image301.png"/><Relationship Id="rId343" Type="http://schemas.openxmlformats.org/officeDocument/2006/relationships/customXml" Target="../ink/ink432.xml"/><Relationship Id="rId550" Type="http://schemas.openxmlformats.org/officeDocument/2006/relationships/image" Target="../media/image508.png"/><Relationship Id="rId203" Type="http://schemas.openxmlformats.org/officeDocument/2006/relationships/customXml" Target="../ink/ink362.xml"/><Relationship Id="rId648" Type="http://schemas.openxmlformats.org/officeDocument/2006/relationships/image" Target="../media/image557.png"/><Relationship Id="rId287" Type="http://schemas.openxmlformats.org/officeDocument/2006/relationships/customXml" Target="../ink/ink404.xml"/><Relationship Id="rId410" Type="http://schemas.openxmlformats.org/officeDocument/2006/relationships/image" Target="../media/image438.png"/><Relationship Id="rId494" Type="http://schemas.openxmlformats.org/officeDocument/2006/relationships/image" Target="../media/image480.png"/><Relationship Id="rId508" Type="http://schemas.openxmlformats.org/officeDocument/2006/relationships/image" Target="../media/image487.png"/><Relationship Id="rId715" Type="http://schemas.openxmlformats.org/officeDocument/2006/relationships/customXml" Target="../ink/ink618.xml"/><Relationship Id="rId147" Type="http://schemas.openxmlformats.org/officeDocument/2006/relationships/customXml" Target="../ink/ink334.xml"/><Relationship Id="rId354" Type="http://schemas.openxmlformats.org/officeDocument/2006/relationships/image" Target="../media/image410.png"/><Relationship Id="rId51" Type="http://schemas.openxmlformats.org/officeDocument/2006/relationships/customXml" Target="../ink/ink286.xml"/><Relationship Id="rId561" Type="http://schemas.openxmlformats.org/officeDocument/2006/relationships/customXml" Target="../ink/ink541.xml"/><Relationship Id="rId659" Type="http://schemas.openxmlformats.org/officeDocument/2006/relationships/customXml" Target="../ink/ink590.xml"/><Relationship Id="rId214" Type="http://schemas.openxmlformats.org/officeDocument/2006/relationships/image" Target="../media/image340.png"/><Relationship Id="rId298" Type="http://schemas.openxmlformats.org/officeDocument/2006/relationships/image" Target="../media/image382.png"/><Relationship Id="rId421" Type="http://schemas.openxmlformats.org/officeDocument/2006/relationships/customXml" Target="../ink/ink471.xml"/><Relationship Id="rId519" Type="http://schemas.openxmlformats.org/officeDocument/2006/relationships/customXml" Target="../ink/ink520.xml"/><Relationship Id="rId158" Type="http://schemas.openxmlformats.org/officeDocument/2006/relationships/image" Target="../media/image312.png"/><Relationship Id="rId726" Type="http://schemas.openxmlformats.org/officeDocument/2006/relationships/image" Target="../media/image596.png"/><Relationship Id="rId62" Type="http://schemas.openxmlformats.org/officeDocument/2006/relationships/image" Target="../media/image264.png"/><Relationship Id="rId365" Type="http://schemas.openxmlformats.org/officeDocument/2006/relationships/customXml" Target="../ink/ink443.xml"/><Relationship Id="rId572" Type="http://schemas.openxmlformats.org/officeDocument/2006/relationships/image" Target="../media/image519.png"/><Relationship Id="rId225" Type="http://schemas.openxmlformats.org/officeDocument/2006/relationships/customXml" Target="../ink/ink373.xml"/><Relationship Id="rId432" Type="http://schemas.openxmlformats.org/officeDocument/2006/relationships/image" Target="../media/image449.png"/><Relationship Id="rId737" Type="http://schemas.openxmlformats.org/officeDocument/2006/relationships/customXml" Target="../ink/ink629.xml"/><Relationship Id="rId73" Type="http://schemas.openxmlformats.org/officeDocument/2006/relationships/customXml" Target="../ink/ink297.xml"/><Relationship Id="rId169" Type="http://schemas.openxmlformats.org/officeDocument/2006/relationships/customXml" Target="../ink/ink345.xml"/><Relationship Id="rId376" Type="http://schemas.openxmlformats.org/officeDocument/2006/relationships/image" Target="../media/image421.png"/><Relationship Id="rId583" Type="http://schemas.openxmlformats.org/officeDocument/2006/relationships/customXml" Target="../ink/ink5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per airplane in a circle&#10;&#10;AI-generated content may be incorrect.">
            <a:extLst>
              <a:ext uri="{FF2B5EF4-FFF2-40B4-BE49-F238E27FC236}">
                <a16:creationId xmlns:a16="http://schemas.microsoft.com/office/drawing/2014/main" id="{A7EC6143-C440-F0D9-21CC-F303EC13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8192">
            <a:off x="2526323" y="741864"/>
            <a:ext cx="2432538" cy="2432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A5421-49D4-0F79-C1A7-7485AE6FF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1600200"/>
            <a:ext cx="9144000" cy="2387600"/>
          </a:xfrm>
        </p:spPr>
        <p:txBody>
          <a:bodyPr/>
          <a:lstStyle/>
          <a:p>
            <a:r>
              <a:rPr lang="uk-UA" b="1" dirty="0"/>
              <a:t>Мій </a:t>
            </a:r>
            <a:r>
              <a:rPr lang="en-US" b="1" dirty="0"/>
              <a:t>Telegram</a:t>
            </a:r>
            <a:br>
              <a:rPr lang="en-US" b="1" dirty="0"/>
            </a:br>
            <a:endParaRPr lang="uk-U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178EF-40B7-9E40-9980-7185A1B96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№</a:t>
            </a:r>
            <a:r>
              <a:rPr lang="uk-UA" dirty="0"/>
              <a:t>6</a:t>
            </a:r>
            <a:endParaRPr lang="en-US" dirty="0"/>
          </a:p>
          <a:p>
            <a:r>
              <a:rPr lang="uk-UA" dirty="0"/>
              <a:t>Серверна частина та покращення коду</a:t>
            </a:r>
          </a:p>
        </p:txBody>
      </p:sp>
    </p:spTree>
    <p:extLst>
      <p:ext uri="{BB962C8B-B14F-4D97-AF65-F5344CB8AC3E}">
        <p14:creationId xmlns:p14="http://schemas.microsoft.com/office/powerpoint/2010/main" val="236230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D080-C48F-9505-6BC1-848158B21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D5DFB-BBE2-EAF2-22E2-9426F3768DE3}"/>
              </a:ext>
            </a:extLst>
          </p:cNvPr>
          <p:cNvSpPr txBox="1"/>
          <p:nvPr/>
        </p:nvSpPr>
        <p:spPr>
          <a:xfrm>
            <a:off x="166760" y="251816"/>
            <a:ext cx="407504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По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Spring </a:t>
            </a:r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багато книжок, гайд</a:t>
            </a:r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ів та напрямків в яких можна використати.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Ми лише використаємо логіку з сервісами та підв’язку даних автоматично.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@Bean –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анотац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ія для об’єктів які створюються в цій функції і зберігаються далі</a:t>
            </a:r>
            <a:b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</a:br>
            <a:b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@Component –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клас, який обов’язково створюється пустим конструктором. Теж збергіається далі в контексті як і біни.</a:t>
            </a:r>
            <a:b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</a:br>
            <a:b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@Service –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клас, який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є компонентом і чисто косметично анотаційно є сервісом, щоб розробники не плуталися.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@Configuration –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клас який налаштовує нашу програму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Spring.</a:t>
            </a:r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2B5E-CD87-3AD6-0A30-674E1D2A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99" y="269959"/>
            <a:ext cx="2850857" cy="2414982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DEB53752-7FB6-AE9B-FFBC-398AF81DCA0C}"/>
              </a:ext>
            </a:extLst>
          </p:cNvPr>
          <p:cNvGrpSpPr/>
          <p:nvPr/>
        </p:nvGrpSpPr>
        <p:grpSpPr>
          <a:xfrm>
            <a:off x="6223103" y="1904103"/>
            <a:ext cx="2747520" cy="1868400"/>
            <a:chOff x="6223103" y="1904103"/>
            <a:chExt cx="2747520" cy="18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565AD4-68F9-D517-4179-1875F6D5562A}"/>
                    </a:ext>
                  </a:extLst>
                </p14:cNvPr>
                <p14:cNvContentPartPr/>
                <p14:nvPr/>
              </p14:nvContentPartPr>
              <p14:xfrm>
                <a:off x="6223103" y="1904103"/>
                <a:ext cx="282240" cy="59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565AD4-68F9-D517-4179-1875F6D556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5463" y="1886103"/>
                  <a:ext cx="3178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A29710-91C9-282C-1225-7537F8B69412}"/>
                    </a:ext>
                  </a:extLst>
                </p14:cNvPr>
                <p14:cNvContentPartPr/>
                <p14:nvPr/>
              </p14:nvContentPartPr>
              <p14:xfrm>
                <a:off x="6741143" y="2332863"/>
                <a:ext cx="303120" cy="34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A29710-91C9-282C-1225-7537F8B694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23503" y="2314863"/>
                  <a:ext cx="338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48583C-585C-C8A6-B27D-B2D00581A430}"/>
                    </a:ext>
                  </a:extLst>
                </p14:cNvPr>
                <p14:cNvContentPartPr/>
                <p14:nvPr/>
              </p14:nvContentPartPr>
              <p14:xfrm>
                <a:off x="7052903" y="2259423"/>
                <a:ext cx="90360" cy="27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48583C-585C-C8A6-B27D-B2D00581A4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5263" y="2241783"/>
                  <a:ext cx="126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7E5F78-5CC1-866C-30E9-8634B8A56B7B}"/>
                    </a:ext>
                  </a:extLst>
                </p14:cNvPr>
                <p14:cNvContentPartPr/>
                <p14:nvPr/>
              </p14:nvContentPartPr>
              <p14:xfrm>
                <a:off x="7208783" y="2364543"/>
                <a:ext cx="235440" cy="13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7E5F78-5CC1-866C-30E9-8634B8A56B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0783" y="2346543"/>
                  <a:ext cx="271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AD7AA5-20B1-2068-A44A-FC1824BE8300}"/>
                    </a:ext>
                  </a:extLst>
                </p14:cNvPr>
                <p14:cNvContentPartPr/>
                <p14:nvPr/>
              </p14:nvContentPartPr>
              <p14:xfrm>
                <a:off x="7449623" y="2328183"/>
                <a:ext cx="318960" cy="30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AD7AA5-20B1-2068-A44A-FC1824BE83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31983" y="2310183"/>
                  <a:ext cx="354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6A65B9-3744-3800-E27A-DC32D39A6E6B}"/>
                    </a:ext>
                  </a:extLst>
                </p14:cNvPr>
                <p14:cNvContentPartPr/>
                <p14:nvPr/>
              </p14:nvContentPartPr>
              <p14:xfrm>
                <a:off x="6653663" y="2785743"/>
                <a:ext cx="25992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6A65B9-3744-3800-E27A-DC32D39A6E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35663" y="2768103"/>
                  <a:ext cx="295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AF0A76-DF4B-433F-6937-A2D075AC0CD6}"/>
                    </a:ext>
                  </a:extLst>
                </p14:cNvPr>
                <p14:cNvContentPartPr/>
                <p14:nvPr/>
              </p14:nvContentPartPr>
              <p14:xfrm>
                <a:off x="6854903" y="2706183"/>
                <a:ext cx="30960" cy="3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AF0A76-DF4B-433F-6937-A2D075AC0C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36903" y="2688183"/>
                  <a:ext cx="66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84D4E1-910A-D4F8-E718-CF75F61302B7}"/>
                    </a:ext>
                  </a:extLst>
                </p14:cNvPr>
                <p14:cNvContentPartPr/>
                <p14:nvPr/>
              </p14:nvContentPartPr>
              <p14:xfrm>
                <a:off x="6940223" y="2717343"/>
                <a:ext cx="238320" cy="38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84D4E1-910A-D4F8-E718-CF75F61302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22223" y="2699703"/>
                  <a:ext cx="273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F4F49F-0F30-7F37-B267-FA242914AC79}"/>
                    </a:ext>
                  </a:extLst>
                </p14:cNvPr>
                <p14:cNvContentPartPr/>
                <p14:nvPr/>
              </p14:nvContentPartPr>
              <p14:xfrm>
                <a:off x="7149383" y="2716623"/>
                <a:ext cx="87480" cy="16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F4F49F-0F30-7F37-B267-FA242914AC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31383" y="2698623"/>
                  <a:ext cx="123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DA5973-7A69-6E79-6099-F766553C0E4B}"/>
                    </a:ext>
                  </a:extLst>
                </p14:cNvPr>
                <p14:cNvContentPartPr/>
                <p14:nvPr/>
              </p14:nvContentPartPr>
              <p14:xfrm>
                <a:off x="7251983" y="2706183"/>
                <a:ext cx="126360" cy="188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DA5973-7A69-6E79-6099-F766553C0E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34343" y="2688543"/>
                  <a:ext cx="162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A64CFC-183C-D46A-DF1F-F2FB376D3DF5}"/>
                    </a:ext>
                  </a:extLst>
                </p14:cNvPr>
                <p14:cNvContentPartPr/>
                <p14:nvPr/>
              </p14:nvContentPartPr>
              <p14:xfrm>
                <a:off x="7383383" y="2705103"/>
                <a:ext cx="20628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A64CFC-183C-D46A-DF1F-F2FB376D3D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65383" y="2687463"/>
                  <a:ext cx="241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7C143E-AD3A-E4D1-750D-08F022FD44C8}"/>
                    </a:ext>
                  </a:extLst>
                </p14:cNvPr>
                <p14:cNvContentPartPr/>
                <p14:nvPr/>
              </p14:nvContentPartPr>
              <p14:xfrm>
                <a:off x="7599383" y="2695743"/>
                <a:ext cx="301680" cy="14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7C143E-AD3A-E4D1-750D-08F022FD44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81383" y="2678103"/>
                  <a:ext cx="337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430756-F007-26C8-0F42-EADCDEA6E6E2}"/>
                    </a:ext>
                  </a:extLst>
                </p14:cNvPr>
                <p14:cNvContentPartPr/>
                <p14:nvPr/>
              </p14:nvContentPartPr>
              <p14:xfrm>
                <a:off x="7928783" y="2664423"/>
                <a:ext cx="31320" cy="151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430756-F007-26C8-0F42-EADCDEA6E6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11143" y="2646423"/>
                  <a:ext cx="66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C1DBA3C-3236-55C3-F79C-3B280E4183D1}"/>
                    </a:ext>
                  </a:extLst>
                </p14:cNvPr>
                <p14:cNvContentPartPr/>
                <p14:nvPr/>
              </p14:nvContentPartPr>
              <p14:xfrm>
                <a:off x="7820063" y="2600343"/>
                <a:ext cx="264600" cy="18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C1DBA3C-3236-55C3-F79C-3B280E4183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2063" y="2582703"/>
                  <a:ext cx="300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4138C9-A9C0-9FB6-B648-E332C70A2DDD}"/>
                    </a:ext>
                  </a:extLst>
                </p14:cNvPr>
                <p14:cNvContentPartPr/>
                <p14:nvPr/>
              </p14:nvContentPartPr>
              <p14:xfrm>
                <a:off x="8126063" y="2565423"/>
                <a:ext cx="349200" cy="19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4138C9-A9C0-9FB6-B648-E332C70A2D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08423" y="2547783"/>
                  <a:ext cx="384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92E8A29-2A87-F2EA-BA35-45B53801E7A1}"/>
                    </a:ext>
                  </a:extLst>
                </p14:cNvPr>
                <p14:cNvContentPartPr/>
                <p14:nvPr/>
              </p14:nvContentPartPr>
              <p14:xfrm>
                <a:off x="6805223" y="3196143"/>
                <a:ext cx="29160" cy="160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92E8A29-2A87-F2EA-BA35-45B53801E7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87583" y="3178503"/>
                  <a:ext cx="64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D87695-D586-2697-0CDE-D4CC6CE4FD2D}"/>
                    </a:ext>
                  </a:extLst>
                </p14:cNvPr>
                <p14:cNvContentPartPr/>
                <p14:nvPr/>
              </p14:nvContentPartPr>
              <p14:xfrm>
                <a:off x="6678503" y="3165543"/>
                <a:ext cx="219960" cy="9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D87695-D586-2697-0CDE-D4CC6CE4FD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60863" y="3147903"/>
                  <a:ext cx="255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830C96-FC3B-0A8B-BE61-F914348ABE5A}"/>
                    </a:ext>
                  </a:extLst>
                </p14:cNvPr>
                <p14:cNvContentPartPr/>
                <p14:nvPr/>
              </p14:nvContentPartPr>
              <p14:xfrm>
                <a:off x="6897383" y="3178503"/>
                <a:ext cx="127800" cy="158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830C96-FC3B-0A8B-BE61-F914348ABE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79743" y="3160863"/>
                  <a:ext cx="163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2992D6-E70C-1C22-497D-1043D0B47A78}"/>
                    </a:ext>
                  </a:extLst>
                </p14:cNvPr>
                <p14:cNvContentPartPr/>
                <p14:nvPr/>
              </p14:nvContentPartPr>
              <p14:xfrm>
                <a:off x="7084583" y="3191823"/>
                <a:ext cx="125640" cy="92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2992D6-E70C-1C22-497D-1043D0B47A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6583" y="3174183"/>
                  <a:ext cx="16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AAA507-28AE-B6BE-BDD9-C43F016514C5}"/>
                    </a:ext>
                  </a:extLst>
                </p14:cNvPr>
                <p14:cNvContentPartPr/>
                <p14:nvPr/>
              </p14:nvContentPartPr>
              <p14:xfrm>
                <a:off x="7015823" y="3079143"/>
                <a:ext cx="147600" cy="78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AAA507-28AE-B6BE-BDD9-C43F016514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8183" y="3061143"/>
                  <a:ext cx="183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C808A3-3E6E-9879-3C76-6CF68BD4098F}"/>
                    </a:ext>
                  </a:extLst>
                </p14:cNvPr>
                <p14:cNvContentPartPr/>
                <p14:nvPr/>
              </p14:nvContentPartPr>
              <p14:xfrm>
                <a:off x="7371863" y="3097143"/>
                <a:ext cx="168480" cy="16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C808A3-3E6E-9879-3C76-6CF68BD409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54223" y="3079143"/>
                  <a:ext cx="204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2DD337-3C68-A8B0-DBB5-BB56537DB0A5}"/>
                    </a:ext>
                  </a:extLst>
                </p14:cNvPr>
                <p14:cNvContentPartPr/>
                <p14:nvPr/>
              </p14:nvContentPartPr>
              <p14:xfrm>
                <a:off x="7561583" y="3101103"/>
                <a:ext cx="146160" cy="10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2DD337-3C68-A8B0-DBB5-BB56537DB0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3583" y="3083463"/>
                  <a:ext cx="181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1009E8B-5299-0D69-83DA-FA98E204BB4A}"/>
                    </a:ext>
                  </a:extLst>
                </p14:cNvPr>
                <p14:cNvContentPartPr/>
                <p14:nvPr/>
              </p14:nvContentPartPr>
              <p14:xfrm>
                <a:off x="7730063" y="2918583"/>
                <a:ext cx="688680" cy="25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1009E8B-5299-0D69-83DA-FA98E204BB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12423" y="2900943"/>
                  <a:ext cx="724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75FFB3A-A521-0520-1C71-56841F356472}"/>
                    </a:ext>
                  </a:extLst>
                </p14:cNvPr>
                <p14:cNvContentPartPr/>
                <p14:nvPr/>
              </p14:nvContentPartPr>
              <p14:xfrm>
                <a:off x="8160983" y="2824263"/>
                <a:ext cx="132480" cy="4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75FFB3A-A521-0520-1C71-56841F3564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43343" y="2806623"/>
                  <a:ext cx="168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351A69-DA53-4E04-A823-C69959C2EF9B}"/>
                    </a:ext>
                  </a:extLst>
                </p14:cNvPr>
                <p14:cNvContentPartPr/>
                <p14:nvPr/>
              </p14:nvContentPartPr>
              <p14:xfrm>
                <a:off x="8490743" y="2959983"/>
                <a:ext cx="32040" cy="128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351A69-DA53-4E04-A823-C69959C2EF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72743" y="2941983"/>
                  <a:ext cx="6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F01809-D721-73D8-D811-3DD6FFAD6E03}"/>
                    </a:ext>
                  </a:extLst>
                </p14:cNvPr>
                <p14:cNvContentPartPr/>
                <p14:nvPr/>
              </p14:nvContentPartPr>
              <p14:xfrm>
                <a:off x="6798023" y="3344103"/>
                <a:ext cx="441720" cy="42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F01809-D721-73D8-D811-3DD6FFAD6E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80383" y="3326463"/>
                  <a:ext cx="4773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78E6D4-2FC3-E709-2DE7-07022D928104}"/>
                    </a:ext>
                  </a:extLst>
                </p14:cNvPr>
                <p14:cNvContentPartPr/>
                <p14:nvPr/>
              </p14:nvContentPartPr>
              <p14:xfrm>
                <a:off x="7311383" y="3488823"/>
                <a:ext cx="156600" cy="117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78E6D4-2FC3-E709-2DE7-07022D9281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3743" y="3470823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17A495-BF73-B125-9A21-BD8587E90577}"/>
                    </a:ext>
                  </a:extLst>
                </p14:cNvPr>
                <p14:cNvContentPartPr/>
                <p14:nvPr/>
              </p14:nvContentPartPr>
              <p14:xfrm>
                <a:off x="7444583" y="3435543"/>
                <a:ext cx="185760" cy="164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17A495-BF73-B125-9A21-BD8587E905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6583" y="3417543"/>
                  <a:ext cx="221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0DD072-521C-F178-F51C-C6FC7C5DF588}"/>
                    </a:ext>
                  </a:extLst>
                </p14:cNvPr>
                <p14:cNvContentPartPr/>
                <p14:nvPr/>
              </p14:nvContentPartPr>
              <p14:xfrm>
                <a:off x="7787303" y="3368223"/>
                <a:ext cx="196920" cy="17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0DD072-521C-F178-F51C-C6FC7C5DF5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69303" y="3350223"/>
                  <a:ext cx="232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71E060-DC74-BDDC-211D-D537D442DE49}"/>
                    </a:ext>
                  </a:extLst>
                </p14:cNvPr>
                <p14:cNvContentPartPr/>
                <p14:nvPr/>
              </p14:nvContentPartPr>
              <p14:xfrm>
                <a:off x="8005823" y="3326823"/>
                <a:ext cx="110160" cy="15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71E060-DC74-BDDC-211D-D537D442DE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7823" y="3309183"/>
                  <a:ext cx="145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72B960-7E97-88AD-02E4-A14EF77F48E7}"/>
                    </a:ext>
                  </a:extLst>
                </p14:cNvPr>
                <p14:cNvContentPartPr/>
                <p14:nvPr/>
              </p14:nvContentPartPr>
              <p14:xfrm>
                <a:off x="8268263" y="3200823"/>
                <a:ext cx="315000" cy="284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72B960-7E97-88AD-02E4-A14EF77F48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50623" y="3182823"/>
                  <a:ext cx="3506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C7E04A-43BB-632E-0AE1-7C6375BDD2F9}"/>
                    </a:ext>
                  </a:extLst>
                </p14:cNvPr>
                <p14:cNvContentPartPr/>
                <p14:nvPr/>
              </p14:nvContentPartPr>
              <p14:xfrm>
                <a:off x="8615663" y="3187863"/>
                <a:ext cx="158400" cy="318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C7E04A-43BB-632E-0AE1-7C6375BDD2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98023" y="3170223"/>
                  <a:ext cx="1940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A7104D9-8736-2CEE-EB68-CCA3B1163DBA}"/>
                    </a:ext>
                  </a:extLst>
                </p14:cNvPr>
                <p14:cNvContentPartPr/>
                <p14:nvPr/>
              </p14:nvContentPartPr>
              <p14:xfrm>
                <a:off x="8795303" y="3179583"/>
                <a:ext cx="175320" cy="132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A7104D9-8736-2CEE-EB68-CCA3B1163D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77663" y="3161943"/>
                  <a:ext cx="21096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0E47D39-9063-C47B-216D-A831C80E475A}"/>
              </a:ext>
            </a:extLst>
          </p:cNvPr>
          <p:cNvSpPr txBox="1"/>
          <p:nvPr/>
        </p:nvSpPr>
        <p:spPr>
          <a:xfrm>
            <a:off x="5377763" y="469240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Як не парадоксально, але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Spring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це великий фреймворк,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 багато в чому він думає за вас.</a:t>
            </a: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Біни не створюються заново.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Береться те саме значення яке збергіається у контексті.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b="1" dirty="0">
                <a:solidFill>
                  <a:srgbClr val="000000"/>
                </a:solidFill>
                <a:latin typeface="Aptos" panose="020B0004020202020204" pitchFamily="34" charset="0"/>
              </a:rPr>
              <a:t>Але як же нам створити цей самий контекст? Як запустити паралельно з вікном ще й 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</a:rPr>
              <a:t>Spring?</a:t>
            </a:r>
            <a:endParaRPr lang="uk-UA" b="1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1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321B7F-C281-B2AC-7C13-E455E2A8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9" y="151943"/>
            <a:ext cx="4839375" cy="3277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29A3C2-834A-EB55-570B-2FB215B97026}"/>
                  </a:ext>
                </a:extLst>
              </p14:cNvPr>
              <p14:cNvContentPartPr/>
              <p14:nvPr/>
            </p14:nvContentPartPr>
            <p14:xfrm>
              <a:off x="2085300" y="167940"/>
              <a:ext cx="456480" cy="12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29A3C2-834A-EB55-570B-2FB215B97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660" y="149940"/>
                <a:ext cx="49212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F5D4A585-B70D-1DD2-65EB-19254D427B7C}"/>
              </a:ext>
            </a:extLst>
          </p:cNvPr>
          <p:cNvGrpSpPr/>
          <p:nvPr/>
        </p:nvGrpSpPr>
        <p:grpSpPr>
          <a:xfrm>
            <a:off x="2678940" y="73260"/>
            <a:ext cx="717840" cy="196560"/>
            <a:chOff x="2678940" y="73260"/>
            <a:chExt cx="71784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704381-B317-DF5D-0CDD-CF7010B603B2}"/>
                    </a:ext>
                  </a:extLst>
                </p14:cNvPr>
                <p14:cNvContentPartPr/>
                <p14:nvPr/>
              </p14:nvContentPartPr>
              <p14:xfrm>
                <a:off x="2678940" y="154980"/>
                <a:ext cx="181080" cy="11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704381-B317-DF5D-0CDD-CF7010B603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1300" y="136980"/>
                  <a:ext cx="216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0F2CA1-6842-7E8F-1A1B-F64723A5B6FB}"/>
                    </a:ext>
                  </a:extLst>
                </p14:cNvPr>
                <p14:cNvContentPartPr/>
                <p14:nvPr/>
              </p14:nvContentPartPr>
              <p14:xfrm>
                <a:off x="2901060" y="136620"/>
                <a:ext cx="1908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0F2CA1-6842-7E8F-1A1B-F64723A5B6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83420" y="118980"/>
                  <a:ext cx="54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D69150-3C3F-DD23-527D-14A698479FC4}"/>
                    </a:ext>
                  </a:extLst>
                </p14:cNvPr>
                <p14:cNvContentPartPr/>
                <p14:nvPr/>
              </p14:nvContentPartPr>
              <p14:xfrm>
                <a:off x="2923740" y="129060"/>
                <a:ext cx="136440" cy="10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D69150-3C3F-DD23-527D-14A698479F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05740" y="111420"/>
                  <a:ext cx="172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E22934-7543-FC20-5F39-DED09433E198}"/>
                    </a:ext>
                  </a:extLst>
                </p14:cNvPr>
                <p14:cNvContentPartPr/>
                <p14:nvPr/>
              </p14:nvContentPartPr>
              <p14:xfrm>
                <a:off x="3081060" y="73260"/>
                <a:ext cx="6876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E22934-7543-FC20-5F39-DED09433E1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3060" y="55620"/>
                  <a:ext cx="104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919D9D4-5597-3494-F269-5A5E366EFFED}"/>
                    </a:ext>
                  </a:extLst>
                </p14:cNvPr>
                <p14:cNvContentPartPr/>
                <p14:nvPr/>
              </p14:nvContentPartPr>
              <p14:xfrm>
                <a:off x="3173220" y="115020"/>
                <a:ext cx="96840" cy="11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919D9D4-5597-3494-F269-5A5E366EF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5580" y="97380"/>
                  <a:ext cx="132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04B69D-CC1F-357D-0E06-3AF874CAB524}"/>
                    </a:ext>
                  </a:extLst>
                </p14:cNvPr>
                <p14:cNvContentPartPr/>
                <p14:nvPr/>
              </p14:nvContentPartPr>
              <p14:xfrm>
                <a:off x="3309660" y="106740"/>
                <a:ext cx="87120" cy="83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04B69D-CC1F-357D-0E06-3AF874CAB5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2020" y="88740"/>
                  <a:ext cx="1227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C633C1-59DC-4D23-84BE-5212A493996E}"/>
              </a:ext>
            </a:extLst>
          </p:cNvPr>
          <p:cNvGrpSpPr/>
          <p:nvPr/>
        </p:nvGrpSpPr>
        <p:grpSpPr>
          <a:xfrm>
            <a:off x="3611340" y="67500"/>
            <a:ext cx="919080" cy="244800"/>
            <a:chOff x="3611340" y="67500"/>
            <a:chExt cx="91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CC81FD5-103E-176E-EDD8-2225E5039830}"/>
                    </a:ext>
                  </a:extLst>
                </p14:cNvPr>
                <p14:cNvContentPartPr/>
                <p14:nvPr/>
              </p14:nvContentPartPr>
              <p14:xfrm>
                <a:off x="3611340" y="113580"/>
                <a:ext cx="90360" cy="114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CC81FD5-103E-176E-EDD8-2225E50398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3340" y="95580"/>
                  <a:ext cx="126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A17E55-77EF-1D3E-235A-C4383C1B7FA0}"/>
                    </a:ext>
                  </a:extLst>
                </p14:cNvPr>
                <p14:cNvContentPartPr/>
                <p14:nvPr/>
              </p14:nvContentPartPr>
              <p14:xfrm>
                <a:off x="3726180" y="110700"/>
                <a:ext cx="98280" cy="201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A17E55-77EF-1D3E-235A-C4383C1B7F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08180" y="92700"/>
                  <a:ext cx="133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26107B-21EC-8FC9-E7A1-090020ECB139}"/>
                    </a:ext>
                  </a:extLst>
                </p14:cNvPr>
                <p14:cNvContentPartPr/>
                <p14:nvPr/>
              </p14:nvContentPartPr>
              <p14:xfrm>
                <a:off x="3832380" y="114660"/>
                <a:ext cx="68040" cy="8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26107B-21EC-8FC9-E7A1-090020ECB1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4740" y="97020"/>
                  <a:ext cx="103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35F5A5-04ED-1E70-24D5-1F995E2B1161}"/>
                    </a:ext>
                  </a:extLst>
                </p14:cNvPr>
                <p14:cNvContentPartPr/>
                <p14:nvPr/>
              </p14:nvContentPartPr>
              <p14:xfrm>
                <a:off x="3911580" y="88740"/>
                <a:ext cx="128160" cy="18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35F5A5-04ED-1E70-24D5-1F995E2B11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3580" y="70740"/>
                  <a:ext cx="163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2DD5E9-8A22-E8A4-4461-2379A9DFFE5C}"/>
                    </a:ext>
                  </a:extLst>
                </p14:cNvPr>
                <p14:cNvContentPartPr/>
                <p14:nvPr/>
              </p14:nvContentPartPr>
              <p14:xfrm>
                <a:off x="4017780" y="85140"/>
                <a:ext cx="62280" cy="94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2DD5E9-8A22-E8A4-4461-2379A9DFFE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9780" y="67500"/>
                  <a:ext cx="97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EDEEF2-4486-8B9F-96A1-E1AAAB49D5CF}"/>
                    </a:ext>
                  </a:extLst>
                </p14:cNvPr>
                <p14:cNvContentPartPr/>
                <p14:nvPr/>
              </p14:nvContentPartPr>
              <p14:xfrm>
                <a:off x="4102740" y="92340"/>
                <a:ext cx="74160" cy="87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EDEEF2-4486-8B9F-96A1-E1AAAB49D5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5100" y="74340"/>
                  <a:ext cx="10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B4B66FB-A93E-F03C-FA2C-039F7817AB54}"/>
                    </a:ext>
                  </a:extLst>
                </p14:cNvPr>
                <p14:cNvContentPartPr/>
                <p14:nvPr/>
              </p14:nvContentPartPr>
              <p14:xfrm>
                <a:off x="4208220" y="74340"/>
                <a:ext cx="173160" cy="92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B4B66FB-A93E-F03C-FA2C-039F7817AB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0220" y="56340"/>
                  <a:ext cx="208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3FD2A52-B9F4-02B4-FA31-038BC6E9CFDC}"/>
                    </a:ext>
                  </a:extLst>
                </p14:cNvPr>
                <p14:cNvContentPartPr/>
                <p14:nvPr/>
              </p14:nvContentPartPr>
              <p14:xfrm>
                <a:off x="4401540" y="67500"/>
                <a:ext cx="128880" cy="94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3FD2A52-B9F4-02B4-FA31-038BC6E9CF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3540" y="49500"/>
                  <a:ext cx="16452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5208C9E-1879-A6CE-631F-BC1DA1DB2AB0}"/>
                  </a:ext>
                </a:extLst>
              </p14:cNvPr>
              <p14:cNvContentPartPr/>
              <p14:nvPr/>
            </p14:nvContentPartPr>
            <p14:xfrm>
              <a:off x="2719620" y="570420"/>
              <a:ext cx="803160" cy="32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5208C9E-1879-A6CE-631F-BC1DA1DB2A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01620" y="552420"/>
                <a:ext cx="8388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E6A8A07-B58D-9EE0-F297-6CF9BFECCD33}"/>
              </a:ext>
            </a:extLst>
          </p:cNvPr>
          <p:cNvGrpSpPr/>
          <p:nvPr/>
        </p:nvGrpSpPr>
        <p:grpSpPr>
          <a:xfrm>
            <a:off x="4719060" y="41220"/>
            <a:ext cx="538560" cy="218160"/>
            <a:chOff x="4719060" y="41220"/>
            <a:chExt cx="5385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AA38D4-5542-AC9F-9DF8-8521B8EDA80C}"/>
                    </a:ext>
                  </a:extLst>
                </p14:cNvPr>
                <p14:cNvContentPartPr/>
                <p14:nvPr/>
              </p14:nvContentPartPr>
              <p14:xfrm>
                <a:off x="4719060" y="44820"/>
                <a:ext cx="93600" cy="155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AA38D4-5542-AC9F-9DF8-8521B8EDA8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1420" y="27180"/>
                  <a:ext cx="129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940974-78A7-F683-5AB6-D10DFAF5C09A}"/>
                    </a:ext>
                  </a:extLst>
                </p14:cNvPr>
                <p14:cNvContentPartPr/>
                <p14:nvPr/>
              </p14:nvContentPartPr>
              <p14:xfrm>
                <a:off x="4858020" y="116820"/>
                <a:ext cx="65520" cy="137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940974-78A7-F683-5AB6-D10DFAF5C0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40020" y="98820"/>
                  <a:ext cx="10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8F3B34C-9569-10DE-5EC2-20ABF65C3F4C}"/>
                    </a:ext>
                  </a:extLst>
                </p14:cNvPr>
                <p14:cNvContentPartPr/>
                <p14:nvPr/>
              </p14:nvContentPartPr>
              <p14:xfrm>
                <a:off x="4953060" y="90540"/>
                <a:ext cx="47880" cy="100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8F3B34C-9569-10DE-5EC2-20ABF65C3F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5420" y="72540"/>
                  <a:ext cx="83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4EF2AE1-AC66-708A-318C-BC7201829F83}"/>
                    </a:ext>
                  </a:extLst>
                </p14:cNvPr>
                <p14:cNvContentPartPr/>
                <p14:nvPr/>
              </p14:nvContentPartPr>
              <p14:xfrm>
                <a:off x="5034780" y="99900"/>
                <a:ext cx="12600" cy="85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EF2AE1-AC66-708A-318C-BC7201829F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6780" y="81900"/>
                  <a:ext cx="48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A8A259D-3CF8-0A5D-14E5-F9703310B70D}"/>
                    </a:ext>
                  </a:extLst>
                </p14:cNvPr>
                <p14:cNvContentPartPr/>
                <p14:nvPr/>
              </p14:nvContentPartPr>
              <p14:xfrm>
                <a:off x="5034060" y="41220"/>
                <a:ext cx="9360" cy="18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A8A259D-3CF8-0A5D-14E5-F9703310B7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16060" y="23580"/>
                  <a:ext cx="45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A5F743-B4DE-8AF9-A0C5-F3112BFC1771}"/>
                    </a:ext>
                  </a:extLst>
                </p14:cNvPr>
                <p14:cNvContentPartPr/>
                <p14:nvPr/>
              </p14:nvContentPartPr>
              <p14:xfrm>
                <a:off x="5078700" y="77580"/>
                <a:ext cx="87480" cy="91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A5F743-B4DE-8AF9-A0C5-F3112BFC17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61060" y="59940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2C09A0-23A3-A1AB-43D4-11F78F172DDA}"/>
                    </a:ext>
                  </a:extLst>
                </p14:cNvPr>
                <p14:cNvContentPartPr/>
                <p14:nvPr/>
              </p14:nvContentPartPr>
              <p14:xfrm>
                <a:off x="5196060" y="55260"/>
                <a:ext cx="61560" cy="204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2C09A0-23A3-A1AB-43D4-11F78F172D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78060" y="37620"/>
                  <a:ext cx="9720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18AB6AC-997A-2C6D-D1C7-2903ADEF8B59}"/>
              </a:ext>
            </a:extLst>
          </p:cNvPr>
          <p:cNvGrpSpPr/>
          <p:nvPr/>
        </p:nvGrpSpPr>
        <p:grpSpPr>
          <a:xfrm>
            <a:off x="3410820" y="492300"/>
            <a:ext cx="1947960" cy="316080"/>
            <a:chOff x="3410820" y="492300"/>
            <a:chExt cx="19479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6EB71A-5078-0E47-A609-92B9C1144493}"/>
                    </a:ext>
                  </a:extLst>
                </p14:cNvPr>
                <p14:cNvContentPartPr/>
                <p14:nvPr/>
              </p14:nvContentPartPr>
              <p14:xfrm>
                <a:off x="3410820" y="632340"/>
                <a:ext cx="224640" cy="14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6EB71A-5078-0E47-A609-92B9C11444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2820" y="614700"/>
                  <a:ext cx="260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23C0A5-3E96-F960-0DF4-4F73F5B7CFAA}"/>
                    </a:ext>
                  </a:extLst>
                </p14:cNvPr>
                <p14:cNvContentPartPr/>
                <p14:nvPr/>
              </p14:nvContentPartPr>
              <p14:xfrm>
                <a:off x="3731220" y="646380"/>
                <a:ext cx="122760" cy="2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23C0A5-3E96-F960-0DF4-4F73F5B7CF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3220" y="628380"/>
                  <a:ext cx="158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946AE4-2BFF-47FC-27E6-62962BD79C61}"/>
                    </a:ext>
                  </a:extLst>
                </p14:cNvPr>
                <p14:cNvContentPartPr/>
                <p14:nvPr/>
              </p14:nvContentPartPr>
              <p14:xfrm>
                <a:off x="3743460" y="664740"/>
                <a:ext cx="84240" cy="143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946AE4-2BFF-47FC-27E6-62962BD79C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460" y="646740"/>
                  <a:ext cx="119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55FCD7-7580-C69E-8317-D5AA1469471C}"/>
                    </a:ext>
                  </a:extLst>
                </p14:cNvPr>
                <p14:cNvContentPartPr/>
                <p14:nvPr/>
              </p14:nvContentPartPr>
              <p14:xfrm>
                <a:off x="3873060" y="711900"/>
                <a:ext cx="81000" cy="61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55FCD7-7580-C69E-8317-D5AA146947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55420" y="694260"/>
                  <a:ext cx="116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2A90ECC-B00D-14EB-2F8A-9D0FE7AB21E7}"/>
                    </a:ext>
                  </a:extLst>
                </p14:cNvPr>
                <p14:cNvContentPartPr/>
                <p14:nvPr/>
              </p14:nvContentPartPr>
              <p14:xfrm>
                <a:off x="3953700" y="691020"/>
                <a:ext cx="57600" cy="89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2A90ECC-B00D-14EB-2F8A-9D0FE7AB21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5700" y="673020"/>
                  <a:ext cx="93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B462D03-FA5B-712B-1D0D-DB9FD3392AF4}"/>
                    </a:ext>
                  </a:extLst>
                </p14:cNvPr>
                <p14:cNvContentPartPr/>
                <p14:nvPr/>
              </p14:nvContentPartPr>
              <p14:xfrm>
                <a:off x="4034700" y="687060"/>
                <a:ext cx="64440" cy="77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B462D03-FA5B-712B-1D0D-DB9FD3392A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17060" y="669420"/>
                  <a:ext cx="100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A69B1A-1036-64E1-AB42-14089C4052BB}"/>
                    </a:ext>
                  </a:extLst>
                </p14:cNvPr>
                <p14:cNvContentPartPr/>
                <p14:nvPr/>
              </p14:nvContentPartPr>
              <p14:xfrm>
                <a:off x="4131900" y="616500"/>
                <a:ext cx="32760" cy="150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A69B1A-1036-64E1-AB42-14089C4052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3900" y="598860"/>
                  <a:ext cx="6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2EDF5A-9D4D-1EBD-8818-FAA63594DF81}"/>
                    </a:ext>
                  </a:extLst>
                </p14:cNvPr>
                <p14:cNvContentPartPr/>
                <p14:nvPr/>
              </p14:nvContentPartPr>
              <p14:xfrm>
                <a:off x="4116420" y="597060"/>
                <a:ext cx="96840" cy="21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A2EDF5A-9D4D-1EBD-8818-FAA63594DF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98420" y="579420"/>
                  <a:ext cx="13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DF41DB-98B5-C2A8-C21D-A71E56DF80FF}"/>
                    </a:ext>
                  </a:extLst>
                </p14:cNvPr>
                <p14:cNvContentPartPr/>
                <p14:nvPr/>
              </p14:nvContentPartPr>
              <p14:xfrm>
                <a:off x="4130820" y="684180"/>
                <a:ext cx="57960" cy="1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DF41DB-98B5-C2A8-C21D-A71E56DF80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3180" y="666180"/>
                  <a:ext cx="93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3CCEB5-3C36-7E1E-63F3-D9B6D94A695B}"/>
                    </a:ext>
                  </a:extLst>
                </p14:cNvPr>
                <p14:cNvContentPartPr/>
                <p14:nvPr/>
              </p14:nvContentPartPr>
              <p14:xfrm>
                <a:off x="4248180" y="671580"/>
                <a:ext cx="9720" cy="1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3CCEB5-3C36-7E1E-63F3-D9B6D94A69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0180" y="653580"/>
                  <a:ext cx="4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DD0A5B6-4F2E-AD4C-B939-D8A6B8582AAC}"/>
                    </a:ext>
                  </a:extLst>
                </p14:cNvPr>
                <p14:cNvContentPartPr/>
                <p14:nvPr/>
              </p14:nvContentPartPr>
              <p14:xfrm>
                <a:off x="4226940" y="594180"/>
                <a:ext cx="70200" cy="167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DD0A5B6-4F2E-AD4C-B939-D8A6B8582A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08940" y="576180"/>
                  <a:ext cx="105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9518CFE-2CDD-3F13-757D-03DDE37892C9}"/>
                    </a:ext>
                  </a:extLst>
                </p14:cNvPr>
                <p14:cNvContentPartPr/>
                <p14:nvPr/>
              </p14:nvContentPartPr>
              <p14:xfrm>
                <a:off x="4236660" y="573300"/>
                <a:ext cx="90360" cy="165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9518CFE-2CDD-3F13-757D-03DDE37892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19020" y="555660"/>
                  <a:ext cx="126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62768F-BCD4-A1DD-908E-0572724A40D6}"/>
                    </a:ext>
                  </a:extLst>
                </p14:cNvPr>
                <p14:cNvContentPartPr/>
                <p14:nvPr/>
              </p14:nvContentPartPr>
              <p14:xfrm>
                <a:off x="4454100" y="633780"/>
                <a:ext cx="86400" cy="162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62768F-BCD4-A1DD-908E-0572724A40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6100" y="615780"/>
                  <a:ext cx="122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57EE6E-3ADF-5E87-D57C-6F65F2E958F8}"/>
                    </a:ext>
                  </a:extLst>
                </p14:cNvPr>
                <p14:cNvContentPartPr/>
                <p14:nvPr/>
              </p14:nvContentPartPr>
              <p14:xfrm>
                <a:off x="4558860" y="633060"/>
                <a:ext cx="86400" cy="5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57EE6E-3ADF-5E87-D57C-6F65F2E958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41220" y="615420"/>
                  <a:ext cx="122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E75A735-AD3B-659F-926E-D31DA21F85C1}"/>
                    </a:ext>
                  </a:extLst>
                </p14:cNvPr>
                <p14:cNvContentPartPr/>
                <p14:nvPr/>
              </p14:nvContentPartPr>
              <p14:xfrm>
                <a:off x="4654620" y="592020"/>
                <a:ext cx="126360" cy="88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E75A735-AD3B-659F-926E-D31DA21F85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36620" y="574380"/>
                  <a:ext cx="162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C4C619-25B1-3A7D-C127-0BBD54B31A7C}"/>
                    </a:ext>
                  </a:extLst>
                </p14:cNvPr>
                <p14:cNvContentPartPr/>
                <p14:nvPr/>
              </p14:nvContentPartPr>
              <p14:xfrm>
                <a:off x="4702860" y="565020"/>
                <a:ext cx="158760" cy="82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C4C619-25B1-3A7D-C127-0BBD54B31A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85220" y="547380"/>
                  <a:ext cx="194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B6DD38-EA61-43AB-9E75-F414F2C60252}"/>
                    </a:ext>
                  </a:extLst>
                </p14:cNvPr>
                <p14:cNvContentPartPr/>
                <p14:nvPr/>
              </p14:nvContentPartPr>
              <p14:xfrm>
                <a:off x="4883580" y="524340"/>
                <a:ext cx="362520" cy="216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B6DD38-EA61-43AB-9E75-F414F2C602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65940" y="506340"/>
                  <a:ext cx="398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DC45AE-DB47-2904-CBA2-FA8A19FFCC16}"/>
                    </a:ext>
                  </a:extLst>
                </p14:cNvPr>
                <p14:cNvContentPartPr/>
                <p14:nvPr/>
              </p14:nvContentPartPr>
              <p14:xfrm>
                <a:off x="5270220" y="494100"/>
                <a:ext cx="27000" cy="106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DC45AE-DB47-2904-CBA2-FA8A19FFCC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2220" y="476100"/>
                  <a:ext cx="62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D3A2EA-0F3C-1285-8625-A9B04CE0FA64}"/>
                    </a:ext>
                  </a:extLst>
                </p14:cNvPr>
                <p14:cNvContentPartPr/>
                <p14:nvPr/>
              </p14:nvContentPartPr>
              <p14:xfrm>
                <a:off x="5282460" y="492300"/>
                <a:ext cx="76320" cy="85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D3A2EA-0F3C-1285-8625-A9B04CE0FA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64820" y="474300"/>
                  <a:ext cx="1119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3F06A04-86B1-8353-0454-C3216D45448E}"/>
              </a:ext>
            </a:extLst>
          </p:cNvPr>
          <p:cNvGrpSpPr/>
          <p:nvPr/>
        </p:nvGrpSpPr>
        <p:grpSpPr>
          <a:xfrm>
            <a:off x="2048940" y="977940"/>
            <a:ext cx="1130760" cy="241920"/>
            <a:chOff x="2048940" y="977940"/>
            <a:chExt cx="1130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0DA9DD8-979F-210E-37BC-C14C6049A779}"/>
                    </a:ext>
                  </a:extLst>
                </p14:cNvPr>
                <p14:cNvContentPartPr/>
                <p14:nvPr/>
              </p14:nvContentPartPr>
              <p14:xfrm>
                <a:off x="2048940" y="986580"/>
                <a:ext cx="181800" cy="11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0DA9DD8-979F-210E-37BC-C14C6049A7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30940" y="968580"/>
                  <a:ext cx="217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2A9B08-72FB-EFCD-F2B7-2341C1F43C72}"/>
                    </a:ext>
                  </a:extLst>
                </p14:cNvPr>
                <p14:cNvContentPartPr/>
                <p14:nvPr/>
              </p14:nvContentPartPr>
              <p14:xfrm>
                <a:off x="2189700" y="1030860"/>
                <a:ext cx="96120" cy="9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2A9B08-72FB-EFCD-F2B7-2341C1F43C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72060" y="1013220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C0D469-D6D3-6733-E7C5-00429A277FA9}"/>
                    </a:ext>
                  </a:extLst>
                </p14:cNvPr>
                <p14:cNvContentPartPr/>
                <p14:nvPr/>
              </p14:nvContentPartPr>
              <p14:xfrm>
                <a:off x="2387340" y="1077300"/>
                <a:ext cx="96840" cy="142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C0D469-D6D3-6733-E7C5-00429A277F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69340" y="1059660"/>
                  <a:ext cx="132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974108-4DA4-835C-7AD6-D054B792CC17}"/>
                    </a:ext>
                  </a:extLst>
                </p14:cNvPr>
                <p14:cNvContentPartPr/>
                <p14:nvPr/>
              </p14:nvContentPartPr>
              <p14:xfrm>
                <a:off x="2497500" y="1021500"/>
                <a:ext cx="62640" cy="129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974108-4DA4-835C-7AD6-D054B792CC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9860" y="1003860"/>
                  <a:ext cx="98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AA3895-D101-1410-F824-D1E79515E14F}"/>
                    </a:ext>
                  </a:extLst>
                </p14:cNvPr>
                <p14:cNvContentPartPr/>
                <p14:nvPr/>
              </p14:nvContentPartPr>
              <p14:xfrm>
                <a:off x="2601180" y="1066140"/>
                <a:ext cx="84600" cy="73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AA3895-D101-1410-F824-D1E79515E1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83180" y="1048500"/>
                  <a:ext cx="120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3FD3779-602D-6BEB-9949-F73FE7BC49BB}"/>
                    </a:ext>
                  </a:extLst>
                </p14:cNvPr>
                <p14:cNvContentPartPr/>
                <p14:nvPr/>
              </p14:nvContentPartPr>
              <p14:xfrm>
                <a:off x="2689380" y="1063620"/>
                <a:ext cx="101880" cy="75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3FD3779-602D-6BEB-9949-F73FE7BC49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71380" y="1045620"/>
                  <a:ext cx="137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A965DB-8B66-1587-719F-2608F4964E04}"/>
                    </a:ext>
                  </a:extLst>
                </p14:cNvPr>
                <p14:cNvContentPartPr/>
                <p14:nvPr/>
              </p14:nvContentPartPr>
              <p14:xfrm>
                <a:off x="2781180" y="1046700"/>
                <a:ext cx="180360" cy="86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A965DB-8B66-1587-719F-2608F4964E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63180" y="1029060"/>
                  <a:ext cx="216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A2461F-108D-3D9E-3D8C-B1CD91BD07DF}"/>
                    </a:ext>
                  </a:extLst>
                </p14:cNvPr>
                <p14:cNvContentPartPr/>
                <p14:nvPr/>
              </p14:nvContentPartPr>
              <p14:xfrm>
                <a:off x="2881620" y="977940"/>
                <a:ext cx="5256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A2461F-108D-3D9E-3D8C-B1CD91BD07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3980" y="959940"/>
                  <a:ext cx="88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EFF4724-B7E3-A440-EE60-586EAACF5CB8}"/>
                    </a:ext>
                  </a:extLst>
                </p14:cNvPr>
                <p14:cNvContentPartPr/>
                <p14:nvPr/>
              </p14:nvContentPartPr>
              <p14:xfrm>
                <a:off x="3002220" y="1004940"/>
                <a:ext cx="73800" cy="108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EFF4724-B7E3-A440-EE60-586EAACF5C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4220" y="986940"/>
                  <a:ext cx="109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7EB29D-C040-4753-9A24-DE129BF0D6BD}"/>
                    </a:ext>
                  </a:extLst>
                </p14:cNvPr>
                <p14:cNvContentPartPr/>
                <p14:nvPr/>
              </p14:nvContentPartPr>
              <p14:xfrm>
                <a:off x="3097980" y="1034100"/>
                <a:ext cx="81720" cy="6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7EB29D-C040-4753-9A24-DE129BF0D6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79980" y="1016460"/>
                  <a:ext cx="1173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3B26FE8-2304-69E0-DDEE-A515B05DAC6A}"/>
              </a:ext>
            </a:extLst>
          </p:cNvPr>
          <p:cNvGrpSpPr/>
          <p:nvPr/>
        </p:nvGrpSpPr>
        <p:grpSpPr>
          <a:xfrm>
            <a:off x="3369060" y="993060"/>
            <a:ext cx="672840" cy="185040"/>
            <a:chOff x="3369060" y="993060"/>
            <a:chExt cx="6728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A4257BF-3AC6-C7D6-BCD3-DA37613013A2}"/>
                    </a:ext>
                  </a:extLst>
                </p14:cNvPr>
                <p14:cNvContentPartPr/>
                <p14:nvPr/>
              </p14:nvContentPartPr>
              <p14:xfrm>
                <a:off x="3369060" y="1025100"/>
                <a:ext cx="85320" cy="153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A4257BF-3AC6-C7D6-BCD3-DA37613013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1060" y="1007460"/>
                  <a:ext cx="120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FEAA8C-6DB4-0330-45FA-2A560AD234F2}"/>
                    </a:ext>
                  </a:extLst>
                </p14:cNvPr>
                <p14:cNvContentPartPr/>
                <p14:nvPr/>
              </p14:nvContentPartPr>
              <p14:xfrm>
                <a:off x="3460860" y="1065780"/>
                <a:ext cx="196200" cy="78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FEAA8C-6DB4-0330-45FA-2A560AD234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43220" y="1048140"/>
                  <a:ext cx="231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4A34193-6E86-D550-1D9D-CEA93062BEB4}"/>
                    </a:ext>
                  </a:extLst>
                </p14:cNvPr>
                <p14:cNvContentPartPr/>
                <p14:nvPr/>
              </p14:nvContentPartPr>
              <p14:xfrm>
                <a:off x="3616020" y="993060"/>
                <a:ext cx="10800" cy="25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4A34193-6E86-D550-1D9D-CEA93062BE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98020" y="975420"/>
                  <a:ext cx="46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3EEED7B-FEBA-D1FB-D345-427739016EE4}"/>
                    </a:ext>
                  </a:extLst>
                </p14:cNvPr>
                <p14:cNvContentPartPr/>
                <p14:nvPr/>
              </p14:nvContentPartPr>
              <p14:xfrm>
                <a:off x="3676140" y="1037340"/>
                <a:ext cx="83160" cy="106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3EEED7B-FEBA-D1FB-D345-427739016E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8140" y="1019340"/>
                  <a:ext cx="11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4E9343-E7B5-9AE8-A9F7-D06190D43468}"/>
                    </a:ext>
                  </a:extLst>
                </p14:cNvPr>
                <p14:cNvContentPartPr/>
                <p14:nvPr/>
              </p14:nvContentPartPr>
              <p14:xfrm>
                <a:off x="3789540" y="1038060"/>
                <a:ext cx="92160" cy="102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4E9343-E7B5-9AE8-A9F7-D06190D4346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71900" y="1020060"/>
                  <a:ext cx="127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8C79A80-0DB1-7788-CAD8-4641CD3D3A64}"/>
                    </a:ext>
                  </a:extLst>
                </p14:cNvPr>
                <p14:cNvContentPartPr/>
                <p14:nvPr/>
              </p14:nvContentPartPr>
              <p14:xfrm>
                <a:off x="3934260" y="1059300"/>
                <a:ext cx="107640" cy="81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8C79A80-0DB1-7788-CAD8-4641CD3D3A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16260" y="1041660"/>
                  <a:ext cx="1432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F4B5146-DDE3-4B44-A020-2A2925BB842E}"/>
              </a:ext>
            </a:extLst>
          </p:cNvPr>
          <p:cNvGrpSpPr/>
          <p:nvPr/>
        </p:nvGrpSpPr>
        <p:grpSpPr>
          <a:xfrm>
            <a:off x="4061340" y="1070280"/>
            <a:ext cx="3566520" cy="1899000"/>
            <a:chOff x="4061340" y="1070280"/>
            <a:chExt cx="3566520" cy="18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B06FEE-C645-43EC-9931-D9D1F2A2534B}"/>
                    </a:ext>
                  </a:extLst>
                </p14:cNvPr>
                <p14:cNvContentPartPr/>
                <p14:nvPr/>
              </p14:nvContentPartPr>
              <p14:xfrm>
                <a:off x="5039460" y="1672560"/>
                <a:ext cx="294120" cy="131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B06FEE-C645-43EC-9931-D9D1F2A253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1820" y="1654560"/>
                  <a:ext cx="32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790530-13AC-F162-52EF-3BC5380D8A8D}"/>
                    </a:ext>
                  </a:extLst>
                </p14:cNvPr>
                <p14:cNvContentPartPr/>
                <p14:nvPr/>
              </p14:nvContentPartPr>
              <p14:xfrm>
                <a:off x="5437260" y="1549080"/>
                <a:ext cx="130680" cy="121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790530-13AC-F162-52EF-3BC5380D8A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19260" y="1531440"/>
                  <a:ext cx="166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7367645-55BC-3F60-EEB5-D67AFF3E5D4E}"/>
                    </a:ext>
                  </a:extLst>
                </p14:cNvPr>
                <p14:cNvContentPartPr/>
                <p14:nvPr/>
              </p14:nvContentPartPr>
              <p14:xfrm>
                <a:off x="5578380" y="1551960"/>
                <a:ext cx="94320" cy="76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7367645-55BC-3F60-EEB5-D67AFF3E5D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0380" y="1534320"/>
                  <a:ext cx="129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683C4FF-214C-F68C-0C04-D8F7FFD6E0BC}"/>
                    </a:ext>
                  </a:extLst>
                </p14:cNvPr>
                <p14:cNvContentPartPr/>
                <p14:nvPr/>
              </p14:nvContentPartPr>
              <p14:xfrm>
                <a:off x="5833980" y="1487880"/>
                <a:ext cx="141480" cy="110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683C4FF-214C-F68C-0C04-D8F7FFD6E0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15980" y="1470240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9421651-D102-C944-1DDF-6A08CF2066C8}"/>
                    </a:ext>
                  </a:extLst>
                </p14:cNvPr>
                <p14:cNvContentPartPr/>
                <p14:nvPr/>
              </p14:nvContentPartPr>
              <p14:xfrm>
                <a:off x="5901300" y="1471320"/>
                <a:ext cx="102960" cy="21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9421651-D102-C944-1DDF-6A08CF2066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83300" y="1453320"/>
                  <a:ext cx="138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3756F31-93D9-DAFA-03FA-F1BC02EBAFEF}"/>
                    </a:ext>
                  </a:extLst>
                </p14:cNvPr>
                <p14:cNvContentPartPr/>
                <p14:nvPr/>
              </p14:nvContentPartPr>
              <p14:xfrm>
                <a:off x="5993820" y="1490040"/>
                <a:ext cx="117360" cy="88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3756F31-93D9-DAFA-03FA-F1BC02EBAF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6180" y="1472400"/>
                  <a:ext cx="153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3FC0603-EB45-0B1D-6A8C-F0C3A351CE0B}"/>
                    </a:ext>
                  </a:extLst>
                </p14:cNvPr>
                <p14:cNvContentPartPr/>
                <p14:nvPr/>
              </p14:nvContentPartPr>
              <p14:xfrm>
                <a:off x="6105420" y="1441440"/>
                <a:ext cx="186480" cy="186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3FC0603-EB45-0B1D-6A8C-F0C3A351CE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87420" y="1423440"/>
                  <a:ext cx="222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9F6B6A-3C8C-4F9F-D12D-EB84A8AE33AB}"/>
                    </a:ext>
                  </a:extLst>
                </p14:cNvPr>
                <p14:cNvContentPartPr/>
                <p14:nvPr/>
              </p14:nvContentPartPr>
              <p14:xfrm>
                <a:off x="6231060" y="1356120"/>
                <a:ext cx="20160" cy="24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9F6B6A-3C8C-4F9F-D12D-EB84A8AE33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13420" y="1338120"/>
                  <a:ext cx="55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CC7FA3-14AD-205E-D74E-3225498F8670}"/>
                    </a:ext>
                  </a:extLst>
                </p14:cNvPr>
                <p14:cNvContentPartPr/>
                <p14:nvPr/>
              </p14:nvContentPartPr>
              <p14:xfrm>
                <a:off x="6406740" y="1293120"/>
                <a:ext cx="110520" cy="50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CC7FA3-14AD-205E-D74E-3225498F867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88740" y="1275120"/>
                  <a:ext cx="146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35517D5-7418-97BB-AE94-100A3AED426B}"/>
                    </a:ext>
                  </a:extLst>
                </p14:cNvPr>
                <p14:cNvContentPartPr/>
                <p14:nvPr/>
              </p14:nvContentPartPr>
              <p14:xfrm>
                <a:off x="6421140" y="1315080"/>
                <a:ext cx="79560" cy="171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35517D5-7418-97BB-AE94-100A3AED42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03500" y="1297440"/>
                  <a:ext cx="115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1911CD-F334-7631-3B93-22252E8EC51D}"/>
                    </a:ext>
                  </a:extLst>
                </p14:cNvPr>
                <p14:cNvContentPartPr/>
                <p14:nvPr/>
              </p14:nvContentPartPr>
              <p14:xfrm>
                <a:off x="6544980" y="1395720"/>
                <a:ext cx="94320" cy="83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1911CD-F334-7631-3B93-22252E8EC5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26980" y="1377720"/>
                  <a:ext cx="129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3C0AC7A-ABC6-2849-B1C9-9FDB0D2FFE85}"/>
                    </a:ext>
                  </a:extLst>
                </p14:cNvPr>
                <p14:cNvContentPartPr/>
                <p14:nvPr/>
              </p14:nvContentPartPr>
              <p14:xfrm>
                <a:off x="6624900" y="1358280"/>
                <a:ext cx="86040" cy="10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3C0AC7A-ABC6-2849-B1C9-9FDB0D2FFE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06900" y="1340640"/>
                  <a:ext cx="121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53C985-92A4-D648-5DA5-B794577F73EE}"/>
                    </a:ext>
                  </a:extLst>
                </p14:cNvPr>
                <p14:cNvContentPartPr/>
                <p14:nvPr/>
              </p14:nvContentPartPr>
              <p14:xfrm>
                <a:off x="6729300" y="1365120"/>
                <a:ext cx="115560" cy="62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53C985-92A4-D648-5DA5-B794577F73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11660" y="1347120"/>
                  <a:ext cx="151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C17DACE-9610-BF4E-8437-38EC6E305528}"/>
                    </a:ext>
                  </a:extLst>
                </p14:cNvPr>
                <p14:cNvContentPartPr/>
                <p14:nvPr/>
              </p14:nvContentPartPr>
              <p14:xfrm>
                <a:off x="6832980" y="1275120"/>
                <a:ext cx="46080" cy="137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C17DACE-9610-BF4E-8437-38EC6E3055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14980" y="1257480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C43C234-F820-172A-CC7B-B7EB549077F6}"/>
                    </a:ext>
                  </a:extLst>
                </p14:cNvPr>
                <p14:cNvContentPartPr/>
                <p14:nvPr/>
              </p14:nvContentPartPr>
              <p14:xfrm>
                <a:off x="6805980" y="1229040"/>
                <a:ext cx="111960" cy="5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C43C234-F820-172A-CC7B-B7EB549077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8340" y="1211040"/>
                  <a:ext cx="147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CDEFB22-3CE7-9EEA-92FE-BE3F04A3CC17}"/>
                    </a:ext>
                  </a:extLst>
                </p14:cNvPr>
                <p14:cNvContentPartPr/>
                <p14:nvPr/>
              </p14:nvContentPartPr>
              <p14:xfrm>
                <a:off x="6855660" y="1298880"/>
                <a:ext cx="66240" cy="23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CDEFB22-3CE7-9EEA-92FE-BE3F04A3CC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38020" y="1281240"/>
                  <a:ext cx="101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59AC48-0C6C-AACB-FA8A-57B2DF3FB205}"/>
                    </a:ext>
                  </a:extLst>
                </p14:cNvPr>
                <p14:cNvContentPartPr/>
                <p14:nvPr/>
              </p14:nvContentPartPr>
              <p14:xfrm>
                <a:off x="6975180" y="1216440"/>
                <a:ext cx="34560" cy="19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59AC48-0C6C-AACB-FA8A-57B2DF3FB2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57180" y="1198440"/>
                  <a:ext cx="7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8672DAB-C8A0-D548-A477-C77CD423C87D}"/>
                    </a:ext>
                  </a:extLst>
                </p14:cNvPr>
                <p14:cNvContentPartPr/>
                <p14:nvPr/>
              </p14:nvContentPartPr>
              <p14:xfrm>
                <a:off x="6932700" y="1196280"/>
                <a:ext cx="156240" cy="175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8672DAB-C8A0-D548-A477-C77CD423C8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15060" y="1178640"/>
                  <a:ext cx="191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B9D75A-DCDD-07F4-93E1-A662B33E0F28}"/>
                    </a:ext>
                  </a:extLst>
                </p14:cNvPr>
                <p14:cNvContentPartPr/>
                <p14:nvPr/>
              </p14:nvContentPartPr>
              <p14:xfrm>
                <a:off x="5475060" y="1740960"/>
                <a:ext cx="214920" cy="190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B9D75A-DCDD-07F4-93E1-A662B33E0F2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57060" y="1722960"/>
                  <a:ext cx="250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DE8D7BD-F0D5-6B71-40AB-1A91D52E1B29}"/>
                    </a:ext>
                  </a:extLst>
                </p14:cNvPr>
                <p14:cNvContentPartPr/>
                <p14:nvPr/>
              </p14:nvContentPartPr>
              <p14:xfrm>
                <a:off x="5693940" y="1683000"/>
                <a:ext cx="243000" cy="183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DE8D7BD-F0D5-6B71-40AB-1A91D52E1B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76300" y="1665000"/>
                  <a:ext cx="278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B810921-A6B8-2BA7-02A5-BA80FAEF8A71}"/>
                    </a:ext>
                  </a:extLst>
                </p14:cNvPr>
                <p14:cNvContentPartPr/>
                <p14:nvPr/>
              </p14:nvContentPartPr>
              <p14:xfrm>
                <a:off x="5928660" y="1647720"/>
                <a:ext cx="340920" cy="127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B810921-A6B8-2BA7-02A5-BA80FAEF8A7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10660" y="1630080"/>
                  <a:ext cx="376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D434DD-0D86-AE94-FC01-646BA5380F38}"/>
                    </a:ext>
                  </a:extLst>
                </p14:cNvPr>
                <p14:cNvContentPartPr/>
                <p14:nvPr/>
              </p14:nvContentPartPr>
              <p14:xfrm>
                <a:off x="6296580" y="1612440"/>
                <a:ext cx="243360" cy="100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D434DD-0D86-AE94-FC01-646BA5380F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78940" y="1594440"/>
                  <a:ext cx="279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CB5DB8-D6F3-4E18-E797-D1FD68DCBF52}"/>
                    </a:ext>
                  </a:extLst>
                </p14:cNvPr>
                <p14:cNvContentPartPr/>
                <p14:nvPr/>
              </p14:nvContentPartPr>
              <p14:xfrm>
                <a:off x="6712020" y="1496160"/>
                <a:ext cx="130680" cy="185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CB5DB8-D6F3-4E18-E797-D1FD68DCBF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94020" y="1478160"/>
                  <a:ext cx="166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11D89F5-7F12-8C15-E098-9CB437C4B79E}"/>
                    </a:ext>
                  </a:extLst>
                </p14:cNvPr>
                <p14:cNvContentPartPr/>
                <p14:nvPr/>
              </p14:nvContentPartPr>
              <p14:xfrm>
                <a:off x="6855300" y="1532880"/>
                <a:ext cx="70200" cy="158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11D89F5-7F12-8C15-E098-9CB437C4B7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37660" y="1514880"/>
                  <a:ext cx="10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ADF3DA1-86E3-6D46-3D2B-515903219531}"/>
                    </a:ext>
                  </a:extLst>
                </p14:cNvPr>
                <p14:cNvContentPartPr/>
                <p14:nvPr/>
              </p14:nvContentPartPr>
              <p14:xfrm>
                <a:off x="6946020" y="1496880"/>
                <a:ext cx="65880" cy="123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ADF3DA1-86E3-6D46-3D2B-5159032195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28380" y="1479240"/>
                  <a:ext cx="101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B988A89-E219-D037-9AC9-5687240592C1}"/>
                    </a:ext>
                  </a:extLst>
                </p14:cNvPr>
                <p14:cNvContentPartPr/>
                <p14:nvPr/>
              </p14:nvContentPartPr>
              <p14:xfrm>
                <a:off x="7051140" y="1531080"/>
                <a:ext cx="16560" cy="71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B988A89-E219-D037-9AC9-5687240592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33140" y="1513440"/>
                  <a:ext cx="5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843C336-2E3D-5891-9C16-3767FF02275E}"/>
                    </a:ext>
                  </a:extLst>
                </p14:cNvPr>
                <p14:cNvContentPartPr/>
                <p14:nvPr/>
              </p14:nvContentPartPr>
              <p14:xfrm>
                <a:off x="7000020" y="1422720"/>
                <a:ext cx="30960" cy="51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843C336-2E3D-5891-9C16-3767FF0227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82380" y="1404720"/>
                  <a:ext cx="66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9231CE4-C592-6CD7-0F20-D4FB24028112}"/>
                    </a:ext>
                  </a:extLst>
                </p14:cNvPr>
                <p14:cNvContentPartPr/>
                <p14:nvPr/>
              </p14:nvContentPartPr>
              <p14:xfrm>
                <a:off x="7080300" y="1465200"/>
                <a:ext cx="100080" cy="109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9231CE4-C592-6CD7-0F20-D4FB240281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2660" y="1447200"/>
                  <a:ext cx="135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7E3A4C2-295E-185E-BC2D-A0FD0E546A4C}"/>
                    </a:ext>
                  </a:extLst>
                </p14:cNvPr>
                <p14:cNvContentPartPr/>
                <p14:nvPr/>
              </p14:nvContentPartPr>
              <p14:xfrm>
                <a:off x="7208820" y="1437120"/>
                <a:ext cx="68760" cy="228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7E3A4C2-295E-185E-BC2D-A0FD0E546A4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90820" y="1419120"/>
                  <a:ext cx="104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AE4BEB-FF5B-36EA-9A13-EA867DA5589D}"/>
                    </a:ext>
                  </a:extLst>
                </p14:cNvPr>
                <p14:cNvContentPartPr/>
                <p14:nvPr/>
              </p14:nvContentPartPr>
              <p14:xfrm>
                <a:off x="5587380" y="2018880"/>
                <a:ext cx="56160" cy="90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AE4BEB-FF5B-36EA-9A13-EA867DA558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69380" y="2001240"/>
                  <a:ext cx="91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83DF8F-A32C-D973-B91D-6A1199EB8C52}"/>
                    </a:ext>
                  </a:extLst>
                </p14:cNvPr>
                <p14:cNvContentPartPr/>
                <p14:nvPr/>
              </p14:nvContentPartPr>
              <p14:xfrm>
                <a:off x="5573700" y="1926360"/>
                <a:ext cx="18000" cy="27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83DF8F-A32C-D973-B91D-6A1199EB8C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55700" y="1908360"/>
                  <a:ext cx="53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E6280D9-AC1B-49A7-7D3A-398BD89B1013}"/>
                    </a:ext>
                  </a:extLst>
                </p14:cNvPr>
                <p14:cNvContentPartPr/>
                <p14:nvPr/>
              </p14:nvContentPartPr>
              <p14:xfrm>
                <a:off x="5733900" y="1950480"/>
                <a:ext cx="59400" cy="81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E6280D9-AC1B-49A7-7D3A-398BD89B10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16260" y="1932840"/>
                  <a:ext cx="95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7BAA99-4C64-8048-8619-D5DBD8EE476F}"/>
                    </a:ext>
                  </a:extLst>
                </p14:cNvPr>
                <p14:cNvContentPartPr/>
                <p14:nvPr/>
              </p14:nvContentPartPr>
              <p14:xfrm>
                <a:off x="5834340" y="1902960"/>
                <a:ext cx="149040" cy="122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7BAA99-4C64-8048-8619-D5DBD8EE476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16700" y="1885320"/>
                  <a:ext cx="184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17BD068-E1EC-1BC7-F910-CCE0BB9A3459}"/>
                    </a:ext>
                  </a:extLst>
                </p14:cNvPr>
                <p14:cNvContentPartPr/>
                <p14:nvPr/>
              </p14:nvContentPartPr>
              <p14:xfrm>
                <a:off x="5980860" y="1868400"/>
                <a:ext cx="90000" cy="218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17BD068-E1EC-1BC7-F910-CCE0BB9A34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63220" y="1850400"/>
                  <a:ext cx="125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D6FFB43-B2F8-8D58-4D63-8C3AEEC04DA2}"/>
                    </a:ext>
                  </a:extLst>
                </p14:cNvPr>
                <p14:cNvContentPartPr/>
                <p14:nvPr/>
              </p14:nvContentPartPr>
              <p14:xfrm>
                <a:off x="5999940" y="1876680"/>
                <a:ext cx="163080" cy="86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D6FFB43-B2F8-8D58-4D63-8C3AEEC04D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81940" y="1859040"/>
                  <a:ext cx="198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43DCC9F-AF09-D0D0-27DC-ECFF870EE094}"/>
                    </a:ext>
                  </a:extLst>
                </p14:cNvPr>
                <p14:cNvContentPartPr/>
                <p14:nvPr/>
              </p14:nvContentPartPr>
              <p14:xfrm>
                <a:off x="6200100" y="1837080"/>
                <a:ext cx="96120" cy="10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43DCC9F-AF09-D0D0-27DC-ECFF870EE0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82460" y="1819440"/>
                  <a:ext cx="131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2542534-2D5E-41C4-2802-79C7762D4936}"/>
                    </a:ext>
                  </a:extLst>
                </p14:cNvPr>
                <p14:cNvContentPartPr/>
                <p14:nvPr/>
              </p14:nvContentPartPr>
              <p14:xfrm>
                <a:off x="6332580" y="1821960"/>
                <a:ext cx="85680" cy="90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2542534-2D5E-41C4-2802-79C7762D49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14940" y="1803960"/>
                  <a:ext cx="121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1E1714-92F1-0EFA-A58E-9AD6AD11FF0A}"/>
                    </a:ext>
                  </a:extLst>
                </p14:cNvPr>
                <p14:cNvContentPartPr/>
                <p14:nvPr/>
              </p14:nvContentPartPr>
              <p14:xfrm>
                <a:off x="6424020" y="1780920"/>
                <a:ext cx="58680" cy="122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1E1714-92F1-0EFA-A58E-9AD6AD11FF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06020" y="1763280"/>
                  <a:ext cx="9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F37B1A7-A95C-822E-DAC3-33D09A757E84}"/>
                    </a:ext>
                  </a:extLst>
                </p14:cNvPr>
                <p14:cNvContentPartPr/>
                <p14:nvPr/>
              </p14:nvContentPartPr>
              <p14:xfrm>
                <a:off x="6436260" y="1844280"/>
                <a:ext cx="28800" cy="6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F37B1A7-A95C-822E-DAC3-33D09A757E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18620" y="1826640"/>
                  <a:ext cx="64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407C4A-4546-E350-8A32-F90AFBC89A82}"/>
                    </a:ext>
                  </a:extLst>
                </p14:cNvPr>
                <p14:cNvContentPartPr/>
                <p14:nvPr/>
              </p14:nvContentPartPr>
              <p14:xfrm>
                <a:off x="6523380" y="1749240"/>
                <a:ext cx="237600" cy="129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407C4A-4546-E350-8A32-F90AFBC89A8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05740" y="1731600"/>
                  <a:ext cx="273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DF50BF-48C5-C616-10E2-FB5EAE343908}"/>
                    </a:ext>
                  </a:extLst>
                </p14:cNvPr>
                <p14:cNvContentPartPr/>
                <p14:nvPr/>
              </p14:nvContentPartPr>
              <p14:xfrm>
                <a:off x="6912540" y="1731960"/>
                <a:ext cx="34200" cy="150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DF50BF-48C5-C616-10E2-FB5EAE34390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94540" y="1713960"/>
                  <a:ext cx="69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C26445D-A33A-91A3-B720-5EA1960757AD}"/>
                    </a:ext>
                  </a:extLst>
                </p14:cNvPr>
                <p14:cNvContentPartPr/>
                <p14:nvPr/>
              </p14:nvContentPartPr>
              <p14:xfrm>
                <a:off x="6921900" y="1711800"/>
                <a:ext cx="158400" cy="123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C26445D-A33A-91A3-B720-5EA1960757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04260" y="1693800"/>
                  <a:ext cx="194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C2C33CF-26FB-CF33-F759-73C7B1660EAC}"/>
                    </a:ext>
                  </a:extLst>
                </p14:cNvPr>
                <p14:cNvContentPartPr/>
                <p14:nvPr/>
              </p14:nvContentPartPr>
              <p14:xfrm>
                <a:off x="7086780" y="1672560"/>
                <a:ext cx="114120" cy="132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C2C33CF-26FB-CF33-F759-73C7B1660EA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69140" y="1654560"/>
                  <a:ext cx="149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1F9938F-3C6E-A12E-95C3-3477F97EF513}"/>
                    </a:ext>
                  </a:extLst>
                </p14:cNvPr>
                <p14:cNvContentPartPr/>
                <p14:nvPr/>
              </p14:nvContentPartPr>
              <p14:xfrm>
                <a:off x="7183260" y="1664640"/>
                <a:ext cx="160560" cy="124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1F9938F-3C6E-A12E-95C3-3477F97EF5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65620" y="1646640"/>
                  <a:ext cx="19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68A482-EC5C-68DB-A37F-128302688B58}"/>
                    </a:ext>
                  </a:extLst>
                </p14:cNvPr>
                <p14:cNvContentPartPr/>
                <p14:nvPr/>
              </p14:nvContentPartPr>
              <p14:xfrm>
                <a:off x="7339860" y="1570680"/>
                <a:ext cx="121320" cy="157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68A482-EC5C-68DB-A37F-128302688B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21860" y="1553040"/>
                  <a:ext cx="156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48668ED-78FE-4A79-60F7-5A945070BD6B}"/>
                    </a:ext>
                  </a:extLst>
                </p14:cNvPr>
                <p14:cNvContentPartPr/>
                <p14:nvPr/>
              </p14:nvContentPartPr>
              <p14:xfrm>
                <a:off x="7443540" y="1571040"/>
                <a:ext cx="43560" cy="8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48668ED-78FE-4A79-60F7-5A945070BD6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5900" y="1553400"/>
                  <a:ext cx="79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F124198-B2E0-9B26-AE36-F354A9970348}"/>
                    </a:ext>
                  </a:extLst>
                </p14:cNvPr>
                <p14:cNvContentPartPr/>
                <p14:nvPr/>
              </p14:nvContentPartPr>
              <p14:xfrm>
                <a:off x="7510140" y="1541160"/>
                <a:ext cx="117720" cy="117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F124198-B2E0-9B26-AE36-F354A99703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92500" y="1523520"/>
                  <a:ext cx="153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1535C85-6478-23F6-D203-D55E93F183CA}"/>
                    </a:ext>
                  </a:extLst>
                </p14:cNvPr>
                <p14:cNvContentPartPr/>
                <p14:nvPr/>
              </p14:nvContentPartPr>
              <p14:xfrm>
                <a:off x="7527060" y="1475280"/>
                <a:ext cx="78480" cy="4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1535C85-6478-23F6-D203-D55E93F183C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09420" y="1457640"/>
                  <a:ext cx="114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9AF8C4D-D230-3CCD-9FDF-83E9FCBDDAA8}"/>
                    </a:ext>
                  </a:extLst>
                </p14:cNvPr>
                <p14:cNvContentPartPr/>
                <p14:nvPr/>
              </p14:nvContentPartPr>
              <p14:xfrm>
                <a:off x="4061340" y="1979640"/>
                <a:ext cx="259200" cy="145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9AF8C4D-D230-3CCD-9FDF-83E9FCBDDA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43700" y="1961640"/>
                  <a:ext cx="294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55DE696-8B69-4B28-7BC5-DFB1624682F6}"/>
                    </a:ext>
                  </a:extLst>
                </p14:cNvPr>
                <p14:cNvContentPartPr/>
                <p14:nvPr/>
              </p14:nvContentPartPr>
              <p14:xfrm>
                <a:off x="4249620" y="2041560"/>
                <a:ext cx="119520" cy="109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55DE696-8B69-4B28-7BC5-DFB1624682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31980" y="2023560"/>
                  <a:ext cx="15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12590C2-8AA1-AA69-1795-CED0F98D5EAD}"/>
                    </a:ext>
                  </a:extLst>
                </p14:cNvPr>
                <p14:cNvContentPartPr/>
                <p14:nvPr/>
              </p14:nvContentPartPr>
              <p14:xfrm>
                <a:off x="4432860" y="2100240"/>
                <a:ext cx="73080" cy="19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12590C2-8AA1-AA69-1795-CED0F98D5E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15220" y="208260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1EC74D-E90B-1224-6547-5BF881D81ED1}"/>
                    </a:ext>
                  </a:extLst>
                </p14:cNvPr>
                <p14:cNvContentPartPr/>
                <p14:nvPr/>
              </p14:nvContentPartPr>
              <p14:xfrm>
                <a:off x="4528980" y="2192400"/>
                <a:ext cx="87120" cy="81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1EC74D-E90B-1224-6547-5BF881D81ED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10980" y="2174400"/>
                  <a:ext cx="122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7CF0804-B3D7-F9D8-353B-6EFAC1DE8C15}"/>
                    </a:ext>
                  </a:extLst>
                </p14:cNvPr>
                <p14:cNvContentPartPr/>
                <p14:nvPr/>
              </p14:nvContentPartPr>
              <p14:xfrm>
                <a:off x="4667580" y="2165040"/>
                <a:ext cx="17280" cy="116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7CF0804-B3D7-F9D8-353B-6EFAC1DE8C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49940" y="2147040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8A53129-871B-33F4-2773-B44D6C49CCB2}"/>
                    </a:ext>
                  </a:extLst>
                </p14:cNvPr>
                <p14:cNvContentPartPr/>
                <p14:nvPr/>
              </p14:nvContentPartPr>
              <p14:xfrm>
                <a:off x="4612500" y="2160720"/>
                <a:ext cx="102240" cy="38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8A53129-871B-33F4-2773-B44D6C49CC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94860" y="2143080"/>
                  <a:ext cx="137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174182B-EA19-8D18-93E3-43A280ECC86B}"/>
                    </a:ext>
                  </a:extLst>
                </p14:cNvPr>
                <p14:cNvContentPartPr/>
                <p14:nvPr/>
              </p14:nvContentPartPr>
              <p14:xfrm>
                <a:off x="4723380" y="2178360"/>
                <a:ext cx="60840" cy="10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174182B-EA19-8D18-93E3-43A280ECC8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05380" y="2160360"/>
                  <a:ext cx="96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1F653B-F0DD-8C9F-449E-6C7AAB01520B}"/>
                    </a:ext>
                  </a:extLst>
                </p14:cNvPr>
                <p14:cNvContentPartPr/>
                <p14:nvPr/>
              </p14:nvContentPartPr>
              <p14:xfrm>
                <a:off x="4779180" y="2163600"/>
                <a:ext cx="151920" cy="183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1F653B-F0DD-8C9F-449E-6C7AAB0152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61540" y="2145960"/>
                  <a:ext cx="187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E7B0500-8EE6-5EE4-AA56-16F991DA1F5E}"/>
                    </a:ext>
                  </a:extLst>
                </p14:cNvPr>
                <p14:cNvContentPartPr/>
                <p14:nvPr/>
              </p14:nvContentPartPr>
              <p14:xfrm>
                <a:off x="4950180" y="2162160"/>
                <a:ext cx="37440" cy="114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E7B0500-8EE6-5EE4-AA56-16F991DA1F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2180" y="2144160"/>
                  <a:ext cx="73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C19CCC5-8D9E-A2C8-F60F-8D009DECA128}"/>
                    </a:ext>
                  </a:extLst>
                </p14:cNvPr>
                <p14:cNvContentPartPr/>
                <p14:nvPr/>
              </p14:nvContentPartPr>
              <p14:xfrm>
                <a:off x="4953060" y="2218680"/>
                <a:ext cx="33120" cy="9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C19CCC5-8D9E-A2C8-F60F-8D009DECA12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35420" y="2201040"/>
                  <a:ext cx="68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5B19433-5868-A8C3-FD70-EC900542AEC6}"/>
                    </a:ext>
                  </a:extLst>
                </p14:cNvPr>
                <p14:cNvContentPartPr/>
                <p14:nvPr/>
              </p14:nvContentPartPr>
              <p14:xfrm>
                <a:off x="5015700" y="2178720"/>
                <a:ext cx="199800" cy="90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5B19433-5868-A8C3-FD70-EC900542AE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98060" y="2161080"/>
                  <a:ext cx="235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5692AFC-381C-3469-8118-0814A33186CB}"/>
                    </a:ext>
                  </a:extLst>
                </p14:cNvPr>
                <p14:cNvContentPartPr/>
                <p14:nvPr/>
              </p14:nvContentPartPr>
              <p14:xfrm>
                <a:off x="5344380" y="2186640"/>
                <a:ext cx="86760" cy="204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5692AFC-381C-3469-8118-0814A33186C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26740" y="2168640"/>
                  <a:ext cx="122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6B3C8F6-6C04-464E-71CE-74B7B20089C7}"/>
                    </a:ext>
                  </a:extLst>
                </p14:cNvPr>
                <p14:cNvContentPartPr/>
                <p14:nvPr/>
              </p14:nvContentPartPr>
              <p14:xfrm>
                <a:off x="5611140" y="2226960"/>
                <a:ext cx="23760" cy="108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6B3C8F6-6C04-464E-71CE-74B7B20089C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93140" y="2208960"/>
                  <a:ext cx="59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856307E-CB75-4437-D368-42DEE0A11352}"/>
                    </a:ext>
                  </a:extLst>
                </p14:cNvPr>
                <p14:cNvContentPartPr/>
                <p14:nvPr/>
              </p14:nvContentPartPr>
              <p14:xfrm>
                <a:off x="5629140" y="2256120"/>
                <a:ext cx="104760" cy="8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856307E-CB75-4437-D368-42DEE0A1135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11500" y="2238480"/>
                  <a:ext cx="140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4E7E91-275E-FE79-0E36-8765EFF937EB}"/>
                    </a:ext>
                  </a:extLst>
                </p14:cNvPr>
                <p14:cNvContentPartPr/>
                <p14:nvPr/>
              </p14:nvContentPartPr>
              <p14:xfrm>
                <a:off x="5770260" y="2251800"/>
                <a:ext cx="102240" cy="92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4E7E91-275E-FE79-0E36-8765EFF937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52260" y="2233800"/>
                  <a:ext cx="13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E290966-22C1-41E5-198A-7295BFDB01CF}"/>
                    </a:ext>
                  </a:extLst>
                </p14:cNvPr>
                <p14:cNvContentPartPr/>
                <p14:nvPr/>
              </p14:nvContentPartPr>
              <p14:xfrm>
                <a:off x="5902740" y="2243880"/>
                <a:ext cx="18720" cy="83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E290966-22C1-41E5-198A-7295BFDB01C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84740" y="2226240"/>
                  <a:ext cx="54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C80748F-39A3-CD79-C5F3-7758523250FE}"/>
                    </a:ext>
                  </a:extLst>
                </p14:cNvPr>
                <p14:cNvContentPartPr/>
                <p14:nvPr/>
              </p14:nvContentPartPr>
              <p14:xfrm>
                <a:off x="5859180" y="2225880"/>
                <a:ext cx="72000" cy="32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C80748F-39A3-CD79-C5F3-7758523250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41540" y="2208240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E97D6E3-BFC4-76A4-40BF-AAFA672DF7CE}"/>
                    </a:ext>
                  </a:extLst>
                </p14:cNvPr>
                <p14:cNvContentPartPr/>
                <p14:nvPr/>
              </p14:nvContentPartPr>
              <p14:xfrm>
                <a:off x="5970780" y="2224080"/>
                <a:ext cx="122760" cy="100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E97D6E3-BFC4-76A4-40BF-AAFA672DF7C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53140" y="2206440"/>
                  <a:ext cx="158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8F5F73-5685-7652-AB1A-22571F8B41ED}"/>
                    </a:ext>
                  </a:extLst>
                </p14:cNvPr>
                <p14:cNvContentPartPr/>
                <p14:nvPr/>
              </p14:nvContentPartPr>
              <p14:xfrm>
                <a:off x="6083820" y="2220480"/>
                <a:ext cx="47880" cy="65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8F5F73-5685-7652-AB1A-22571F8B41E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65820" y="2202840"/>
                  <a:ext cx="83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96A258D-6A36-17E2-76F6-1761096240B5}"/>
                    </a:ext>
                  </a:extLst>
                </p14:cNvPr>
                <p14:cNvContentPartPr/>
                <p14:nvPr/>
              </p14:nvContentPartPr>
              <p14:xfrm>
                <a:off x="6156540" y="2196720"/>
                <a:ext cx="218520" cy="101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96A258D-6A36-17E2-76F6-1761096240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38540" y="2179080"/>
                  <a:ext cx="25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1225C31-034C-645C-2A0F-DCF254865B94}"/>
                    </a:ext>
                  </a:extLst>
                </p14:cNvPr>
                <p14:cNvContentPartPr/>
                <p14:nvPr/>
              </p14:nvContentPartPr>
              <p14:xfrm>
                <a:off x="6396660" y="2173320"/>
                <a:ext cx="101160" cy="205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1225C31-034C-645C-2A0F-DCF254865B9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79020" y="2155320"/>
                  <a:ext cx="136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7730154-880E-20CE-AAB4-4764CB5D78D4}"/>
                    </a:ext>
                  </a:extLst>
                </p14:cNvPr>
                <p14:cNvContentPartPr/>
                <p14:nvPr/>
              </p14:nvContentPartPr>
              <p14:xfrm>
                <a:off x="4417740" y="2391120"/>
                <a:ext cx="79200" cy="133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7730154-880E-20CE-AAB4-4764CB5D78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99740" y="2373480"/>
                  <a:ext cx="114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8C5DF2-0824-39E6-BFBA-718E20346ACB}"/>
                    </a:ext>
                  </a:extLst>
                </p14:cNvPr>
                <p14:cNvContentPartPr/>
                <p14:nvPr/>
              </p14:nvContentPartPr>
              <p14:xfrm>
                <a:off x="4442220" y="2449440"/>
                <a:ext cx="87120" cy="18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8C5DF2-0824-39E6-BFBA-718E20346AC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24220" y="2431440"/>
                  <a:ext cx="122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EE917C8-9710-8780-F92B-86717876519B}"/>
                    </a:ext>
                  </a:extLst>
                </p14:cNvPr>
                <p14:cNvContentPartPr/>
                <p14:nvPr/>
              </p14:nvContentPartPr>
              <p14:xfrm>
                <a:off x="4525380" y="2406600"/>
                <a:ext cx="99360" cy="207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EE917C8-9710-8780-F92B-8671787651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07380" y="2388600"/>
                  <a:ext cx="135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16A0CD8-A9D2-3939-3752-0F26F0A49C40}"/>
                    </a:ext>
                  </a:extLst>
                </p14:cNvPr>
                <p14:cNvContentPartPr/>
                <p14:nvPr/>
              </p14:nvContentPartPr>
              <p14:xfrm>
                <a:off x="4640940" y="2399760"/>
                <a:ext cx="93960" cy="102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16A0CD8-A9D2-3939-3752-0F26F0A49C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23300" y="2382120"/>
                  <a:ext cx="129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CD8C63B-3FDA-AE5E-F6FD-8BF18EB93D10}"/>
                    </a:ext>
                  </a:extLst>
                </p14:cNvPr>
                <p14:cNvContentPartPr/>
                <p14:nvPr/>
              </p14:nvContentPartPr>
              <p14:xfrm>
                <a:off x="4753620" y="2412360"/>
                <a:ext cx="332640" cy="11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CD8C63B-3FDA-AE5E-F6FD-8BF18EB93D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35620" y="2394360"/>
                  <a:ext cx="368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FB05E9A-C033-C794-18C3-4CD152F3CCA4}"/>
                    </a:ext>
                  </a:extLst>
                </p14:cNvPr>
                <p14:cNvContentPartPr/>
                <p14:nvPr/>
              </p14:nvContentPartPr>
              <p14:xfrm>
                <a:off x="5001300" y="2376720"/>
                <a:ext cx="64440" cy="29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FB05E9A-C033-C794-18C3-4CD152F3CC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83660" y="2359080"/>
                  <a:ext cx="100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732F12-76EB-F18C-54CE-225CB40091C8}"/>
                    </a:ext>
                  </a:extLst>
                </p14:cNvPr>
                <p14:cNvContentPartPr/>
                <p14:nvPr/>
              </p14:nvContentPartPr>
              <p14:xfrm>
                <a:off x="4130820" y="1447560"/>
                <a:ext cx="301680" cy="209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732F12-76EB-F18C-54CE-225CB40091C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13180" y="1429920"/>
                  <a:ext cx="337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9DC6A98-F4C4-8C7A-348F-6AF021A8FE3E}"/>
                    </a:ext>
                  </a:extLst>
                </p14:cNvPr>
                <p14:cNvContentPartPr/>
                <p14:nvPr/>
              </p14:nvContentPartPr>
              <p14:xfrm>
                <a:off x="4360860" y="1437120"/>
                <a:ext cx="70560" cy="80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9DC6A98-F4C4-8C7A-348F-6AF021A8FE3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42860" y="1419120"/>
                  <a:ext cx="106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01B147-F22B-87DE-BBE6-252FFBCE08DD}"/>
                    </a:ext>
                  </a:extLst>
                </p14:cNvPr>
                <p14:cNvContentPartPr/>
                <p14:nvPr/>
              </p14:nvContentPartPr>
              <p14:xfrm>
                <a:off x="4530420" y="1240560"/>
                <a:ext cx="115920" cy="129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01B147-F22B-87DE-BBE6-252FFBCE08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12420" y="1222560"/>
                  <a:ext cx="151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F13534D-A3A9-BD5C-D213-76E16DEC2397}"/>
                    </a:ext>
                  </a:extLst>
                </p14:cNvPr>
                <p14:cNvContentPartPr/>
                <p14:nvPr/>
              </p14:nvContentPartPr>
              <p14:xfrm>
                <a:off x="4656780" y="1243800"/>
                <a:ext cx="95040" cy="68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F13534D-A3A9-BD5C-D213-76E16DEC239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8780" y="1225800"/>
                  <a:ext cx="130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BAF3D38-9ED8-F34B-E5B5-44D07640D452}"/>
                    </a:ext>
                  </a:extLst>
                </p14:cNvPr>
                <p14:cNvContentPartPr/>
                <p14:nvPr/>
              </p14:nvContentPartPr>
              <p14:xfrm>
                <a:off x="4769460" y="1201680"/>
                <a:ext cx="96840" cy="90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BAF3D38-9ED8-F34B-E5B5-44D07640D4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51460" y="1184040"/>
                  <a:ext cx="13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8F1BEA8-CBA7-6A11-4F87-A780D79AADCD}"/>
                    </a:ext>
                  </a:extLst>
                </p14:cNvPr>
                <p14:cNvContentPartPr/>
                <p14:nvPr/>
              </p14:nvContentPartPr>
              <p14:xfrm>
                <a:off x="4860180" y="1209240"/>
                <a:ext cx="30600" cy="60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8F1BEA8-CBA7-6A11-4F87-A780D79AAD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42540" y="1191600"/>
                  <a:ext cx="66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F8826FE-0154-34CA-3032-6FEF8D3965B6}"/>
                    </a:ext>
                  </a:extLst>
                </p14:cNvPr>
                <p14:cNvContentPartPr/>
                <p14:nvPr/>
              </p14:nvContentPartPr>
              <p14:xfrm>
                <a:off x="4813740" y="1174680"/>
                <a:ext cx="159840" cy="14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F8826FE-0154-34CA-3032-6FEF8D3965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95740" y="1157040"/>
                  <a:ext cx="195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5B1B696-5648-35F5-CFCF-E0B6E3B3B9B0}"/>
                    </a:ext>
                  </a:extLst>
                </p14:cNvPr>
                <p14:cNvContentPartPr/>
                <p14:nvPr/>
              </p14:nvContentPartPr>
              <p14:xfrm>
                <a:off x="4932180" y="1177200"/>
                <a:ext cx="52920" cy="65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5B1B696-5648-35F5-CFCF-E0B6E3B3B9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14540" y="1159200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C77F146-981E-94B8-DB7C-1C413C9E167B}"/>
                    </a:ext>
                  </a:extLst>
                </p14:cNvPr>
                <p14:cNvContentPartPr/>
                <p14:nvPr/>
              </p14:nvContentPartPr>
              <p14:xfrm>
                <a:off x="4996260" y="1171800"/>
                <a:ext cx="64080" cy="67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C77F146-981E-94B8-DB7C-1C413C9E16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78620" y="1153800"/>
                  <a:ext cx="99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DE4EAFD-83E7-8B6F-A25B-3CFBD2F058F3}"/>
                    </a:ext>
                  </a:extLst>
                </p14:cNvPr>
                <p14:cNvContentPartPr/>
                <p14:nvPr/>
              </p14:nvContentPartPr>
              <p14:xfrm>
                <a:off x="5085900" y="1159920"/>
                <a:ext cx="97920" cy="67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DE4EAFD-83E7-8B6F-A25B-3CFBD2F058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67900" y="1142280"/>
                  <a:ext cx="133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726822F-06D9-ADEE-B961-80D7AAD02A53}"/>
                    </a:ext>
                  </a:extLst>
                </p14:cNvPr>
                <p14:cNvContentPartPr/>
                <p14:nvPr/>
              </p14:nvContentPartPr>
              <p14:xfrm>
                <a:off x="5078340" y="1106640"/>
                <a:ext cx="48240" cy="27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726822F-06D9-ADEE-B961-80D7AAD02A5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60700" y="1089000"/>
                  <a:ext cx="83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DD90465-EBE1-7953-CFF9-802C84CBF5B8}"/>
                    </a:ext>
                  </a:extLst>
                </p14:cNvPr>
                <p14:cNvContentPartPr/>
                <p14:nvPr/>
              </p14:nvContentPartPr>
              <p14:xfrm>
                <a:off x="5175540" y="1088280"/>
                <a:ext cx="35280" cy="127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DD90465-EBE1-7953-CFF9-802C84CBF5B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57900" y="1070640"/>
                  <a:ext cx="70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6EB77CB-9034-CF0F-8D00-293D244E20A5}"/>
                    </a:ext>
                  </a:extLst>
                </p14:cNvPr>
                <p14:cNvContentPartPr/>
                <p14:nvPr/>
              </p14:nvContentPartPr>
              <p14:xfrm>
                <a:off x="5192100" y="1070280"/>
                <a:ext cx="184320" cy="9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6EB77CB-9034-CF0F-8D00-293D244E20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74100" y="1052640"/>
                  <a:ext cx="219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9455C2-09F6-4F54-439A-9ABF901F672F}"/>
                    </a:ext>
                  </a:extLst>
                </p14:cNvPr>
                <p14:cNvContentPartPr/>
                <p14:nvPr/>
              </p14:nvContentPartPr>
              <p14:xfrm>
                <a:off x="5255820" y="2417760"/>
                <a:ext cx="73440" cy="145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9455C2-09F6-4F54-439A-9ABF901F67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38180" y="2400120"/>
                  <a:ext cx="109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9F3BBE9-C08F-11FC-9E5A-9C0D441FFB3E}"/>
                    </a:ext>
                  </a:extLst>
                </p14:cNvPr>
                <p14:cNvContentPartPr/>
                <p14:nvPr/>
              </p14:nvContentPartPr>
              <p14:xfrm>
                <a:off x="5366700" y="2448000"/>
                <a:ext cx="34560" cy="119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9F3BBE9-C08F-11FC-9E5A-9C0D441FFB3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700" y="2430000"/>
                  <a:ext cx="70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AA71AB0-B983-1A9E-4894-8161A93BCB5A}"/>
                    </a:ext>
                  </a:extLst>
                </p14:cNvPr>
                <p14:cNvContentPartPr/>
                <p14:nvPr/>
              </p14:nvContentPartPr>
              <p14:xfrm>
                <a:off x="5367420" y="2419920"/>
                <a:ext cx="24840" cy="42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AA71AB0-B983-1A9E-4894-8161A93BCB5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49780" y="2402280"/>
                  <a:ext cx="60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118D7B0-C692-BD68-0900-E35F3FF020AC}"/>
                    </a:ext>
                  </a:extLst>
                </p14:cNvPr>
                <p14:cNvContentPartPr/>
                <p14:nvPr/>
              </p14:nvContentPartPr>
              <p14:xfrm>
                <a:off x="5419980" y="2437920"/>
                <a:ext cx="108000" cy="126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118D7B0-C692-BD68-0900-E35F3FF020A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02340" y="2420280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BE6497D-046F-FB6E-4A2F-227178A7E208}"/>
                    </a:ext>
                  </a:extLst>
                </p14:cNvPr>
                <p14:cNvContentPartPr/>
                <p14:nvPr/>
              </p14:nvContentPartPr>
              <p14:xfrm>
                <a:off x="5689260" y="2380680"/>
                <a:ext cx="140400" cy="196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BE6497D-046F-FB6E-4A2F-227178A7E20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71620" y="2363040"/>
                  <a:ext cx="176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8E50FA8-AE58-36B4-204C-4FCAE12A747D}"/>
                    </a:ext>
                  </a:extLst>
                </p14:cNvPr>
                <p14:cNvContentPartPr/>
                <p14:nvPr/>
              </p14:nvContentPartPr>
              <p14:xfrm>
                <a:off x="5863860" y="2464920"/>
                <a:ext cx="63000" cy="101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8E50FA8-AE58-36B4-204C-4FCAE12A74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45860" y="2446920"/>
                  <a:ext cx="98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2B17A33-36CB-63C0-9632-825797470745}"/>
                    </a:ext>
                  </a:extLst>
                </p14:cNvPr>
                <p14:cNvContentPartPr/>
                <p14:nvPr/>
              </p14:nvContentPartPr>
              <p14:xfrm>
                <a:off x="5967180" y="2466000"/>
                <a:ext cx="67680" cy="86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2B17A33-36CB-63C0-9632-82579747074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49180" y="2448360"/>
                  <a:ext cx="103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8F8D7CB-6DA0-08DB-B65E-2AD92DB59ECF}"/>
                    </a:ext>
                  </a:extLst>
                </p14:cNvPr>
                <p14:cNvContentPartPr/>
                <p14:nvPr/>
              </p14:nvContentPartPr>
              <p14:xfrm>
                <a:off x="6069780" y="2462760"/>
                <a:ext cx="79920" cy="106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8F8D7CB-6DA0-08DB-B65E-2AD92DB59EC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52140" y="2444760"/>
                  <a:ext cx="11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695FE88-F0AD-12CA-7841-263319690E36}"/>
                    </a:ext>
                  </a:extLst>
                </p14:cNvPr>
                <p14:cNvContentPartPr/>
                <p14:nvPr/>
              </p14:nvContentPartPr>
              <p14:xfrm>
                <a:off x="5957460" y="2771640"/>
                <a:ext cx="167760" cy="83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695FE88-F0AD-12CA-7841-263319690E3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39460" y="2754000"/>
                  <a:ext cx="203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0C16728-78A7-782D-F37D-B819B6034C52}"/>
                    </a:ext>
                  </a:extLst>
                </p14:cNvPr>
                <p14:cNvContentPartPr/>
                <p14:nvPr/>
              </p14:nvContentPartPr>
              <p14:xfrm>
                <a:off x="6160500" y="2717640"/>
                <a:ext cx="255600" cy="175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0C16728-78A7-782D-F37D-B819B6034C5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42860" y="2699640"/>
                  <a:ext cx="291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1A35253-6AE2-A535-AB27-590BF987428F}"/>
                    </a:ext>
                  </a:extLst>
                </p14:cNvPr>
                <p14:cNvContentPartPr/>
                <p14:nvPr/>
              </p14:nvContentPartPr>
              <p14:xfrm>
                <a:off x="6575220" y="2685240"/>
                <a:ext cx="64800" cy="104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1A35253-6AE2-A535-AB27-590BF98742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57580" y="2667240"/>
                  <a:ext cx="100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5F8D74A-45E8-45DC-BD1D-5B732FAD7858}"/>
                    </a:ext>
                  </a:extLst>
                </p14:cNvPr>
                <p14:cNvContentPartPr/>
                <p14:nvPr/>
              </p14:nvContentPartPr>
              <p14:xfrm>
                <a:off x="6567660" y="2741400"/>
                <a:ext cx="50760" cy="15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5F8D74A-45E8-45DC-BD1D-5B732FAD78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50020" y="2723400"/>
                  <a:ext cx="86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28A98B2-C1D5-6432-9FFB-59C050D36F6B}"/>
                    </a:ext>
                  </a:extLst>
                </p14:cNvPr>
                <p14:cNvContentPartPr/>
                <p14:nvPr/>
              </p14:nvContentPartPr>
              <p14:xfrm>
                <a:off x="6666300" y="2689560"/>
                <a:ext cx="183960" cy="188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28A98B2-C1D5-6432-9FFB-59C050D36F6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48660" y="2671560"/>
                  <a:ext cx="219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28E762B-F2A7-7C6E-A0DF-231D117250D8}"/>
                    </a:ext>
                  </a:extLst>
                </p14:cNvPr>
                <p14:cNvContentPartPr/>
                <p14:nvPr/>
              </p14:nvContentPartPr>
              <p14:xfrm>
                <a:off x="6886620" y="2629440"/>
                <a:ext cx="281160" cy="128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28E762B-F2A7-7C6E-A0DF-231D117250D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68980" y="2611440"/>
                  <a:ext cx="316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8723B50-ADCB-539F-9AE5-1FB6012F5742}"/>
                    </a:ext>
                  </a:extLst>
                </p14:cNvPr>
                <p14:cNvContentPartPr/>
                <p14:nvPr/>
              </p14:nvContentPartPr>
              <p14:xfrm>
                <a:off x="7082100" y="2559600"/>
                <a:ext cx="37440" cy="11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8723B50-ADCB-539F-9AE5-1FB6012F57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64460" y="2541600"/>
                  <a:ext cx="7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1BEEBB-2CC7-8D8B-DC0B-B5971887A2DA}"/>
                    </a:ext>
                  </a:extLst>
                </p14:cNvPr>
                <p14:cNvContentPartPr/>
                <p14:nvPr/>
              </p14:nvContentPartPr>
              <p14:xfrm>
                <a:off x="7230420" y="2479320"/>
                <a:ext cx="58320" cy="123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1BEEBB-2CC7-8D8B-DC0B-B5971887A2D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12420" y="2461320"/>
                  <a:ext cx="93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75F88C4-B0C9-0707-9101-9734E7193F81}"/>
                    </a:ext>
                  </a:extLst>
                </p14:cNvPr>
                <p14:cNvContentPartPr/>
                <p14:nvPr/>
              </p14:nvContentPartPr>
              <p14:xfrm>
                <a:off x="7273980" y="2685600"/>
                <a:ext cx="3960" cy="16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75F88C4-B0C9-0707-9101-9734E7193F8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56340" y="2667600"/>
                  <a:ext cx="3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1EDE48B-7370-30AB-8198-A4BED74EC50F}"/>
                    </a:ext>
                  </a:extLst>
                </p14:cNvPr>
                <p14:cNvContentPartPr/>
                <p14:nvPr/>
              </p14:nvContentPartPr>
              <p14:xfrm>
                <a:off x="6062220" y="2778840"/>
                <a:ext cx="1130400" cy="190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1EDE48B-7370-30AB-8198-A4BED74EC5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44220" y="2760840"/>
                  <a:ext cx="1166040" cy="22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103806BC-11EE-FF86-CB55-C443417F9925}"/>
              </a:ext>
            </a:extLst>
          </p:cNvPr>
          <p:cNvSpPr txBox="1"/>
          <p:nvPr/>
        </p:nvSpPr>
        <p:spPr>
          <a:xfrm>
            <a:off x="279969" y="3641580"/>
            <a:ext cx="6093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i="1" u="sng" dirty="0">
                <a:solidFill>
                  <a:srgbClr val="000000"/>
                </a:solidFill>
                <a:latin typeface="Aptos" panose="020B0004020202020204" pitchFamily="34" charset="0"/>
              </a:rPr>
              <a:t>Одночасно б</a:t>
            </a:r>
            <a:r>
              <a:rPr lang="uk-UA" i="1" u="sng" dirty="0">
                <a:solidFill>
                  <a:srgbClr val="000000"/>
                </a:solidFill>
                <a:latin typeface="Aptos" panose="020B0004020202020204" pitchFamily="34" charset="0"/>
              </a:rPr>
              <a:t>інів мож</a:t>
            </a:r>
            <a:r>
              <a:rPr lang="ru-RU" i="1" u="sng" dirty="0">
                <a:solidFill>
                  <a:srgbClr val="000000"/>
                </a:solidFill>
                <a:latin typeface="Aptos" panose="020B0004020202020204" pitchFamily="34" charset="0"/>
              </a:rPr>
              <a:t>уть</a:t>
            </a:r>
            <a:r>
              <a:rPr lang="uk-UA" i="1" u="sng" dirty="0">
                <a:solidFill>
                  <a:srgbClr val="000000"/>
                </a:solidFill>
                <a:latin typeface="Aptos" panose="020B0004020202020204" pitchFamily="34" charset="0"/>
              </a:rPr>
              <a:t> існувати десятки одного й того ж типу – для цього використовуються спеціальні анотації, щоб їх дістати.</a:t>
            </a: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У нас один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</a:rPr>
              <a:t>Gson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, бо ми написалм в конфігу один бін. Все просто)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Але дал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 наступає справжня магія – будемо налаштовувати сервіси, які можна підключати куди захочеться.</a:t>
            </a:r>
          </a:p>
        </p:txBody>
      </p:sp>
      <p:pic>
        <p:nvPicPr>
          <p:cNvPr id="279" name="Picture 278">
            <a:extLst>
              <a:ext uri="{FF2B5EF4-FFF2-40B4-BE49-F238E27FC236}">
                <a16:creationId xmlns:a16="http://schemas.microsoft.com/office/drawing/2014/main" id="{740D7340-3C6E-B6BD-AF22-6ECFD37D855F}"/>
              </a:ext>
            </a:extLst>
          </p:cNvPr>
          <p:cNvPicPr>
            <a:picLocks noChangeAspect="1"/>
          </p:cNvPicPr>
          <p:nvPr/>
        </p:nvPicPr>
        <p:blipFill>
          <a:blip r:embed="rId332"/>
          <a:stretch>
            <a:fillRect/>
          </a:stretch>
        </p:blipFill>
        <p:spPr>
          <a:xfrm>
            <a:off x="7739499" y="2705080"/>
            <a:ext cx="4172532" cy="2229161"/>
          </a:xfrm>
          <a:prstGeom prst="rect">
            <a:avLst/>
          </a:prstGeom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31C79DF-420B-DE68-5AD5-6FE1288E938C}"/>
              </a:ext>
            </a:extLst>
          </p:cNvPr>
          <p:cNvGrpSpPr/>
          <p:nvPr/>
        </p:nvGrpSpPr>
        <p:grpSpPr>
          <a:xfrm>
            <a:off x="4039481" y="2836830"/>
            <a:ext cx="243360" cy="370800"/>
            <a:chOff x="4039481" y="2836830"/>
            <a:chExt cx="2433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5340FD7-AD96-B296-F9E8-C8A5DFC275A7}"/>
                    </a:ext>
                  </a:extLst>
                </p14:cNvPr>
                <p14:cNvContentPartPr/>
                <p14:nvPr/>
              </p14:nvContentPartPr>
              <p14:xfrm>
                <a:off x="4039481" y="2836830"/>
                <a:ext cx="138960" cy="369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5340FD7-AD96-B296-F9E8-C8A5DFC275A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021481" y="2819190"/>
                  <a:ext cx="1746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3E1EB0B-5280-0DB8-0CD9-4E4CA2E508D0}"/>
                    </a:ext>
                  </a:extLst>
                </p14:cNvPr>
                <p14:cNvContentPartPr/>
                <p14:nvPr/>
              </p14:nvContentPartPr>
              <p14:xfrm>
                <a:off x="4087361" y="3185670"/>
                <a:ext cx="195480" cy="21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3E1EB0B-5280-0DB8-0CD9-4E4CA2E508D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069721" y="3168030"/>
                  <a:ext cx="23112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F383F0A-850A-2C31-0521-EF7AE626CF56}"/>
                  </a:ext>
                </a:extLst>
              </p14:cNvPr>
              <p14:cNvContentPartPr/>
              <p14:nvPr/>
            </p14:nvContentPartPr>
            <p14:xfrm>
              <a:off x="11013180" y="2831880"/>
              <a:ext cx="168120" cy="2620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F383F0A-850A-2C31-0521-EF7AE626CF56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995180" y="2813880"/>
                <a:ext cx="2037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532B500F-B16F-0B21-78FC-976572E346C8}"/>
                  </a:ext>
                </a:extLst>
              </p14:cNvPr>
              <p14:cNvContentPartPr/>
              <p14:nvPr/>
            </p14:nvContentPartPr>
            <p14:xfrm>
              <a:off x="9747780" y="2431560"/>
              <a:ext cx="43560" cy="450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532B500F-B16F-0B21-78FC-976572E346C8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729780" y="2413920"/>
                <a:ext cx="7920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E6F70B27-8DAE-79E9-1168-FA37FA5D021F}"/>
              </a:ext>
            </a:extLst>
          </p:cNvPr>
          <p:cNvGrpSpPr/>
          <p:nvPr/>
        </p:nvGrpSpPr>
        <p:grpSpPr>
          <a:xfrm>
            <a:off x="8299500" y="2322120"/>
            <a:ext cx="2917800" cy="630000"/>
            <a:chOff x="8299500" y="2322120"/>
            <a:chExt cx="291780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B42C7A3-0FA2-FCA0-AA14-AD99A7521C74}"/>
                    </a:ext>
                  </a:extLst>
                </p14:cNvPr>
                <p14:cNvContentPartPr/>
                <p14:nvPr/>
              </p14:nvContentPartPr>
              <p14:xfrm>
                <a:off x="8299500" y="2561880"/>
                <a:ext cx="208800" cy="206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B42C7A3-0FA2-FCA0-AA14-AD99A7521C7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281860" y="2544240"/>
                  <a:ext cx="244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04C0ACC-7A4D-BF67-62CE-E024A895FA28}"/>
                    </a:ext>
                  </a:extLst>
                </p14:cNvPr>
                <p14:cNvContentPartPr/>
                <p14:nvPr/>
              </p14:nvContentPartPr>
              <p14:xfrm>
                <a:off x="8600460" y="2489520"/>
                <a:ext cx="98280" cy="100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04C0ACC-7A4D-BF67-62CE-E024A895FA2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582820" y="2471520"/>
                  <a:ext cx="133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6FA983-7F33-598C-CD5E-C80974B0E646}"/>
                    </a:ext>
                  </a:extLst>
                </p14:cNvPr>
                <p14:cNvContentPartPr/>
                <p14:nvPr/>
              </p14:nvContentPartPr>
              <p14:xfrm>
                <a:off x="8708460" y="2474400"/>
                <a:ext cx="225720" cy="85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6FA983-7F33-598C-CD5E-C80974B0E6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690460" y="2456760"/>
                  <a:ext cx="261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AF396D8-E0DB-B64A-8477-B83DAAB9CA77}"/>
                    </a:ext>
                  </a:extLst>
                </p14:cNvPr>
                <p14:cNvContentPartPr/>
                <p14:nvPr/>
              </p14:nvContentPartPr>
              <p14:xfrm>
                <a:off x="9071340" y="2451000"/>
                <a:ext cx="66240" cy="90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AF396D8-E0DB-B64A-8477-B83DAAB9CA7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53700" y="2433000"/>
                  <a:ext cx="10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C9CBE6-3FCA-5D95-FE76-4F9414CE580A}"/>
                    </a:ext>
                  </a:extLst>
                </p14:cNvPr>
                <p14:cNvContentPartPr/>
                <p14:nvPr/>
              </p14:nvContentPartPr>
              <p14:xfrm>
                <a:off x="9160980" y="2454240"/>
                <a:ext cx="115560" cy="130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C9CBE6-3FCA-5D95-FE76-4F9414CE580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143340" y="2436240"/>
                  <a:ext cx="151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56251F-0B25-7C0E-774C-05BE10492874}"/>
                    </a:ext>
                  </a:extLst>
                </p14:cNvPr>
                <p14:cNvContentPartPr/>
                <p14:nvPr/>
              </p14:nvContentPartPr>
              <p14:xfrm>
                <a:off x="9303900" y="2391600"/>
                <a:ext cx="65520" cy="136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56251F-0B25-7C0E-774C-05BE1049287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285900" y="2373600"/>
                  <a:ext cx="101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931B218-BF28-7C3B-DF1D-CA35BEF4E6B7}"/>
                    </a:ext>
                  </a:extLst>
                </p14:cNvPr>
                <p14:cNvContentPartPr/>
                <p14:nvPr/>
              </p14:nvContentPartPr>
              <p14:xfrm>
                <a:off x="9389580" y="2457480"/>
                <a:ext cx="25560" cy="72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931B218-BF28-7C3B-DF1D-CA35BEF4E6B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371940" y="2439840"/>
                  <a:ext cx="6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DB592B6-F207-EA04-E282-65A2E78905CD}"/>
                    </a:ext>
                  </a:extLst>
                </p14:cNvPr>
                <p14:cNvContentPartPr/>
                <p14:nvPr/>
              </p14:nvContentPartPr>
              <p14:xfrm>
                <a:off x="9387060" y="2396280"/>
                <a:ext cx="5040" cy="7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DB592B6-F207-EA04-E282-65A2E78905C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369060" y="2378640"/>
                  <a:ext cx="40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9075FB2-A537-DCFB-4C92-E49C7F8BD1D5}"/>
                    </a:ext>
                  </a:extLst>
                </p14:cNvPr>
                <p14:cNvContentPartPr/>
                <p14:nvPr/>
              </p14:nvContentPartPr>
              <p14:xfrm>
                <a:off x="9436020" y="2438760"/>
                <a:ext cx="55080" cy="78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9075FB2-A537-DCFB-4C92-E49C7F8BD1D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418380" y="2421120"/>
                  <a:ext cx="90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3D45203-1A7B-A4DA-13DA-11C07B1BB386}"/>
                    </a:ext>
                  </a:extLst>
                </p14:cNvPr>
                <p14:cNvContentPartPr/>
                <p14:nvPr/>
              </p14:nvContentPartPr>
              <p14:xfrm>
                <a:off x="9260700" y="2616240"/>
                <a:ext cx="506160" cy="335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3D45203-1A7B-A4DA-13DA-11C07B1BB38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42700" y="2598600"/>
                  <a:ext cx="5418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224CD43-6646-6A4F-4DA5-C2A87A195C7F}"/>
                    </a:ext>
                  </a:extLst>
                </p14:cNvPr>
                <p14:cNvContentPartPr/>
                <p14:nvPr/>
              </p14:nvContentPartPr>
              <p14:xfrm>
                <a:off x="9545460" y="2511480"/>
                <a:ext cx="7200" cy="46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224CD43-6646-6A4F-4DA5-C2A87A195C7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527820" y="2493840"/>
                  <a:ext cx="42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7C96BCC-D86D-C3E0-E195-CCE8B6AD13EB}"/>
                    </a:ext>
                  </a:extLst>
                </p14:cNvPr>
                <p14:cNvContentPartPr/>
                <p14:nvPr/>
              </p14:nvContentPartPr>
              <p14:xfrm>
                <a:off x="9658140" y="2425440"/>
                <a:ext cx="79200" cy="147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7C96BCC-D86D-C3E0-E195-CCE8B6AD13E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640500" y="2407440"/>
                  <a:ext cx="11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FC138EB-8E55-B68E-BE97-E7759E0B63E2}"/>
                    </a:ext>
                  </a:extLst>
                </p14:cNvPr>
                <p14:cNvContentPartPr/>
                <p14:nvPr/>
              </p14:nvContentPartPr>
              <p14:xfrm>
                <a:off x="9834900" y="2348040"/>
                <a:ext cx="59040" cy="163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FC138EB-8E55-B68E-BE97-E7759E0B63E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817260" y="2330400"/>
                  <a:ext cx="94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ED884C-F087-CC99-3ED6-CA7742BD11F6}"/>
                    </a:ext>
                  </a:extLst>
                </p14:cNvPr>
                <p14:cNvContentPartPr/>
                <p14:nvPr/>
              </p14:nvContentPartPr>
              <p14:xfrm>
                <a:off x="9923100" y="2402760"/>
                <a:ext cx="49320" cy="84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ED884C-F087-CC99-3ED6-CA7742BD11F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05100" y="2384760"/>
                  <a:ext cx="84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F55DA2B-FDF7-D8EC-A487-DFE75D214536}"/>
                    </a:ext>
                  </a:extLst>
                </p14:cNvPr>
                <p14:cNvContentPartPr/>
                <p14:nvPr/>
              </p14:nvContentPartPr>
              <p14:xfrm>
                <a:off x="9782700" y="2444880"/>
                <a:ext cx="9720" cy="66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F55DA2B-FDF7-D8EC-A487-DFE75D21453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65060" y="2427240"/>
                  <a:ext cx="45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D9035DC-594C-33AD-F272-7EE4BFAF760D}"/>
                    </a:ext>
                  </a:extLst>
                </p14:cNvPr>
                <p14:cNvContentPartPr/>
                <p14:nvPr/>
              </p14:nvContentPartPr>
              <p14:xfrm>
                <a:off x="9973500" y="2381160"/>
                <a:ext cx="104040" cy="102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D9035DC-594C-33AD-F272-7EE4BFAF760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55500" y="2363520"/>
                  <a:ext cx="13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3011614-2B8A-96C3-69F4-11CCAF3A2FE4}"/>
                    </a:ext>
                  </a:extLst>
                </p14:cNvPr>
                <p14:cNvContentPartPr/>
                <p14:nvPr/>
              </p14:nvContentPartPr>
              <p14:xfrm>
                <a:off x="10093020" y="2383320"/>
                <a:ext cx="122040" cy="93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3011614-2B8A-96C3-69F4-11CCAF3A2F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75020" y="2365680"/>
                  <a:ext cx="15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732E5D5-7216-64F2-3F7F-028BF31FFFFB}"/>
                    </a:ext>
                  </a:extLst>
                </p14:cNvPr>
                <p14:cNvContentPartPr/>
                <p14:nvPr/>
              </p14:nvContentPartPr>
              <p14:xfrm>
                <a:off x="10241700" y="2391960"/>
                <a:ext cx="69480" cy="72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732E5D5-7216-64F2-3F7F-028BF31FFFF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223700" y="2373960"/>
                  <a:ext cx="105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4D733E-E778-A8C7-0336-5C8954A95813}"/>
                    </a:ext>
                  </a:extLst>
                </p14:cNvPr>
                <p14:cNvContentPartPr/>
                <p14:nvPr/>
              </p14:nvContentPartPr>
              <p14:xfrm>
                <a:off x="10320180" y="2348760"/>
                <a:ext cx="219600" cy="1951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4D733E-E778-A8C7-0336-5C8954A9581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302180" y="2331120"/>
                  <a:ext cx="25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6BD26E9-B0C0-9067-9AE7-9B1014DDBC57}"/>
                    </a:ext>
                  </a:extLst>
                </p14:cNvPr>
                <p14:cNvContentPartPr/>
                <p14:nvPr/>
              </p14:nvContentPartPr>
              <p14:xfrm>
                <a:off x="10575420" y="2347320"/>
                <a:ext cx="42120" cy="84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6BD26E9-B0C0-9067-9AE7-9B1014DDBC5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557780" y="2329680"/>
                  <a:ext cx="77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43E04EA-D360-BBCC-1620-3A853507D63B}"/>
                    </a:ext>
                  </a:extLst>
                </p14:cNvPr>
                <p14:cNvContentPartPr/>
                <p14:nvPr/>
              </p14:nvContentPartPr>
              <p14:xfrm>
                <a:off x="10579740" y="2398080"/>
                <a:ext cx="32400" cy="1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43E04EA-D360-BBCC-1620-3A853507D63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62100" y="2380440"/>
                  <a:ext cx="68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AFC871E-965F-9A7C-AD5E-E5B20795C284}"/>
                    </a:ext>
                  </a:extLst>
                </p14:cNvPr>
                <p14:cNvContentPartPr/>
                <p14:nvPr/>
              </p14:nvContentPartPr>
              <p14:xfrm>
                <a:off x="10751820" y="2351280"/>
                <a:ext cx="57960" cy="82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AFC871E-965F-9A7C-AD5E-E5B20795C28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734180" y="2333640"/>
                  <a:ext cx="93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ADFE9ED-EC8B-859A-1F0A-05C5A7472480}"/>
                    </a:ext>
                  </a:extLst>
                </p14:cNvPr>
                <p14:cNvContentPartPr/>
                <p14:nvPr/>
              </p14:nvContentPartPr>
              <p14:xfrm>
                <a:off x="10832100" y="2343360"/>
                <a:ext cx="76320" cy="187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ADFE9ED-EC8B-859A-1F0A-05C5A747248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814100" y="2325720"/>
                  <a:ext cx="111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C2B0BF6-EBB2-893A-4BA1-321ED53AB38E}"/>
                    </a:ext>
                  </a:extLst>
                </p14:cNvPr>
                <p14:cNvContentPartPr/>
                <p14:nvPr/>
              </p14:nvContentPartPr>
              <p14:xfrm>
                <a:off x="10913100" y="2322120"/>
                <a:ext cx="304200" cy="107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C2B0BF6-EBB2-893A-4BA1-321ED53AB38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895100" y="2304480"/>
                  <a:ext cx="33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536BE66-A281-3880-1E5C-77CCCFAB4855}"/>
                    </a:ext>
                  </a:extLst>
                </p14:cNvPr>
                <p14:cNvContentPartPr/>
                <p14:nvPr/>
              </p14:nvContentPartPr>
              <p14:xfrm>
                <a:off x="9718980" y="2601120"/>
                <a:ext cx="52560" cy="66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536BE66-A281-3880-1E5C-77CCCFAB485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700980" y="2583120"/>
                  <a:ext cx="88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655713E-4751-39E6-941C-74B654E1CF5A}"/>
                    </a:ext>
                  </a:extLst>
                </p14:cNvPr>
                <p14:cNvContentPartPr/>
                <p14:nvPr/>
              </p14:nvContentPartPr>
              <p14:xfrm>
                <a:off x="9672900" y="2589960"/>
                <a:ext cx="116280" cy="36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655713E-4751-39E6-941C-74B654E1CF5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654900" y="2572320"/>
                  <a:ext cx="151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758D49D-D288-D3AC-07BB-D0F3B53B3F44}"/>
                    </a:ext>
                  </a:extLst>
                </p14:cNvPr>
                <p14:cNvContentPartPr/>
                <p14:nvPr/>
              </p14:nvContentPartPr>
              <p14:xfrm>
                <a:off x="9746700" y="2591760"/>
                <a:ext cx="37440" cy="127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758D49D-D288-D3AC-07BB-D0F3B53B3F4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729060" y="2573760"/>
                  <a:ext cx="730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0BE2D57A-D66B-9735-7E6E-1466A16EB57D}"/>
              </a:ext>
            </a:extLst>
          </p:cNvPr>
          <p:cNvGrpSpPr/>
          <p:nvPr/>
        </p:nvGrpSpPr>
        <p:grpSpPr>
          <a:xfrm>
            <a:off x="6820260" y="3343440"/>
            <a:ext cx="1231200" cy="305640"/>
            <a:chOff x="6820260" y="3343440"/>
            <a:chExt cx="12312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208A01B-F41C-D427-CE2F-39C54BA5EBE7}"/>
                    </a:ext>
                  </a:extLst>
                </p14:cNvPr>
                <p14:cNvContentPartPr/>
                <p14:nvPr/>
              </p14:nvContentPartPr>
              <p14:xfrm>
                <a:off x="7610100" y="3468000"/>
                <a:ext cx="441360" cy="76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208A01B-F41C-D427-CE2F-39C54BA5EBE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592460" y="3450360"/>
                  <a:ext cx="477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30F5543-ED75-39C9-45DB-5D0F1C5B4770}"/>
                    </a:ext>
                  </a:extLst>
                </p14:cNvPr>
                <p14:cNvContentPartPr/>
                <p14:nvPr/>
              </p14:nvContentPartPr>
              <p14:xfrm>
                <a:off x="6820260" y="3497520"/>
                <a:ext cx="32040" cy="151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30F5543-ED75-39C9-45DB-5D0F1C5B477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802620" y="3479880"/>
                  <a:ext cx="67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1275FC8-AD0B-A6D2-8D3D-2073F5F7B608}"/>
                    </a:ext>
                  </a:extLst>
                </p14:cNvPr>
                <p14:cNvContentPartPr/>
                <p14:nvPr/>
              </p14:nvContentPartPr>
              <p14:xfrm>
                <a:off x="6844020" y="3496440"/>
                <a:ext cx="147960" cy="107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1275FC8-AD0B-A6D2-8D3D-2073F5F7B60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26380" y="3478440"/>
                  <a:ext cx="183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904AD58-AD76-DBF1-2BE6-1212D115E659}"/>
                    </a:ext>
                  </a:extLst>
                </p14:cNvPr>
                <p14:cNvContentPartPr/>
                <p14:nvPr/>
              </p14:nvContentPartPr>
              <p14:xfrm>
                <a:off x="7014300" y="3461160"/>
                <a:ext cx="87120" cy="114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904AD58-AD76-DBF1-2BE6-1212D115E65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996660" y="3443160"/>
                  <a:ext cx="122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565AC65-3DD8-F336-1B31-4CC51D8C183E}"/>
                    </a:ext>
                  </a:extLst>
                </p14:cNvPr>
                <p14:cNvContentPartPr/>
                <p14:nvPr/>
              </p14:nvContentPartPr>
              <p14:xfrm>
                <a:off x="7130940" y="3452880"/>
                <a:ext cx="16200" cy="92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565AC65-3DD8-F336-1B31-4CC51D8C183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112940" y="3434880"/>
                  <a:ext cx="51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8C0D784-614A-B574-5126-D44EF2FF2EC0}"/>
                    </a:ext>
                  </a:extLst>
                </p14:cNvPr>
                <p14:cNvContentPartPr/>
                <p14:nvPr/>
              </p14:nvContentPartPr>
              <p14:xfrm>
                <a:off x="7076220" y="3441000"/>
                <a:ext cx="57600" cy="37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8C0D784-614A-B574-5126-D44EF2FF2EC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058220" y="3423360"/>
                  <a:ext cx="93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033B41-66E1-01B6-A3AE-51B249EA30E9}"/>
                    </a:ext>
                  </a:extLst>
                </p14:cNvPr>
                <p14:cNvContentPartPr/>
                <p14:nvPr/>
              </p14:nvContentPartPr>
              <p14:xfrm>
                <a:off x="7164420" y="3425880"/>
                <a:ext cx="109080" cy="110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033B41-66E1-01B6-A3AE-51B249EA30E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146780" y="3407880"/>
                  <a:ext cx="14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2880D28-86ED-861F-0EB5-1963E58152B1}"/>
                    </a:ext>
                  </a:extLst>
                </p14:cNvPr>
                <p14:cNvContentPartPr/>
                <p14:nvPr/>
              </p14:nvContentPartPr>
              <p14:xfrm>
                <a:off x="7257660" y="3424440"/>
                <a:ext cx="49680" cy="83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2880D28-86ED-861F-0EB5-1963E58152B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239660" y="3406440"/>
                  <a:ext cx="85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0DDF7C2-3DDE-A643-535D-8408B1745017}"/>
                    </a:ext>
                  </a:extLst>
                </p14:cNvPr>
                <p14:cNvContentPartPr/>
                <p14:nvPr/>
              </p14:nvContentPartPr>
              <p14:xfrm>
                <a:off x="7312020" y="3411840"/>
                <a:ext cx="79200" cy="950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0DDF7C2-3DDE-A643-535D-8408B174501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294020" y="3393840"/>
                  <a:ext cx="114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724885F-59A1-5D09-CD67-18DC09258C44}"/>
                    </a:ext>
                  </a:extLst>
                </p14:cNvPr>
                <p14:cNvContentPartPr/>
                <p14:nvPr/>
              </p14:nvContentPartPr>
              <p14:xfrm>
                <a:off x="7403100" y="3403200"/>
                <a:ext cx="12240" cy="74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724885F-59A1-5D09-CD67-18DC09258C4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385460" y="3385200"/>
                  <a:ext cx="47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747AAC8-FB03-4CF2-2948-52C02DDDAF5C}"/>
                    </a:ext>
                  </a:extLst>
                </p14:cNvPr>
                <p14:cNvContentPartPr/>
                <p14:nvPr/>
              </p14:nvContentPartPr>
              <p14:xfrm>
                <a:off x="7346940" y="3343440"/>
                <a:ext cx="105840" cy="45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747AAC8-FB03-4CF2-2948-52C02DDDAF5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328940" y="3325440"/>
                  <a:ext cx="14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F9DBA37-02ED-93A4-3336-7DE1658EF857}"/>
                    </a:ext>
                  </a:extLst>
                </p14:cNvPr>
                <p14:cNvContentPartPr/>
                <p14:nvPr/>
              </p14:nvContentPartPr>
              <p14:xfrm>
                <a:off x="7088460" y="3388440"/>
                <a:ext cx="97200" cy="32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F9DBA37-02ED-93A4-3336-7DE1658EF85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070820" y="3370800"/>
                  <a:ext cx="132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B4D61BE-DD62-3D57-1FB4-E09810E2814D}"/>
                    </a:ext>
                  </a:extLst>
                </p14:cNvPr>
                <p14:cNvContentPartPr/>
                <p14:nvPr/>
              </p14:nvContentPartPr>
              <p14:xfrm>
                <a:off x="7134180" y="3410760"/>
                <a:ext cx="5760" cy="46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B4D61BE-DD62-3D57-1FB4-E09810E2814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16180" y="3392760"/>
                  <a:ext cx="414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5FA26CB-02C5-E5D6-8901-553AFC6CE48B}"/>
              </a:ext>
            </a:extLst>
          </p:cNvPr>
          <p:cNvGrpSpPr/>
          <p:nvPr/>
        </p:nvGrpSpPr>
        <p:grpSpPr>
          <a:xfrm>
            <a:off x="10699980" y="3995760"/>
            <a:ext cx="318240" cy="257760"/>
            <a:chOff x="10699980" y="3995760"/>
            <a:chExt cx="3182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5943E85-24B1-0132-6A6F-4B3C0628E06A}"/>
                    </a:ext>
                  </a:extLst>
                </p14:cNvPr>
                <p14:cNvContentPartPr/>
                <p14:nvPr/>
              </p14:nvContentPartPr>
              <p14:xfrm>
                <a:off x="10699980" y="4019880"/>
                <a:ext cx="68760" cy="133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5943E85-24B1-0132-6A6F-4B3C0628E06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681980" y="4002240"/>
                  <a:ext cx="104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FC9408A-062A-2C81-807B-663A6FB5B46D}"/>
                    </a:ext>
                  </a:extLst>
                </p14:cNvPr>
                <p14:cNvContentPartPr/>
                <p14:nvPr/>
              </p14:nvContentPartPr>
              <p14:xfrm>
                <a:off x="10708620" y="4195200"/>
                <a:ext cx="4680" cy="18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FC9408A-062A-2C81-807B-663A6FB5B46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690620" y="4177560"/>
                  <a:ext cx="40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A3342B6-454A-1A5E-8483-D3BC1A9758C7}"/>
                    </a:ext>
                  </a:extLst>
                </p14:cNvPr>
                <p14:cNvContentPartPr/>
                <p14:nvPr/>
              </p14:nvContentPartPr>
              <p14:xfrm>
                <a:off x="10832460" y="3995760"/>
                <a:ext cx="57240" cy="165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A3342B6-454A-1A5E-8483-D3BC1A9758C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814820" y="3977760"/>
                  <a:ext cx="92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0DA50C2-22B0-0697-8E1D-4382BF2F93E9}"/>
                    </a:ext>
                  </a:extLst>
                </p14:cNvPr>
                <p14:cNvContentPartPr/>
                <p14:nvPr/>
              </p14:nvContentPartPr>
              <p14:xfrm>
                <a:off x="10824900" y="4167480"/>
                <a:ext cx="7200" cy="23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0DA50C2-22B0-0697-8E1D-4382BF2F93E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806900" y="4149480"/>
                  <a:ext cx="42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687526B-716A-4A5F-1788-849BA4FAD915}"/>
                    </a:ext>
                  </a:extLst>
                </p14:cNvPr>
                <p14:cNvContentPartPr/>
                <p14:nvPr/>
              </p14:nvContentPartPr>
              <p14:xfrm>
                <a:off x="10957020" y="4014840"/>
                <a:ext cx="61200" cy="145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687526B-716A-4A5F-1788-849BA4FAD91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939020" y="3996840"/>
                  <a:ext cx="96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DA4744E-9D07-F728-3C26-F9DB53648E7D}"/>
                    </a:ext>
                  </a:extLst>
                </p14:cNvPr>
                <p14:cNvContentPartPr/>
                <p14:nvPr/>
              </p14:nvContentPartPr>
              <p14:xfrm>
                <a:off x="10923900" y="4223280"/>
                <a:ext cx="1800" cy="10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DA4744E-9D07-F728-3C26-F9DB53648E7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905900" y="4205280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6FFAE63-8F14-A0A2-7BAA-E15E6FB2941E}"/>
                    </a:ext>
                  </a:extLst>
                </p14:cNvPr>
                <p14:cNvContentPartPr/>
                <p14:nvPr/>
              </p14:nvContentPartPr>
              <p14:xfrm>
                <a:off x="10814820" y="4226520"/>
                <a:ext cx="18360" cy="27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6FFAE63-8F14-A0A2-7BAA-E15E6FB2941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797180" y="4208520"/>
                  <a:ext cx="5400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D5CBEF5-CD29-EF92-AA36-6D8C6FF14F56}"/>
                  </a:ext>
                </a:extLst>
              </p14:cNvPr>
              <p14:cNvContentPartPr/>
              <p14:nvPr/>
            </p14:nvContentPartPr>
            <p14:xfrm>
              <a:off x="11008500" y="4497240"/>
              <a:ext cx="44640" cy="4428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D5CBEF5-CD29-EF92-AA36-6D8C6FF14F5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990500" y="4479240"/>
                <a:ext cx="8028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5E5C495-60CC-1DC6-A186-CCA52AEF2CE8}"/>
              </a:ext>
            </a:extLst>
          </p:cNvPr>
          <p:cNvGrpSpPr/>
          <p:nvPr/>
        </p:nvGrpSpPr>
        <p:grpSpPr>
          <a:xfrm>
            <a:off x="9630780" y="4370520"/>
            <a:ext cx="2338560" cy="341280"/>
            <a:chOff x="9630780" y="4370520"/>
            <a:chExt cx="233856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1C2F14B-86B0-4585-AB06-77B14F8E824E}"/>
                    </a:ext>
                  </a:extLst>
                </p14:cNvPr>
                <p14:cNvContentPartPr/>
                <p14:nvPr/>
              </p14:nvContentPartPr>
              <p14:xfrm>
                <a:off x="10773420" y="4477800"/>
                <a:ext cx="74160" cy="181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1C2F14B-86B0-4585-AB06-77B14F8E82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755780" y="4460160"/>
                  <a:ext cx="109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E7AB83F-EC86-BB40-AB19-686501F473E2}"/>
                    </a:ext>
                  </a:extLst>
                </p14:cNvPr>
                <p14:cNvContentPartPr/>
                <p14:nvPr/>
              </p14:nvContentPartPr>
              <p14:xfrm>
                <a:off x="10868100" y="4440000"/>
                <a:ext cx="55800" cy="131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E7AB83F-EC86-BB40-AB19-686501F473E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850100" y="4422360"/>
                  <a:ext cx="91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6B9E313-CF9E-0290-130D-0CC09905D32B}"/>
                    </a:ext>
                  </a:extLst>
                </p14:cNvPr>
                <p14:cNvContentPartPr/>
                <p14:nvPr/>
              </p14:nvContentPartPr>
              <p14:xfrm>
                <a:off x="10967100" y="4486080"/>
                <a:ext cx="1116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6B9E313-CF9E-0290-130D-0CC09905D32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949100" y="4468080"/>
                  <a:ext cx="46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7BB68CE-3B12-3F25-2EBD-3A9FB2291888}"/>
                    </a:ext>
                  </a:extLst>
                </p14:cNvPr>
                <p14:cNvContentPartPr/>
                <p14:nvPr/>
              </p14:nvContentPartPr>
              <p14:xfrm>
                <a:off x="10977180" y="4465200"/>
                <a:ext cx="11160" cy="9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7BB68CE-3B12-3F25-2EBD-3A9FB229188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959540" y="4447560"/>
                  <a:ext cx="46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D6ED28B-DC84-AEE1-CB16-E8983F092B55}"/>
                    </a:ext>
                  </a:extLst>
                </p14:cNvPr>
                <p14:cNvContentPartPr/>
                <p14:nvPr/>
              </p14:nvContentPartPr>
              <p14:xfrm>
                <a:off x="11011380" y="4508400"/>
                <a:ext cx="51840" cy="1746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D6ED28B-DC84-AEE1-CB16-E8983F092B5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993380" y="4490760"/>
                  <a:ext cx="87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7251DDF-BFB3-4838-06CA-FB7244BD29E4}"/>
                    </a:ext>
                  </a:extLst>
                </p14:cNvPr>
                <p14:cNvContentPartPr/>
                <p14:nvPr/>
              </p14:nvContentPartPr>
              <p14:xfrm>
                <a:off x="11101380" y="4484280"/>
                <a:ext cx="6120" cy="114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7251DDF-BFB3-4838-06CA-FB7244BD29E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083380" y="4466280"/>
                  <a:ext cx="41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D92ABC0-6797-DF7C-36D5-BDF346B993EB}"/>
                    </a:ext>
                  </a:extLst>
                </p14:cNvPr>
                <p14:cNvContentPartPr/>
                <p14:nvPr/>
              </p14:nvContentPartPr>
              <p14:xfrm>
                <a:off x="11108220" y="4486800"/>
                <a:ext cx="115920" cy="100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D92ABC0-6797-DF7C-36D5-BDF346B993E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090220" y="4469160"/>
                  <a:ext cx="151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8B585F2-CC9F-7BE1-E9C7-6FADD2DD58B4}"/>
                    </a:ext>
                  </a:extLst>
                </p14:cNvPr>
                <p14:cNvContentPartPr/>
                <p14:nvPr/>
              </p14:nvContentPartPr>
              <p14:xfrm>
                <a:off x="11373900" y="4503000"/>
                <a:ext cx="61200" cy="12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8B585F2-CC9F-7BE1-E9C7-6FADD2DD58B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355900" y="4485360"/>
                  <a:ext cx="96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D980DE4-FC66-72B3-C17E-CCAC3B2A0B71}"/>
                    </a:ext>
                  </a:extLst>
                </p14:cNvPr>
                <p14:cNvContentPartPr/>
                <p14:nvPr/>
              </p14:nvContentPartPr>
              <p14:xfrm>
                <a:off x="11455620" y="4532160"/>
                <a:ext cx="87480" cy="1796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D980DE4-FC66-72B3-C17E-CCAC3B2A0B7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437980" y="4514160"/>
                  <a:ext cx="123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6787D68-B5DF-EAAD-4C06-FAFE54FF6DF0}"/>
                    </a:ext>
                  </a:extLst>
                </p14:cNvPr>
                <p14:cNvContentPartPr/>
                <p14:nvPr/>
              </p14:nvContentPartPr>
              <p14:xfrm>
                <a:off x="11539860" y="4549080"/>
                <a:ext cx="41400" cy="61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6787D68-B5DF-EAAD-4C06-FAFE54FF6DF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521860" y="4531440"/>
                  <a:ext cx="7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CDED31A-FB29-7E2F-54E7-D8FA8EC6E487}"/>
                    </a:ext>
                  </a:extLst>
                </p14:cNvPr>
                <p14:cNvContentPartPr/>
                <p14:nvPr/>
              </p14:nvContentPartPr>
              <p14:xfrm>
                <a:off x="11580540" y="4551240"/>
                <a:ext cx="110880" cy="78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CDED31A-FB29-7E2F-54E7-D8FA8EC6E48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562540" y="4533600"/>
                  <a:ext cx="146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8C1F886-D743-72EC-FD4D-136E54798D4F}"/>
                    </a:ext>
                  </a:extLst>
                </p14:cNvPr>
                <p14:cNvContentPartPr/>
                <p14:nvPr/>
              </p14:nvContentPartPr>
              <p14:xfrm>
                <a:off x="11639940" y="4531080"/>
                <a:ext cx="136800" cy="126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8C1F886-D743-72EC-FD4D-136E54798D4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622300" y="4513080"/>
                  <a:ext cx="172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4671F2A-0F0D-CA26-894E-8AE98CBEC64F}"/>
                    </a:ext>
                  </a:extLst>
                </p14:cNvPr>
                <p14:cNvContentPartPr/>
                <p14:nvPr/>
              </p14:nvContentPartPr>
              <p14:xfrm>
                <a:off x="11809140" y="4551240"/>
                <a:ext cx="160200" cy="108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4671F2A-0F0D-CA26-894E-8AE98CBEC64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791500" y="4533240"/>
                  <a:ext cx="195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7EDBDBD-49E2-1822-2200-CDE4577305CB}"/>
                    </a:ext>
                  </a:extLst>
                </p14:cNvPr>
                <p14:cNvContentPartPr/>
                <p14:nvPr/>
              </p14:nvContentPartPr>
              <p14:xfrm>
                <a:off x="9630780" y="4370520"/>
                <a:ext cx="1980360" cy="644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7EDBDBD-49E2-1822-2200-CDE4577305C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12780" y="4352520"/>
                  <a:ext cx="20160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5F9AD9E-58BA-90CB-786D-9A81BF798F6B}"/>
              </a:ext>
            </a:extLst>
          </p:cNvPr>
          <p:cNvGrpSpPr/>
          <p:nvPr/>
        </p:nvGrpSpPr>
        <p:grpSpPr>
          <a:xfrm>
            <a:off x="7057500" y="3695520"/>
            <a:ext cx="2152080" cy="1463760"/>
            <a:chOff x="7057500" y="3695520"/>
            <a:chExt cx="2152080" cy="14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2CD4CFE-C93D-FB36-3923-38530B9AE742}"/>
                    </a:ext>
                  </a:extLst>
                </p14:cNvPr>
                <p14:cNvContentPartPr/>
                <p14:nvPr/>
              </p14:nvContentPartPr>
              <p14:xfrm>
                <a:off x="7625220" y="3695520"/>
                <a:ext cx="428400" cy="285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2CD4CFE-C93D-FB36-3923-38530B9AE74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607220" y="3677520"/>
                  <a:ext cx="4640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E1A42FC-D138-CE28-29BD-3DF021E58C70}"/>
                    </a:ext>
                  </a:extLst>
                </p14:cNvPr>
                <p14:cNvContentPartPr/>
                <p14:nvPr/>
              </p14:nvContentPartPr>
              <p14:xfrm>
                <a:off x="7627020" y="3927360"/>
                <a:ext cx="99360" cy="53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E1A42FC-D138-CE28-29BD-3DF021E58C7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09020" y="3909720"/>
                  <a:ext cx="135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A1D325F-3792-93B8-2FFC-A4D5F5F240DD}"/>
                    </a:ext>
                  </a:extLst>
                </p14:cNvPr>
                <p14:cNvContentPartPr/>
                <p14:nvPr/>
              </p14:nvContentPartPr>
              <p14:xfrm>
                <a:off x="7585620" y="3881280"/>
                <a:ext cx="70200" cy="128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A1D325F-3792-93B8-2FFC-A4D5F5F240D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67620" y="3863280"/>
                  <a:ext cx="105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BAB9962-F7E9-65A9-D74C-C885D2E3F2C3}"/>
                    </a:ext>
                  </a:extLst>
                </p14:cNvPr>
                <p14:cNvContentPartPr/>
                <p14:nvPr/>
              </p14:nvContentPartPr>
              <p14:xfrm>
                <a:off x="7086300" y="4107360"/>
                <a:ext cx="65880" cy="187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BAB9962-F7E9-65A9-D74C-C885D2E3F2C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068660" y="4089360"/>
                  <a:ext cx="101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E29CCED-F404-918B-16E9-593400548970}"/>
                    </a:ext>
                  </a:extLst>
                </p14:cNvPr>
                <p14:cNvContentPartPr/>
                <p14:nvPr/>
              </p14:nvContentPartPr>
              <p14:xfrm>
                <a:off x="7189260" y="4177200"/>
                <a:ext cx="16920" cy="77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E29CCED-F404-918B-16E9-59340054897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171620" y="4159560"/>
                  <a:ext cx="52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3D11D3A-F4A6-87EC-09CF-5E7A39A103B1}"/>
                    </a:ext>
                  </a:extLst>
                </p14:cNvPr>
                <p14:cNvContentPartPr/>
                <p14:nvPr/>
              </p14:nvContentPartPr>
              <p14:xfrm>
                <a:off x="7168020" y="4103040"/>
                <a:ext cx="12600" cy="14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3D11D3A-F4A6-87EC-09CF-5E7A39A103B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50380" y="4085400"/>
                  <a:ext cx="48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44EACA9-A543-587C-695D-03DB722699DD}"/>
                    </a:ext>
                  </a:extLst>
                </p14:cNvPr>
                <p14:cNvContentPartPr/>
                <p14:nvPr/>
              </p14:nvContentPartPr>
              <p14:xfrm>
                <a:off x="7225260" y="4119240"/>
                <a:ext cx="39600" cy="130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44EACA9-A543-587C-695D-03DB722699D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207260" y="4101240"/>
                  <a:ext cx="75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97C7850-88B2-79F0-1580-CCA9A6D143BE}"/>
                    </a:ext>
                  </a:extLst>
                </p14:cNvPr>
                <p14:cNvContentPartPr/>
                <p14:nvPr/>
              </p14:nvContentPartPr>
              <p14:xfrm>
                <a:off x="7233540" y="4091880"/>
                <a:ext cx="88200" cy="109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97C7850-88B2-79F0-1580-CCA9A6D143B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215900" y="4073880"/>
                  <a:ext cx="123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69C0748-A8F3-20D9-C940-B5B5790EEBA8}"/>
                    </a:ext>
                  </a:extLst>
                </p14:cNvPr>
                <p14:cNvContentPartPr/>
                <p14:nvPr/>
              </p14:nvContentPartPr>
              <p14:xfrm>
                <a:off x="7313100" y="4070280"/>
                <a:ext cx="158040" cy="147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69C0748-A8F3-20D9-C940-B5B5790EEBA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295460" y="4052280"/>
                  <a:ext cx="193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49FED02-FEBF-BCD0-993F-F602009687D4}"/>
                    </a:ext>
                  </a:extLst>
                </p14:cNvPr>
                <p14:cNvContentPartPr/>
                <p14:nvPr/>
              </p14:nvContentPartPr>
              <p14:xfrm>
                <a:off x="7079460" y="4401840"/>
                <a:ext cx="94320" cy="160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49FED02-FEBF-BCD0-993F-F602009687D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061820" y="4384200"/>
                  <a:ext cx="129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3B761C8-ED4C-A304-718C-49D2ECEC54C7}"/>
                    </a:ext>
                  </a:extLst>
                </p14:cNvPr>
                <p14:cNvContentPartPr/>
                <p14:nvPr/>
              </p14:nvContentPartPr>
              <p14:xfrm>
                <a:off x="7057500" y="4376640"/>
                <a:ext cx="129600" cy="54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3B761C8-ED4C-A304-718C-49D2ECEC54C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39500" y="4359000"/>
                  <a:ext cx="165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EC4FE28-4E41-9BC8-D593-547A6A3712B0}"/>
                    </a:ext>
                  </a:extLst>
                </p14:cNvPr>
                <p14:cNvContentPartPr/>
                <p14:nvPr/>
              </p14:nvContentPartPr>
              <p14:xfrm>
                <a:off x="7194300" y="4445760"/>
                <a:ext cx="91800" cy="86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EC4FE28-4E41-9BC8-D593-547A6A3712B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176300" y="4428120"/>
                  <a:ext cx="127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05D15CA-FA80-4394-BC35-9F14AC158AC1}"/>
                    </a:ext>
                  </a:extLst>
                </p14:cNvPr>
                <p14:cNvContentPartPr/>
                <p14:nvPr/>
              </p14:nvContentPartPr>
              <p14:xfrm>
                <a:off x="7285020" y="4373040"/>
                <a:ext cx="74160" cy="119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05D15CA-FA80-4394-BC35-9F14AC158AC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267380" y="4355400"/>
                  <a:ext cx="109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96CEBE1-1D45-5D56-962E-092B8B889080}"/>
                    </a:ext>
                  </a:extLst>
                </p14:cNvPr>
                <p14:cNvContentPartPr/>
                <p14:nvPr/>
              </p14:nvContentPartPr>
              <p14:xfrm>
                <a:off x="7375380" y="4379520"/>
                <a:ext cx="65520" cy="82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96CEBE1-1D45-5D56-962E-092B8B88908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57740" y="4361520"/>
                  <a:ext cx="101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7F85E8C-9008-00E2-AF3B-5C5652F1E9C1}"/>
                    </a:ext>
                  </a:extLst>
                </p14:cNvPr>
                <p14:cNvContentPartPr/>
                <p14:nvPr/>
              </p14:nvContentPartPr>
              <p14:xfrm>
                <a:off x="7453140" y="4280880"/>
                <a:ext cx="57240" cy="136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7F85E8C-9008-00E2-AF3B-5C5652F1E9C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435500" y="4263240"/>
                  <a:ext cx="92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84F7A2C-05AD-8AAB-2CAD-5644499FAC56}"/>
                    </a:ext>
                  </a:extLst>
                </p14:cNvPr>
                <p14:cNvContentPartPr/>
                <p14:nvPr/>
              </p14:nvContentPartPr>
              <p14:xfrm>
                <a:off x="7454940" y="4212480"/>
                <a:ext cx="82080" cy="159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84F7A2C-05AD-8AAB-2CAD-5644499FAC5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436940" y="4194840"/>
                  <a:ext cx="11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B3F0262-910C-7AD6-EADF-4BDCA94563BF}"/>
                    </a:ext>
                  </a:extLst>
                </p14:cNvPr>
                <p14:cNvContentPartPr/>
                <p14:nvPr/>
              </p14:nvContentPartPr>
              <p14:xfrm>
                <a:off x="7474740" y="4308240"/>
                <a:ext cx="63720" cy="40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B3F0262-910C-7AD6-EADF-4BDCA94563B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457100" y="4290600"/>
                  <a:ext cx="99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692F857-1195-056B-851B-416FCB4EE940}"/>
                    </a:ext>
                  </a:extLst>
                </p14:cNvPr>
                <p14:cNvContentPartPr/>
                <p14:nvPr/>
              </p14:nvContentPartPr>
              <p14:xfrm>
                <a:off x="7601100" y="4209600"/>
                <a:ext cx="30600" cy="2070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692F857-1195-056B-851B-416FCB4EE94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583100" y="4191960"/>
                  <a:ext cx="66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BCBA182-F562-F5B9-4EED-ADEF2C9C558C}"/>
                    </a:ext>
                  </a:extLst>
                </p14:cNvPr>
                <p14:cNvContentPartPr/>
                <p14:nvPr/>
              </p14:nvContentPartPr>
              <p14:xfrm>
                <a:off x="7544220" y="4221120"/>
                <a:ext cx="159120" cy="142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BCBA182-F562-F5B9-4EED-ADEF2C9C558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526220" y="4203120"/>
                  <a:ext cx="194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27884A-7FE0-4EB1-6992-8945E0305768}"/>
                    </a:ext>
                  </a:extLst>
                </p14:cNvPr>
                <p14:cNvContentPartPr/>
                <p14:nvPr/>
              </p14:nvContentPartPr>
              <p14:xfrm>
                <a:off x="8322540" y="3843480"/>
                <a:ext cx="70200" cy="1735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27884A-7FE0-4EB1-6992-8945E030576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304540" y="3825480"/>
                  <a:ext cx="105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A343036-179D-3092-56B6-176A1712C0AF}"/>
                    </a:ext>
                  </a:extLst>
                </p14:cNvPr>
                <p14:cNvContentPartPr/>
                <p14:nvPr/>
              </p14:nvContentPartPr>
              <p14:xfrm>
                <a:off x="8683260" y="3824040"/>
                <a:ext cx="101880" cy="169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A343036-179D-3092-56B6-176A1712C0A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665260" y="3806400"/>
                  <a:ext cx="13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E1CC56F-AE28-7393-3B6E-5D8A03C759DD}"/>
                    </a:ext>
                  </a:extLst>
                </p14:cNvPr>
                <p14:cNvContentPartPr/>
                <p14:nvPr/>
              </p14:nvContentPartPr>
              <p14:xfrm>
                <a:off x="8934900" y="3915120"/>
                <a:ext cx="274680" cy="162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E1CC56F-AE28-7393-3B6E-5D8A03C759D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917260" y="3897120"/>
                  <a:ext cx="310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D75AABF-E2F4-AD27-E582-7A8A14A9EEFA}"/>
                    </a:ext>
                  </a:extLst>
                </p14:cNvPr>
                <p14:cNvContentPartPr/>
                <p14:nvPr/>
              </p14:nvContentPartPr>
              <p14:xfrm>
                <a:off x="8036340" y="4008000"/>
                <a:ext cx="953640" cy="226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D75AABF-E2F4-AD27-E582-7A8A14A9EEF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018340" y="3990000"/>
                  <a:ext cx="989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1436300-B175-ABC3-1F63-BE13A5E45A34}"/>
                    </a:ext>
                  </a:extLst>
                </p14:cNvPr>
                <p14:cNvContentPartPr/>
                <p14:nvPr/>
              </p14:nvContentPartPr>
              <p14:xfrm>
                <a:off x="7771020" y="4116720"/>
                <a:ext cx="280800" cy="1042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1436300-B175-ABC3-1F63-BE13A5E45A3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753380" y="4099080"/>
                  <a:ext cx="316440" cy="107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8" name="TextBox 397">
            <a:extLst>
              <a:ext uri="{FF2B5EF4-FFF2-40B4-BE49-F238E27FC236}">
                <a16:creationId xmlns:a16="http://schemas.microsoft.com/office/drawing/2014/main" id="{432484DE-DB52-A745-7F4F-10D7E447543E}"/>
              </a:ext>
            </a:extLst>
          </p:cNvPr>
          <p:cNvSpPr txBox="1"/>
          <p:nvPr/>
        </p:nvSpPr>
        <p:spPr>
          <a:xfrm>
            <a:off x="7188073" y="5344635"/>
            <a:ext cx="46346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З вікном все ясно, у нас сеттер. Але як контекст запишеться, звідки береться?</a:t>
            </a:r>
          </a:p>
          <a:p>
            <a:pPr marL="0" algn="l" rtl="0" eaLnBrk="1" latinLnBrk="0" hangingPunct="1"/>
            <a:r>
              <a:rPr lang="uk-UA" i="1" u="sng" dirty="0">
                <a:solidFill>
                  <a:srgbClr val="000000"/>
                </a:solidFill>
                <a:latin typeface="Aptos" panose="020B0004020202020204" pitchFamily="34" charset="0"/>
              </a:rPr>
              <a:t>Анотація </a:t>
            </a:r>
            <a:r>
              <a:rPr lang="en-US" i="1" u="sng" dirty="0">
                <a:solidFill>
                  <a:srgbClr val="000000"/>
                </a:solidFill>
                <a:latin typeface="Aptos" panose="020B0004020202020204" pitchFamily="34" charset="0"/>
              </a:rPr>
              <a:t>@Autowired </a:t>
            </a:r>
            <a:r>
              <a:rPr lang="ru-RU" i="1" u="sng" dirty="0">
                <a:solidFill>
                  <a:srgbClr val="000000"/>
                </a:solidFill>
                <a:latin typeface="Aptos" panose="020B0004020202020204" pitchFamily="34" charset="0"/>
              </a:rPr>
              <a:t>в конструктор</a:t>
            </a:r>
            <a:r>
              <a:rPr lang="uk-UA" i="1" u="sng" dirty="0">
                <a:solidFill>
                  <a:srgbClr val="000000"/>
                </a:solidFill>
                <a:latin typeface="Aptos" panose="020B0004020202020204" pitchFamily="34" charset="0"/>
              </a:rPr>
              <a:t>і каже, що залежність підключить </a:t>
            </a:r>
            <a:r>
              <a:rPr lang="en-US" i="1" u="sng" dirty="0">
                <a:solidFill>
                  <a:srgbClr val="000000"/>
                </a:solidFill>
                <a:latin typeface="Aptos" panose="020B0004020202020204" pitchFamily="34" charset="0"/>
              </a:rPr>
              <a:t>Spring.</a:t>
            </a:r>
            <a:endParaRPr lang="uk-UA" i="1" u="sng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E5CC0-25BC-31B3-73B0-74528AB5BB2F}"/>
              </a:ext>
            </a:extLst>
          </p:cNvPr>
          <p:cNvGrpSpPr/>
          <p:nvPr/>
        </p:nvGrpSpPr>
        <p:grpSpPr>
          <a:xfrm>
            <a:off x="8531561" y="2034390"/>
            <a:ext cx="912240" cy="308880"/>
            <a:chOff x="8531561" y="2034390"/>
            <a:chExt cx="91224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60E627-7DCD-D8B7-F900-8AC0C7827678}"/>
                    </a:ext>
                  </a:extLst>
                </p14:cNvPr>
                <p14:cNvContentPartPr/>
                <p14:nvPr/>
              </p14:nvContentPartPr>
              <p14:xfrm>
                <a:off x="8531561" y="2076870"/>
                <a:ext cx="209880" cy="266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60E627-7DCD-D8B7-F900-8AC0C782767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513561" y="2058870"/>
                  <a:ext cx="245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B9E5E9-171C-C6FE-D581-B27B50868FD4}"/>
                    </a:ext>
                  </a:extLst>
                </p14:cNvPr>
                <p14:cNvContentPartPr/>
                <p14:nvPr/>
              </p14:nvContentPartPr>
              <p14:xfrm>
                <a:off x="8759441" y="2109990"/>
                <a:ext cx="217800" cy="17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B9E5E9-171C-C6FE-D581-B27B50868FD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741441" y="2092350"/>
                  <a:ext cx="253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8807C1-B0F4-4EE3-3FC6-00D2850FA2D8}"/>
                    </a:ext>
                  </a:extLst>
                </p14:cNvPr>
                <p14:cNvContentPartPr/>
                <p14:nvPr/>
              </p14:nvContentPartPr>
              <p14:xfrm>
                <a:off x="9001001" y="2123310"/>
                <a:ext cx="107280" cy="137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8807C1-B0F4-4EE3-3FC6-00D2850FA2D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983361" y="2105670"/>
                  <a:ext cx="142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A69D09-9A43-1307-BF56-E9D4DB68B8A0}"/>
                    </a:ext>
                  </a:extLst>
                </p14:cNvPr>
                <p14:cNvContentPartPr/>
                <p14:nvPr/>
              </p14:nvContentPartPr>
              <p14:xfrm>
                <a:off x="9121601" y="2112150"/>
                <a:ext cx="38520" cy="12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A69D09-9A43-1307-BF56-E9D4DB68B8A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103601" y="2094510"/>
                  <a:ext cx="74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0E088F-AA56-2F33-65AE-8DDAF8730DCD}"/>
                    </a:ext>
                  </a:extLst>
                </p14:cNvPr>
                <p14:cNvContentPartPr/>
                <p14:nvPr/>
              </p14:nvContentPartPr>
              <p14:xfrm>
                <a:off x="9125921" y="2034390"/>
                <a:ext cx="9720" cy="2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0E088F-AA56-2F33-65AE-8DDAF8730DC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107921" y="2016750"/>
                  <a:ext cx="45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F49F42-25FF-6ABB-31F5-E33606D549E3}"/>
                    </a:ext>
                  </a:extLst>
                </p14:cNvPr>
                <p14:cNvContentPartPr/>
                <p14:nvPr/>
              </p14:nvContentPartPr>
              <p14:xfrm>
                <a:off x="9186041" y="2064990"/>
                <a:ext cx="100440" cy="13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F49F42-25FF-6ABB-31F5-E33606D549E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168401" y="2046990"/>
                  <a:ext cx="13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0542BA-D623-4D9D-1D99-E1B250BA7F20}"/>
                    </a:ext>
                  </a:extLst>
                </p14:cNvPr>
                <p14:cNvContentPartPr/>
                <p14:nvPr/>
              </p14:nvContentPartPr>
              <p14:xfrm>
                <a:off x="9306641" y="2050950"/>
                <a:ext cx="137160" cy="13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0542BA-D623-4D9D-1D99-E1B250BA7F2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89001" y="2033310"/>
                  <a:ext cx="17280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5AF44E-70F4-F4A9-07B5-66003B8610A8}"/>
                  </a:ext>
                </a:extLst>
              </p14:cNvPr>
              <p14:cNvContentPartPr/>
              <p14:nvPr/>
            </p14:nvContentPartPr>
            <p14:xfrm>
              <a:off x="9607241" y="1983630"/>
              <a:ext cx="153000" cy="238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5AF44E-70F4-F4A9-07B5-66003B8610A8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589601" y="1965630"/>
                <a:ext cx="188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AF0BFD-6902-494D-2A01-9FC52821B386}"/>
                  </a:ext>
                </a:extLst>
              </p14:cNvPr>
              <p14:cNvContentPartPr/>
              <p14:nvPr/>
            </p14:nvContentPartPr>
            <p14:xfrm>
              <a:off x="9784361" y="1968510"/>
              <a:ext cx="153720" cy="13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AF0BFD-6902-494D-2A01-9FC52821B386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766361" y="1950510"/>
                <a:ext cx="1893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195BB4C-4D04-55A3-4E82-6C7F6811AC22}"/>
              </a:ext>
            </a:extLst>
          </p:cNvPr>
          <p:cNvGrpSpPr/>
          <p:nvPr/>
        </p:nvGrpSpPr>
        <p:grpSpPr>
          <a:xfrm>
            <a:off x="10111601" y="1920630"/>
            <a:ext cx="270360" cy="185760"/>
            <a:chOff x="10111601" y="1920630"/>
            <a:chExt cx="27036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49670E-5866-C724-1FCB-EF75ADB9F0D9}"/>
                    </a:ext>
                  </a:extLst>
                </p14:cNvPr>
                <p14:cNvContentPartPr/>
                <p14:nvPr/>
              </p14:nvContentPartPr>
              <p14:xfrm>
                <a:off x="10111601" y="1920630"/>
                <a:ext cx="136440" cy="18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49670E-5866-C724-1FCB-EF75ADB9F0D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093601" y="1902990"/>
                  <a:ext cx="172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B9408B1-B471-ED25-9ABD-0CB4262F2BB8}"/>
                    </a:ext>
                  </a:extLst>
                </p14:cNvPr>
                <p14:cNvContentPartPr/>
                <p14:nvPr/>
              </p14:nvContentPartPr>
              <p14:xfrm>
                <a:off x="10283681" y="1930710"/>
                <a:ext cx="98280" cy="147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B9408B1-B471-ED25-9ABD-0CB4262F2BB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65681" y="1913070"/>
                  <a:ext cx="1339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419568-B58F-03BB-D154-2D03FFDEC73E}"/>
              </a:ext>
            </a:extLst>
          </p:cNvPr>
          <p:cNvGrpSpPr/>
          <p:nvPr/>
        </p:nvGrpSpPr>
        <p:grpSpPr>
          <a:xfrm>
            <a:off x="10558001" y="1616430"/>
            <a:ext cx="782640" cy="466920"/>
            <a:chOff x="10558001" y="1616430"/>
            <a:chExt cx="78264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200E0F-93A1-E974-3DCB-8FF070599A0C}"/>
                    </a:ext>
                  </a:extLst>
                </p14:cNvPr>
                <p14:cNvContentPartPr/>
                <p14:nvPr/>
              </p14:nvContentPartPr>
              <p14:xfrm>
                <a:off x="10558001" y="1786710"/>
                <a:ext cx="95040" cy="29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200E0F-93A1-E974-3DCB-8FF070599A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540001" y="1769070"/>
                  <a:ext cx="130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D6E73D-D901-4BFB-A870-D537C15BD1B1}"/>
                    </a:ext>
                  </a:extLst>
                </p14:cNvPr>
                <p14:cNvContentPartPr/>
                <p14:nvPr/>
              </p14:nvContentPartPr>
              <p14:xfrm>
                <a:off x="10578521" y="1753590"/>
                <a:ext cx="236160" cy="271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D6E73D-D901-4BFB-A870-D537C15BD1B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560521" y="1735590"/>
                  <a:ext cx="271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D61720-3059-B2F0-10D9-B9126810C06A}"/>
                    </a:ext>
                  </a:extLst>
                </p14:cNvPr>
                <p14:cNvContentPartPr/>
                <p14:nvPr/>
              </p14:nvContentPartPr>
              <p14:xfrm>
                <a:off x="10818281" y="1838550"/>
                <a:ext cx="123120" cy="123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D61720-3059-B2F0-10D9-B9126810C06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800281" y="1820550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086440-66BF-23CC-3503-4D5283306C24}"/>
                    </a:ext>
                  </a:extLst>
                </p14:cNvPr>
                <p14:cNvContentPartPr/>
                <p14:nvPr/>
              </p14:nvContentPartPr>
              <p14:xfrm>
                <a:off x="10914761" y="1838550"/>
                <a:ext cx="161280" cy="9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086440-66BF-23CC-3503-4D5283306C2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897121" y="1820550"/>
                  <a:ext cx="196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B1923C-014E-B055-108D-F8A990857B2A}"/>
                    </a:ext>
                  </a:extLst>
                </p14:cNvPr>
                <p14:cNvContentPartPr/>
                <p14:nvPr/>
              </p14:nvContentPartPr>
              <p14:xfrm>
                <a:off x="11077481" y="1786350"/>
                <a:ext cx="148680" cy="180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B1923C-014E-B055-108D-F8A990857B2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059841" y="1768710"/>
                  <a:ext cx="184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D112C4-7AF1-D4B8-33AB-F88BFDD8D951}"/>
                    </a:ext>
                  </a:extLst>
                </p14:cNvPr>
                <p14:cNvContentPartPr/>
                <p14:nvPr/>
              </p14:nvContentPartPr>
              <p14:xfrm>
                <a:off x="11278721" y="1616430"/>
                <a:ext cx="32760" cy="258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D112C4-7AF1-D4B8-33AB-F88BFDD8D95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1260721" y="1598430"/>
                  <a:ext cx="68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999A73-D44E-8B5D-CF90-1EFC463CC9A3}"/>
                    </a:ext>
                  </a:extLst>
                </p14:cNvPr>
                <p14:cNvContentPartPr/>
                <p14:nvPr/>
              </p14:nvContentPartPr>
              <p14:xfrm>
                <a:off x="11305361" y="1947990"/>
                <a:ext cx="35280" cy="38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999A73-D44E-8B5D-CF90-1EFC463CC9A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287721" y="1929990"/>
                  <a:ext cx="7092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1A59F0C-B9AE-7B12-411D-97D9DE06874D}"/>
                  </a:ext>
                </a:extLst>
              </p14:cNvPr>
              <p14:cNvContentPartPr/>
              <p14:nvPr/>
            </p14:nvContentPartPr>
            <p14:xfrm>
              <a:off x="9559721" y="1661070"/>
              <a:ext cx="150120" cy="219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1A59F0C-B9AE-7B12-411D-97D9DE06874D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541721" y="1643070"/>
                <a:ext cx="1857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5BB1B6-EDBC-D508-6CCB-3198D07C5F16}"/>
                  </a:ext>
                </a:extLst>
              </p14:cNvPr>
              <p14:cNvContentPartPr/>
              <p14:nvPr/>
            </p14:nvContentPartPr>
            <p14:xfrm>
              <a:off x="9743681" y="1653510"/>
              <a:ext cx="157320" cy="135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5BB1B6-EDBC-D508-6CCB-3198D07C5F16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9726041" y="1635510"/>
                <a:ext cx="1929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795DC47-D7EB-1184-71B6-690267058DF0}"/>
                  </a:ext>
                </a:extLst>
              </p14:cNvPr>
              <p14:cNvContentPartPr/>
              <p14:nvPr/>
            </p14:nvContentPartPr>
            <p14:xfrm>
              <a:off x="9990281" y="1478190"/>
              <a:ext cx="279000" cy="212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795DC47-D7EB-1184-71B6-690267058DF0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972281" y="1460550"/>
                <a:ext cx="3146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53F6994-3C7C-B9DD-3067-4C34568D29AE}"/>
                  </a:ext>
                </a:extLst>
              </p14:cNvPr>
              <p14:cNvContentPartPr/>
              <p14:nvPr/>
            </p14:nvContentPartPr>
            <p14:xfrm>
              <a:off x="10291601" y="1518150"/>
              <a:ext cx="208080" cy="133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53F6994-3C7C-B9DD-3067-4C34568D29AE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10273601" y="1500150"/>
                <a:ext cx="2437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0138BE4-C108-D19D-608F-E3AF8EE10FB9}"/>
                  </a:ext>
                </a:extLst>
              </p14:cNvPr>
              <p14:cNvContentPartPr/>
              <p14:nvPr/>
            </p14:nvContentPartPr>
            <p14:xfrm>
              <a:off x="10502201" y="1465950"/>
              <a:ext cx="72000" cy="257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0138BE4-C108-D19D-608F-E3AF8EE10FB9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0484201" y="1448310"/>
                <a:ext cx="1076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7A4F2D-CBB2-42B1-D444-67A5E91DEA92}"/>
                  </a:ext>
                </a:extLst>
              </p14:cNvPr>
              <p14:cNvContentPartPr/>
              <p14:nvPr/>
            </p14:nvContentPartPr>
            <p14:xfrm>
              <a:off x="10490681" y="1455150"/>
              <a:ext cx="111600" cy="106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7A4F2D-CBB2-42B1-D444-67A5E91DEA92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10473041" y="1437510"/>
                <a:ext cx="147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961876-013B-685B-9B86-278675831298}"/>
                  </a:ext>
                </a:extLst>
              </p14:cNvPr>
              <p14:cNvContentPartPr/>
              <p14:nvPr/>
            </p14:nvContentPartPr>
            <p14:xfrm>
              <a:off x="10628561" y="1445070"/>
              <a:ext cx="125640" cy="120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961876-013B-685B-9B86-278675831298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0610921" y="1427070"/>
                <a:ext cx="161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449ECF2-494A-7D89-818A-9FD515E58BF2}"/>
                  </a:ext>
                </a:extLst>
              </p14:cNvPr>
              <p14:cNvContentPartPr/>
              <p14:nvPr/>
            </p14:nvContentPartPr>
            <p14:xfrm>
              <a:off x="10762841" y="1422030"/>
              <a:ext cx="136080" cy="127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449ECF2-494A-7D89-818A-9FD515E58BF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10744841" y="1404030"/>
                <a:ext cx="171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723BA04-F05A-A4D7-D1C8-CE3205A4B01E}"/>
                  </a:ext>
                </a:extLst>
              </p14:cNvPr>
              <p14:cNvContentPartPr/>
              <p14:nvPr/>
            </p14:nvContentPartPr>
            <p14:xfrm>
              <a:off x="10913681" y="1327710"/>
              <a:ext cx="255960" cy="177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723BA04-F05A-A4D7-D1C8-CE3205A4B01E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10895681" y="1310070"/>
                <a:ext cx="29160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4C4A064-8C9A-EF4F-44F8-251EB0DAA310}"/>
              </a:ext>
            </a:extLst>
          </p:cNvPr>
          <p:cNvGrpSpPr/>
          <p:nvPr/>
        </p:nvGrpSpPr>
        <p:grpSpPr>
          <a:xfrm>
            <a:off x="11121401" y="1115670"/>
            <a:ext cx="209880" cy="387720"/>
            <a:chOff x="11121401" y="1115670"/>
            <a:chExt cx="20988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AC1FB3-C0F6-FECE-F92D-09079B96DEEE}"/>
                    </a:ext>
                  </a:extLst>
                </p14:cNvPr>
                <p14:cNvContentPartPr/>
                <p14:nvPr/>
              </p14:nvContentPartPr>
              <p14:xfrm>
                <a:off x="11180441" y="1115670"/>
                <a:ext cx="150840" cy="387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AC1FB3-C0F6-FECE-F92D-09079B96DEE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1162441" y="1098030"/>
                  <a:ext cx="1864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1CCF11-D567-D0FC-BA51-85F07B4D336B}"/>
                    </a:ext>
                  </a:extLst>
                </p14:cNvPr>
                <p14:cNvContentPartPr/>
                <p14:nvPr/>
              </p14:nvContentPartPr>
              <p14:xfrm>
                <a:off x="11121401" y="1231950"/>
                <a:ext cx="190800" cy="92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1CCF11-D567-D0FC-BA51-85F07B4D336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103401" y="1213950"/>
                  <a:ext cx="226440" cy="12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160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7BF8-98ED-C2C8-A625-4442940B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5CC53-611C-5249-48EE-16C0C2BB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7" y="197775"/>
            <a:ext cx="5734850" cy="5134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7635C-22C2-F417-BD56-2375D6F92A25}"/>
              </a:ext>
            </a:extLst>
          </p:cNvPr>
          <p:cNvSpPr txBox="1"/>
          <p:nvPr/>
        </p:nvSpPr>
        <p:spPr>
          <a:xfrm>
            <a:off x="6197245" y="352527"/>
            <a:ext cx="54519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Звичайне завантаження інтерфейсу з файлу, єдине але – це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</a:rPr>
              <a:t>controllerFactory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який видає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JavaFX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створені в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Spring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біни.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Робимо єдину функцію, щоб не писати код 2 рази.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Функції будемо запускати, коли потрібно в коді далі.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40D9E-91CC-376E-E758-D4F5A403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45" y="3610112"/>
            <a:ext cx="5014706" cy="22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1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1B708-1671-74A6-4DB0-A369F00B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82D7A-05BA-100D-B5D6-BD1EB514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09" y="175831"/>
            <a:ext cx="4251497" cy="31185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FDBDD8-E761-1348-500B-FF0A19EEC2A4}"/>
              </a:ext>
            </a:extLst>
          </p:cNvPr>
          <p:cNvGrpSpPr/>
          <p:nvPr/>
        </p:nvGrpSpPr>
        <p:grpSpPr>
          <a:xfrm>
            <a:off x="3064241" y="2543790"/>
            <a:ext cx="1212840" cy="606960"/>
            <a:chOff x="3064241" y="2543790"/>
            <a:chExt cx="121284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5ED113-70B1-45D1-6892-2089CB1618CD}"/>
                    </a:ext>
                  </a:extLst>
                </p14:cNvPr>
                <p14:cNvContentPartPr/>
                <p14:nvPr/>
              </p14:nvContentPartPr>
              <p14:xfrm>
                <a:off x="3064241" y="2543790"/>
                <a:ext cx="90720" cy="307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5ED113-70B1-45D1-6892-2089CB1618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6601" y="2525790"/>
                  <a:ext cx="126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D6F090-3F7A-D605-A659-421C5DCE9AB8}"/>
                    </a:ext>
                  </a:extLst>
                </p14:cNvPr>
                <p14:cNvContentPartPr/>
                <p14:nvPr/>
              </p14:nvContentPartPr>
              <p14:xfrm>
                <a:off x="3066401" y="2821710"/>
                <a:ext cx="177120" cy="37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D6F090-3F7A-D605-A659-421C5DCE9A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8761" y="2804070"/>
                  <a:ext cx="212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AE90A7-46CD-13B5-F6F1-2B5CE1312A66}"/>
                    </a:ext>
                  </a:extLst>
                </p14:cNvPr>
                <p14:cNvContentPartPr/>
                <p14:nvPr/>
              </p14:nvContentPartPr>
              <p14:xfrm>
                <a:off x="3247841" y="3017910"/>
                <a:ext cx="147600" cy="132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AE90A7-46CD-13B5-F6F1-2B5CE1312A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30201" y="2999910"/>
                  <a:ext cx="183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430F49-23FC-B02A-904F-20799260DA87}"/>
                    </a:ext>
                  </a:extLst>
                </p14:cNvPr>
                <p14:cNvContentPartPr/>
                <p14:nvPr/>
              </p14:nvContentPartPr>
              <p14:xfrm>
                <a:off x="3421001" y="2985870"/>
                <a:ext cx="140400" cy="126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430F49-23FC-B02A-904F-20799260DA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3001" y="2968230"/>
                  <a:ext cx="176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B37F84-AD4A-9E5E-44E8-70A362D58752}"/>
                    </a:ext>
                  </a:extLst>
                </p14:cNvPr>
                <p14:cNvContentPartPr/>
                <p14:nvPr/>
              </p14:nvContentPartPr>
              <p14:xfrm>
                <a:off x="3572561" y="2933310"/>
                <a:ext cx="187920" cy="140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B37F84-AD4A-9E5E-44E8-70A362D587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54921" y="2915670"/>
                  <a:ext cx="223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E91641-A605-E490-A177-95B1945F9A17}"/>
                    </a:ext>
                  </a:extLst>
                </p14:cNvPr>
                <p14:cNvContentPartPr/>
                <p14:nvPr/>
              </p14:nvContentPartPr>
              <p14:xfrm>
                <a:off x="3803681" y="2916750"/>
                <a:ext cx="51480" cy="133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E91641-A605-E490-A177-95B1945F9A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85681" y="2898750"/>
                  <a:ext cx="87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A54C5E-E2AC-4BFF-EFF9-D2BE06840C0F}"/>
                    </a:ext>
                  </a:extLst>
                </p14:cNvPr>
                <p14:cNvContentPartPr/>
                <p14:nvPr/>
              </p14:nvContentPartPr>
              <p14:xfrm>
                <a:off x="3899441" y="2852670"/>
                <a:ext cx="377640" cy="167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A54C5E-E2AC-4BFF-EFF9-D2BE06840C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81441" y="2835030"/>
                  <a:ext cx="413280" cy="203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34EE752-05F5-3CF0-A0F6-64859A963F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1946" y="175831"/>
            <a:ext cx="3594717" cy="5711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1EF75F-763F-1BB5-8C1A-B02357E7DC5F}"/>
                  </a:ext>
                </a:extLst>
              </p14:cNvPr>
              <p14:cNvContentPartPr/>
              <p14:nvPr/>
            </p14:nvContentPartPr>
            <p14:xfrm>
              <a:off x="7311881" y="3956430"/>
              <a:ext cx="252000" cy="275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1EF75F-763F-1BB5-8C1A-B02357E7DC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3881" y="3938790"/>
                <a:ext cx="28764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0C456AE-6003-D401-BB23-DF762866BA24}"/>
              </a:ext>
            </a:extLst>
          </p:cNvPr>
          <p:cNvGrpSpPr/>
          <p:nvPr/>
        </p:nvGrpSpPr>
        <p:grpSpPr>
          <a:xfrm>
            <a:off x="7076081" y="4304190"/>
            <a:ext cx="1025280" cy="333360"/>
            <a:chOff x="7076081" y="4304190"/>
            <a:chExt cx="102528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F268A7-2390-1113-5856-1F0611A23F81}"/>
                    </a:ext>
                  </a:extLst>
                </p14:cNvPr>
                <p14:cNvContentPartPr/>
                <p14:nvPr/>
              </p14:nvContentPartPr>
              <p14:xfrm>
                <a:off x="7076081" y="4422270"/>
                <a:ext cx="149760" cy="215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F268A7-2390-1113-5856-1F0611A23F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8081" y="4404270"/>
                  <a:ext cx="18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90B63B-3B2A-2730-88B2-1AA230EAFA93}"/>
                    </a:ext>
                  </a:extLst>
                </p14:cNvPr>
                <p14:cNvContentPartPr/>
                <p14:nvPr/>
              </p14:nvContentPartPr>
              <p14:xfrm>
                <a:off x="7232681" y="4447470"/>
                <a:ext cx="133560" cy="15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90B63B-3B2A-2730-88B2-1AA230EAFA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5041" y="4429470"/>
                  <a:ext cx="16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E22E67-424E-92BD-80AE-3FCA858F78F5}"/>
                    </a:ext>
                  </a:extLst>
                </p14:cNvPr>
                <p14:cNvContentPartPr/>
                <p14:nvPr/>
              </p14:nvContentPartPr>
              <p14:xfrm>
                <a:off x="7392161" y="4391670"/>
                <a:ext cx="196560" cy="171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E22E67-424E-92BD-80AE-3FCA858F78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74521" y="4373670"/>
                  <a:ext cx="232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7A2574-1E4D-995E-4EFD-682535FF51B4}"/>
                    </a:ext>
                  </a:extLst>
                </p14:cNvPr>
                <p14:cNvContentPartPr/>
                <p14:nvPr/>
              </p14:nvContentPartPr>
              <p14:xfrm>
                <a:off x="7625081" y="4353870"/>
                <a:ext cx="60480" cy="14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7A2574-1E4D-995E-4EFD-682535FF51B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07441" y="4335870"/>
                  <a:ext cx="96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EE97D9-CC98-1F98-0115-4284DD3162AD}"/>
                    </a:ext>
                  </a:extLst>
                </p14:cNvPr>
                <p14:cNvContentPartPr/>
                <p14:nvPr/>
              </p14:nvContentPartPr>
              <p14:xfrm>
                <a:off x="7743161" y="4304190"/>
                <a:ext cx="358200" cy="16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EE97D9-CC98-1F98-0115-4284DD316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25521" y="4286550"/>
                  <a:ext cx="3938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647781-2550-49B0-35F6-39CC0D794555}"/>
              </a:ext>
            </a:extLst>
          </p:cNvPr>
          <p:cNvGrpSpPr/>
          <p:nvPr/>
        </p:nvGrpSpPr>
        <p:grpSpPr>
          <a:xfrm>
            <a:off x="4009241" y="130710"/>
            <a:ext cx="1253520" cy="2458080"/>
            <a:chOff x="4009241" y="130710"/>
            <a:chExt cx="1253520" cy="24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8C076D-61A1-52D9-3ADF-D8B2925F53E4}"/>
                    </a:ext>
                  </a:extLst>
                </p14:cNvPr>
                <p14:cNvContentPartPr/>
                <p14:nvPr/>
              </p14:nvContentPartPr>
              <p14:xfrm>
                <a:off x="4009241" y="1847910"/>
                <a:ext cx="371160" cy="740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8C076D-61A1-52D9-3ADF-D8B2925F53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91241" y="1830270"/>
                  <a:ext cx="40680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C6E423-576F-781A-877D-C33FD2C967D3}"/>
                    </a:ext>
                  </a:extLst>
                </p14:cNvPr>
                <p14:cNvContentPartPr/>
                <p14:nvPr/>
              </p14:nvContentPartPr>
              <p14:xfrm>
                <a:off x="4663001" y="190830"/>
                <a:ext cx="289440" cy="96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C6E423-576F-781A-877D-C33FD2C967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45001" y="172830"/>
                  <a:ext cx="32508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60A038-1825-E632-28E3-2100EC1B11D3}"/>
                    </a:ext>
                  </a:extLst>
                </p14:cNvPr>
                <p14:cNvContentPartPr/>
                <p14:nvPr/>
              </p14:nvContentPartPr>
              <p14:xfrm>
                <a:off x="4338281" y="927030"/>
                <a:ext cx="373320" cy="105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60A038-1825-E632-28E3-2100EC1B11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20641" y="909390"/>
                  <a:ext cx="40896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50067B-3DDF-5697-3038-A969F0CAEB21}"/>
                    </a:ext>
                  </a:extLst>
                </p14:cNvPr>
                <p14:cNvContentPartPr/>
                <p14:nvPr/>
              </p14:nvContentPartPr>
              <p14:xfrm>
                <a:off x="4741121" y="130710"/>
                <a:ext cx="416520" cy="14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50067B-3DDF-5697-3038-A969F0CAEB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23121" y="113070"/>
                  <a:ext cx="452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92E3F1-9935-6121-6F8E-8F161454F9C6}"/>
                    </a:ext>
                  </a:extLst>
                </p14:cNvPr>
                <p14:cNvContentPartPr/>
                <p14:nvPr/>
              </p14:nvContentPartPr>
              <p14:xfrm>
                <a:off x="4911401" y="1153470"/>
                <a:ext cx="351360" cy="3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92E3F1-9935-6121-6F8E-8F161454F9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93761" y="1135470"/>
                  <a:ext cx="38700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21337C9-C629-7F02-FC85-1EF12A0331F2}"/>
                  </a:ext>
                </a:extLst>
              </p14:cNvPr>
              <p14:cNvContentPartPr/>
              <p14:nvPr/>
            </p14:nvContentPartPr>
            <p14:xfrm>
              <a:off x="3777761" y="1842150"/>
              <a:ext cx="367560" cy="58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21337C9-C629-7F02-FC85-1EF12A0331F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60121" y="1824510"/>
                <a:ext cx="4032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FEF5003-C941-84BA-8FE0-CD2FF3BA8DE0}"/>
                  </a:ext>
                </a:extLst>
              </p14:cNvPr>
              <p14:cNvContentPartPr/>
              <p14:nvPr/>
            </p14:nvContentPartPr>
            <p14:xfrm>
              <a:off x="3726281" y="2567190"/>
              <a:ext cx="389880" cy="27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FEF5003-C941-84BA-8FE0-CD2FF3BA8DE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08281" y="2549550"/>
                <a:ext cx="425520" cy="6264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B9C7FE60-D7FA-4984-B0BD-88B35AB70FC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99541" y="261750"/>
            <a:ext cx="3505490" cy="228204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F3C2A7A-795D-748F-97F4-90EBF92200B2}"/>
              </a:ext>
            </a:extLst>
          </p:cNvPr>
          <p:cNvGrpSpPr/>
          <p:nvPr/>
        </p:nvGrpSpPr>
        <p:grpSpPr>
          <a:xfrm>
            <a:off x="10926641" y="2162910"/>
            <a:ext cx="1022400" cy="412560"/>
            <a:chOff x="10926641" y="2162910"/>
            <a:chExt cx="102240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F664F6-0B9E-FA4B-26DE-D8224C198F8A}"/>
                    </a:ext>
                  </a:extLst>
                </p14:cNvPr>
                <p14:cNvContentPartPr/>
                <p14:nvPr/>
              </p14:nvContentPartPr>
              <p14:xfrm>
                <a:off x="10926641" y="2162910"/>
                <a:ext cx="175320" cy="179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F664F6-0B9E-FA4B-26DE-D8224C198F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08641" y="2145270"/>
                  <a:ext cx="210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A09669-B1AE-7F6F-D704-77D0679C5886}"/>
                    </a:ext>
                  </a:extLst>
                </p14:cNvPr>
                <p14:cNvContentPartPr/>
                <p14:nvPr/>
              </p14:nvContentPartPr>
              <p14:xfrm>
                <a:off x="11010521" y="2439390"/>
                <a:ext cx="124200" cy="136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A09669-B1AE-7F6F-D704-77D0679C58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92521" y="2421750"/>
                  <a:ext cx="159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B58A62-37DD-E03D-4DE5-796E5CDF979E}"/>
                    </a:ext>
                  </a:extLst>
                </p14:cNvPr>
                <p14:cNvContentPartPr/>
                <p14:nvPr/>
              </p14:nvContentPartPr>
              <p14:xfrm>
                <a:off x="11164961" y="2417070"/>
                <a:ext cx="128880" cy="118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B58A62-37DD-E03D-4DE5-796E5CDF97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46961" y="2399070"/>
                  <a:ext cx="164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3EEB79-6FB4-AF5C-337D-6314D4A81653}"/>
                    </a:ext>
                  </a:extLst>
                </p14:cNvPr>
                <p14:cNvContentPartPr/>
                <p14:nvPr/>
              </p14:nvContentPartPr>
              <p14:xfrm>
                <a:off x="11305001" y="2365590"/>
                <a:ext cx="176040" cy="12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3EEB79-6FB4-AF5C-337D-6314D4A816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87361" y="2347950"/>
                  <a:ext cx="211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AC0522-D044-ED09-FB65-5F5663433D08}"/>
                    </a:ext>
                  </a:extLst>
                </p14:cNvPr>
                <p14:cNvContentPartPr/>
                <p14:nvPr/>
              </p14:nvContentPartPr>
              <p14:xfrm>
                <a:off x="11529281" y="2328510"/>
                <a:ext cx="44280" cy="13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AC0522-D044-ED09-FB65-5F5663433D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511281" y="2310510"/>
                  <a:ext cx="79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85CB68F-33CE-89B2-F9E3-6B9B432AE7B4}"/>
                    </a:ext>
                  </a:extLst>
                </p14:cNvPr>
                <p14:cNvContentPartPr/>
                <p14:nvPr/>
              </p14:nvContentPartPr>
              <p14:xfrm>
                <a:off x="11599121" y="2274510"/>
                <a:ext cx="349920" cy="161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85CB68F-33CE-89B2-F9E3-6B9B432AE7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581481" y="2256870"/>
                  <a:ext cx="385560" cy="196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09B444-A061-FE59-90DC-4351DA5D58C0}"/>
              </a:ext>
            </a:extLst>
          </p:cNvPr>
          <p:cNvSpPr txBox="1"/>
          <p:nvPr/>
        </p:nvSpPr>
        <p:spPr>
          <a:xfrm>
            <a:off x="8547103" y="2942705"/>
            <a:ext cx="33248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Ось так виглядає обгортка навколо нашого вебсокета – методи запуску, закривання, відправлення, геттери зі станом.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4F0121-AF61-93B9-7B1C-CFF8AF4D0F57}"/>
                  </a:ext>
                </a:extLst>
              </p14:cNvPr>
              <p14:cNvContentPartPr/>
              <p14:nvPr/>
            </p14:nvContentPartPr>
            <p14:xfrm>
              <a:off x="357761" y="443190"/>
              <a:ext cx="776520" cy="48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4F0121-AF61-93B9-7B1C-CFF8AF4D0F5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0121" y="425550"/>
                <a:ext cx="81216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659431E-07EB-B623-A38F-7409AF3B4960}"/>
              </a:ext>
            </a:extLst>
          </p:cNvPr>
          <p:cNvGrpSpPr/>
          <p:nvPr/>
        </p:nvGrpSpPr>
        <p:grpSpPr>
          <a:xfrm>
            <a:off x="1696601" y="1593390"/>
            <a:ext cx="2208960" cy="365760"/>
            <a:chOff x="1696601" y="1593390"/>
            <a:chExt cx="220896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A13263-CAE6-CEA4-9CDE-EC5831A2D4B1}"/>
                    </a:ext>
                  </a:extLst>
                </p14:cNvPr>
                <p14:cNvContentPartPr/>
                <p14:nvPr/>
              </p14:nvContentPartPr>
              <p14:xfrm>
                <a:off x="1696601" y="1850430"/>
                <a:ext cx="194040" cy="41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A13263-CAE6-CEA4-9CDE-EC5831A2D4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78601" y="1832790"/>
                  <a:ext cx="229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48931E-ED57-C362-4DB7-773858F235C4}"/>
                    </a:ext>
                  </a:extLst>
                </p14:cNvPr>
                <p14:cNvContentPartPr/>
                <p14:nvPr/>
              </p14:nvContentPartPr>
              <p14:xfrm>
                <a:off x="1807481" y="1820910"/>
                <a:ext cx="101160" cy="107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48931E-ED57-C362-4DB7-773858F235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9481" y="1802910"/>
                  <a:ext cx="136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224225-1ACA-D9CA-BA0E-AF8C518C27FA}"/>
                    </a:ext>
                  </a:extLst>
                </p14:cNvPr>
                <p14:cNvContentPartPr/>
                <p14:nvPr/>
              </p14:nvContentPartPr>
              <p14:xfrm>
                <a:off x="2037521" y="1786350"/>
                <a:ext cx="119520" cy="104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224225-1ACA-D9CA-BA0E-AF8C518C27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19881" y="1768710"/>
                  <a:ext cx="155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D2A005-2BFE-6EEE-4F96-6C49D361E052}"/>
                    </a:ext>
                  </a:extLst>
                </p14:cNvPr>
                <p14:cNvContentPartPr/>
                <p14:nvPr/>
              </p14:nvContentPartPr>
              <p14:xfrm>
                <a:off x="2173241" y="1689510"/>
                <a:ext cx="79560" cy="209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D2A005-2BFE-6EEE-4F96-6C49D361E0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55601" y="1671870"/>
                  <a:ext cx="115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FE25A4-853F-07CF-780C-476B2642F901}"/>
                    </a:ext>
                  </a:extLst>
                </p14:cNvPr>
                <p14:cNvContentPartPr/>
                <p14:nvPr/>
              </p14:nvContentPartPr>
              <p14:xfrm>
                <a:off x="2318681" y="1790310"/>
                <a:ext cx="23760" cy="86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FE25A4-853F-07CF-780C-476B2642F9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00681" y="1772670"/>
                  <a:ext cx="59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AFE37B-B78B-1AF5-7655-E77E89AF8D0F}"/>
                    </a:ext>
                  </a:extLst>
                </p14:cNvPr>
                <p14:cNvContentPartPr/>
                <p14:nvPr/>
              </p14:nvContentPartPr>
              <p14:xfrm>
                <a:off x="2236241" y="1741350"/>
                <a:ext cx="246600" cy="10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AFE37B-B78B-1AF5-7655-E77E89AF8D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18601" y="1723710"/>
                  <a:ext cx="282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B3B414-944B-B111-2945-85AD2B4EB698}"/>
                    </a:ext>
                  </a:extLst>
                </p14:cNvPr>
                <p14:cNvContentPartPr/>
                <p14:nvPr/>
              </p14:nvContentPartPr>
              <p14:xfrm>
                <a:off x="2536121" y="1743870"/>
                <a:ext cx="199080" cy="118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B3B414-944B-B111-2945-85AD2B4EB6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18481" y="1725870"/>
                  <a:ext cx="234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EE8615-1C8D-CA05-7BFE-0FDEB4235ED9}"/>
                    </a:ext>
                  </a:extLst>
                </p14:cNvPr>
                <p14:cNvContentPartPr/>
                <p14:nvPr/>
              </p14:nvContentPartPr>
              <p14:xfrm>
                <a:off x="2628281" y="1680870"/>
                <a:ext cx="22320" cy="18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EE8615-1C8D-CA05-7BFE-0FDEB4235E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10641" y="1663230"/>
                  <a:ext cx="5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136601-5904-CB6E-15C8-FF0995E33855}"/>
                    </a:ext>
                  </a:extLst>
                </p14:cNvPr>
                <p14:cNvContentPartPr/>
                <p14:nvPr/>
              </p14:nvContentPartPr>
              <p14:xfrm>
                <a:off x="2751041" y="1710750"/>
                <a:ext cx="111600" cy="24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136601-5904-CB6E-15C8-FF0995E338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3401" y="1693110"/>
                  <a:ext cx="147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FEF372-8953-B11A-48FB-0490ABD22B36}"/>
                    </a:ext>
                  </a:extLst>
                </p14:cNvPr>
                <p14:cNvContentPartPr/>
                <p14:nvPr/>
              </p14:nvContentPartPr>
              <p14:xfrm>
                <a:off x="2864081" y="1682670"/>
                <a:ext cx="45000" cy="15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FEF372-8953-B11A-48FB-0490ABD22B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46081" y="1665030"/>
                  <a:ext cx="80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6A487-2F95-EAE5-1D78-36AABEB01E91}"/>
                    </a:ext>
                  </a:extLst>
                </p14:cNvPr>
                <p14:cNvContentPartPr/>
                <p14:nvPr/>
              </p14:nvContentPartPr>
              <p14:xfrm>
                <a:off x="2902601" y="1688430"/>
                <a:ext cx="48600" cy="109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6A487-2F95-EAE5-1D78-36AABEB01E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84601" y="1670430"/>
                  <a:ext cx="84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B7FCBB-8C92-CE7B-7FB1-CCFC43F3D335}"/>
                    </a:ext>
                  </a:extLst>
                </p14:cNvPr>
                <p14:cNvContentPartPr/>
                <p14:nvPr/>
              </p14:nvContentPartPr>
              <p14:xfrm>
                <a:off x="2993321" y="1669710"/>
                <a:ext cx="11160" cy="149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B7FCBB-8C92-CE7B-7FB1-CCFC43F3D3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75681" y="1651710"/>
                  <a:ext cx="46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28F83C-DECF-8D68-68A4-D478D64E8985}"/>
                    </a:ext>
                  </a:extLst>
                </p14:cNvPr>
                <p14:cNvContentPartPr/>
                <p14:nvPr/>
              </p14:nvContentPartPr>
              <p14:xfrm>
                <a:off x="3018881" y="1671510"/>
                <a:ext cx="52200" cy="126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28F83C-DECF-8D68-68A4-D478D64E89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01241" y="1653510"/>
                  <a:ext cx="87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09F01A-8C68-67D2-6E3D-D7BB12FDE8A0}"/>
                    </a:ext>
                  </a:extLst>
                </p14:cNvPr>
                <p14:cNvContentPartPr/>
                <p14:nvPr/>
              </p14:nvContentPartPr>
              <p14:xfrm>
                <a:off x="3082961" y="1677630"/>
                <a:ext cx="130320" cy="156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09F01A-8C68-67D2-6E3D-D7BB12FDE8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5321" y="1659990"/>
                  <a:ext cx="16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ABC124-3C90-8B46-DB62-9392B77F3A1C}"/>
                    </a:ext>
                  </a:extLst>
                </p14:cNvPr>
                <p14:cNvContentPartPr/>
                <p14:nvPr/>
              </p14:nvContentPartPr>
              <p14:xfrm>
                <a:off x="3242801" y="1654230"/>
                <a:ext cx="328320" cy="149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ABC124-3C90-8B46-DB62-9392B77F3A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25161" y="1636590"/>
                  <a:ext cx="363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A6D4557-37BC-6EAB-529E-8D6EFDC13F8F}"/>
                    </a:ext>
                  </a:extLst>
                </p14:cNvPr>
                <p14:cNvContentPartPr/>
                <p14:nvPr/>
              </p14:nvContentPartPr>
              <p14:xfrm>
                <a:off x="3600281" y="1628670"/>
                <a:ext cx="77400" cy="142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A6D4557-37BC-6EAB-529E-8D6EFDC13F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82281" y="1610670"/>
                  <a:ext cx="113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79E88B-2218-8155-1936-08FBB13EA43E}"/>
                    </a:ext>
                  </a:extLst>
                </p14:cNvPr>
                <p14:cNvContentPartPr/>
                <p14:nvPr/>
              </p14:nvContentPartPr>
              <p14:xfrm>
                <a:off x="3661481" y="1633710"/>
                <a:ext cx="38520" cy="97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79E88B-2218-8155-1936-08FBB13EA4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43841" y="1615710"/>
                  <a:ext cx="74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B918762-62BB-4A06-2818-1695CF2C0ABE}"/>
                    </a:ext>
                  </a:extLst>
                </p14:cNvPr>
                <p14:cNvContentPartPr/>
                <p14:nvPr/>
              </p14:nvContentPartPr>
              <p14:xfrm>
                <a:off x="3725561" y="1593390"/>
                <a:ext cx="180000" cy="139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B918762-62BB-4A06-2818-1695CF2C0A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07561" y="1575390"/>
                  <a:ext cx="215640" cy="17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23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3C8A-F105-46AE-3734-86F85D9D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5DE39-279E-F5FA-B3EA-B03F7CC0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6" y="149234"/>
            <a:ext cx="5572903" cy="42296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A8CFFB-069A-41FF-DC92-D7F496680A8A}"/>
                  </a:ext>
                </a:extLst>
              </p14:cNvPr>
              <p14:cNvContentPartPr/>
              <p14:nvPr/>
            </p14:nvContentPartPr>
            <p14:xfrm>
              <a:off x="754121" y="1760430"/>
              <a:ext cx="330120" cy="209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A8CFFB-069A-41FF-DC92-D7F496680A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121" y="1742790"/>
                <a:ext cx="365760" cy="21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B1A0E03-4028-6F33-0291-1C6860E49998}"/>
              </a:ext>
            </a:extLst>
          </p:cNvPr>
          <p:cNvGrpSpPr/>
          <p:nvPr/>
        </p:nvGrpSpPr>
        <p:grpSpPr>
          <a:xfrm>
            <a:off x="3781001" y="279030"/>
            <a:ext cx="1037880" cy="604440"/>
            <a:chOff x="3781001" y="279030"/>
            <a:chExt cx="103788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01B52F-C395-58BE-17C3-537C2EDCD221}"/>
                    </a:ext>
                  </a:extLst>
                </p14:cNvPr>
                <p14:cNvContentPartPr/>
                <p14:nvPr/>
              </p14:nvContentPartPr>
              <p14:xfrm>
                <a:off x="3940481" y="279030"/>
                <a:ext cx="99000" cy="172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01B52F-C395-58BE-17C3-537C2EDCD2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2481" y="261390"/>
                  <a:ext cx="134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B6A4F6-43A2-522F-45E7-0A64420E9906}"/>
                    </a:ext>
                  </a:extLst>
                </p14:cNvPr>
                <p14:cNvContentPartPr/>
                <p14:nvPr/>
              </p14:nvContentPartPr>
              <p14:xfrm>
                <a:off x="4039481" y="342390"/>
                <a:ext cx="3240" cy="199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B6A4F6-43A2-522F-45E7-0A64420E99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1841" y="324390"/>
                  <a:ext cx="38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18C8B2-3A98-F836-D228-19697830EABB}"/>
                    </a:ext>
                  </a:extLst>
                </p14:cNvPr>
                <p14:cNvContentPartPr/>
                <p14:nvPr/>
              </p14:nvContentPartPr>
              <p14:xfrm>
                <a:off x="3781001" y="714630"/>
                <a:ext cx="119880" cy="168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18C8B2-3A98-F836-D228-19697830EA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63001" y="696990"/>
                  <a:ext cx="155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CB9E57-69D4-FA47-0586-BC8D392E2054}"/>
                    </a:ext>
                  </a:extLst>
                </p14:cNvPr>
                <p14:cNvContentPartPr/>
                <p14:nvPr/>
              </p14:nvContentPartPr>
              <p14:xfrm>
                <a:off x="3937601" y="743070"/>
                <a:ext cx="159120" cy="128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CB9E57-69D4-FA47-0586-BC8D392E20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19961" y="725430"/>
                  <a:ext cx="194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712E9E-5128-D3E6-253F-1C2B1776D40C}"/>
                    </a:ext>
                  </a:extLst>
                </p14:cNvPr>
                <p14:cNvContentPartPr/>
                <p14:nvPr/>
              </p14:nvContentPartPr>
              <p14:xfrm>
                <a:off x="4105361" y="726510"/>
                <a:ext cx="190800" cy="13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712E9E-5128-D3E6-253F-1C2B1776D4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7721" y="708870"/>
                  <a:ext cx="226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1EBE9A-DC61-DF70-23F3-02B538707DCB}"/>
                    </a:ext>
                  </a:extLst>
                </p14:cNvPr>
                <p14:cNvContentPartPr/>
                <p14:nvPr/>
              </p14:nvContentPartPr>
              <p14:xfrm>
                <a:off x="4339721" y="704550"/>
                <a:ext cx="47880" cy="11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1EBE9A-DC61-DF70-23F3-02B538707D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2081" y="686910"/>
                  <a:ext cx="83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F8A81B-8D18-D80C-6A7B-5CF7F859D5FF}"/>
                    </a:ext>
                  </a:extLst>
                </p14:cNvPr>
                <p14:cNvContentPartPr/>
                <p14:nvPr/>
              </p14:nvContentPartPr>
              <p14:xfrm>
                <a:off x="4441961" y="689790"/>
                <a:ext cx="376920" cy="11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F8A81B-8D18-D80C-6A7B-5CF7F859D5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4321" y="671790"/>
                  <a:ext cx="412560" cy="15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9D2869C-82B0-52D1-7A29-D207EB7E99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0953" y="225217"/>
            <a:ext cx="4733925" cy="12668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1188F8-409E-F66B-9013-499F157CDA1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7024" y="1686090"/>
            <a:ext cx="4181475" cy="434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347705-9B87-7E59-18C7-1D0740F496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9298" y="4990839"/>
            <a:ext cx="4763165" cy="1867161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46214B67-D80E-990C-7D4A-7ACF65BD588A}"/>
              </a:ext>
            </a:extLst>
          </p:cNvPr>
          <p:cNvGrpSpPr/>
          <p:nvPr/>
        </p:nvGrpSpPr>
        <p:grpSpPr>
          <a:xfrm>
            <a:off x="9146441" y="1140870"/>
            <a:ext cx="396000" cy="308880"/>
            <a:chOff x="9146441" y="1140870"/>
            <a:chExt cx="39600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77A38D4-798E-FF69-F622-FAC3C79F3BEF}"/>
                    </a:ext>
                  </a:extLst>
                </p14:cNvPr>
                <p14:cNvContentPartPr/>
                <p14:nvPr/>
              </p14:nvContentPartPr>
              <p14:xfrm>
                <a:off x="9146441" y="1196310"/>
                <a:ext cx="129240" cy="225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77A38D4-798E-FF69-F622-FAC3C79F3B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28441" y="1178670"/>
                  <a:ext cx="16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B61D0D-443B-16C5-BDF9-9409532D5BA9}"/>
                    </a:ext>
                  </a:extLst>
                </p14:cNvPr>
                <p14:cNvContentPartPr/>
                <p14:nvPr/>
              </p14:nvContentPartPr>
              <p14:xfrm>
                <a:off x="9157241" y="1152030"/>
                <a:ext cx="179280" cy="45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B61D0D-443B-16C5-BDF9-9409532D5B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39241" y="1134030"/>
                  <a:ext cx="214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F8A476-8BED-A2FD-9560-39F2B3F84E67}"/>
                    </a:ext>
                  </a:extLst>
                </p14:cNvPr>
                <p14:cNvContentPartPr/>
                <p14:nvPr/>
              </p14:nvContentPartPr>
              <p14:xfrm>
                <a:off x="9353081" y="1400790"/>
                <a:ext cx="16560" cy="3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F8A476-8BED-A2FD-9560-39F2B3F84E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35441" y="1382790"/>
                  <a:ext cx="52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88B826-651E-E3A5-A53B-E9E4F8D21687}"/>
                    </a:ext>
                  </a:extLst>
                </p14:cNvPr>
                <p14:cNvContentPartPr/>
                <p14:nvPr/>
              </p14:nvContentPartPr>
              <p14:xfrm>
                <a:off x="9460001" y="1140870"/>
                <a:ext cx="82440" cy="308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88B826-651E-E3A5-A53B-E9E4F8D216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42361" y="1123230"/>
                  <a:ext cx="1180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6B3507-3B3D-F388-B942-2C2C1C876E2D}"/>
              </a:ext>
            </a:extLst>
          </p:cNvPr>
          <p:cNvGrpSpPr/>
          <p:nvPr/>
        </p:nvGrpSpPr>
        <p:grpSpPr>
          <a:xfrm>
            <a:off x="9182081" y="1834950"/>
            <a:ext cx="478800" cy="243720"/>
            <a:chOff x="9182081" y="1834950"/>
            <a:chExt cx="47880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1262CA-EFD0-4D86-9071-95B1A44EF3EC}"/>
                    </a:ext>
                  </a:extLst>
                </p14:cNvPr>
                <p14:cNvContentPartPr/>
                <p14:nvPr/>
              </p14:nvContentPartPr>
              <p14:xfrm>
                <a:off x="9182081" y="1877070"/>
                <a:ext cx="126720" cy="178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1262CA-EFD0-4D86-9071-95B1A44EF3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64081" y="1859070"/>
                  <a:ext cx="162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2CA447-728C-488D-4709-7A5BB5A6B19D}"/>
                    </a:ext>
                  </a:extLst>
                </p14:cNvPr>
                <p14:cNvContentPartPr/>
                <p14:nvPr/>
              </p14:nvContentPartPr>
              <p14:xfrm>
                <a:off x="9212321" y="1834950"/>
                <a:ext cx="134640" cy="54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2CA447-728C-488D-4709-7A5BB5A6B19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94681" y="1816950"/>
                  <a:ext cx="170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62A38F-0619-6E86-4130-9575975A3916}"/>
                    </a:ext>
                  </a:extLst>
                </p14:cNvPr>
                <p14:cNvContentPartPr/>
                <p14:nvPr/>
              </p14:nvContentPartPr>
              <p14:xfrm>
                <a:off x="9381161" y="2029710"/>
                <a:ext cx="12600" cy="25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62A38F-0619-6E86-4130-9575975A39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63521" y="2011710"/>
                  <a:ext cx="48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3A8F6F-BAA8-5AC7-208E-257BAE60DED1}"/>
                    </a:ext>
                  </a:extLst>
                </p14:cNvPr>
                <p14:cNvContentPartPr/>
                <p14:nvPr/>
              </p14:nvContentPartPr>
              <p14:xfrm>
                <a:off x="9485561" y="1849350"/>
                <a:ext cx="175320" cy="229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3A8F6F-BAA8-5AC7-208E-257BAE60DED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67921" y="1831350"/>
                  <a:ext cx="2109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177FFA3-9E01-5544-11B8-FF2B81EAE0E2}"/>
              </a:ext>
            </a:extLst>
          </p:cNvPr>
          <p:cNvGrpSpPr/>
          <p:nvPr/>
        </p:nvGrpSpPr>
        <p:grpSpPr>
          <a:xfrm>
            <a:off x="9932681" y="1156710"/>
            <a:ext cx="1333440" cy="410760"/>
            <a:chOff x="9932681" y="1156710"/>
            <a:chExt cx="133344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DFA495-6276-4123-EEB2-925B08C1B6EF}"/>
                    </a:ext>
                  </a:extLst>
                </p14:cNvPr>
                <p14:cNvContentPartPr/>
                <p14:nvPr/>
              </p14:nvContentPartPr>
              <p14:xfrm>
                <a:off x="9932681" y="1240590"/>
                <a:ext cx="104760" cy="261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DFA495-6276-4123-EEB2-925B08C1B6E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14681" y="1222950"/>
                  <a:ext cx="140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DC051E-A9AC-D132-A7B2-A35E197BD31C}"/>
                    </a:ext>
                  </a:extLst>
                </p14:cNvPr>
                <p14:cNvContentPartPr/>
                <p14:nvPr/>
              </p14:nvContentPartPr>
              <p14:xfrm>
                <a:off x="10073081" y="1338870"/>
                <a:ext cx="147240" cy="125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DC051E-A9AC-D132-A7B2-A35E197BD3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55441" y="1320870"/>
                  <a:ext cx="182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B67314-321D-D3C3-01F5-AEBE6B7D5568}"/>
                    </a:ext>
                  </a:extLst>
                </p14:cNvPr>
                <p14:cNvContentPartPr/>
                <p14:nvPr/>
              </p14:nvContentPartPr>
              <p14:xfrm>
                <a:off x="10232201" y="1298550"/>
                <a:ext cx="110520" cy="268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B67314-321D-D3C3-01F5-AEBE6B7D55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14201" y="1280550"/>
                  <a:ext cx="146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0C9EA7-FB70-DF92-E701-DB39122C8A2C}"/>
                    </a:ext>
                  </a:extLst>
                </p14:cNvPr>
                <p14:cNvContentPartPr/>
                <p14:nvPr/>
              </p14:nvContentPartPr>
              <p14:xfrm>
                <a:off x="10361801" y="1299990"/>
                <a:ext cx="129600" cy="113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0C9EA7-FB70-DF92-E701-DB39122C8A2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43801" y="1281990"/>
                  <a:ext cx="165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A7A16F-ED34-E6B1-3204-51CEB441FAAF}"/>
                    </a:ext>
                  </a:extLst>
                </p14:cNvPr>
                <p14:cNvContentPartPr/>
                <p14:nvPr/>
              </p14:nvContentPartPr>
              <p14:xfrm>
                <a:off x="10526321" y="1244910"/>
                <a:ext cx="103320" cy="153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A7A16F-ED34-E6B1-3204-51CEB441FAA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8681" y="1227270"/>
                  <a:ext cx="138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24A5883-1C6F-9BE9-334D-3B67D01C00EE}"/>
                    </a:ext>
                  </a:extLst>
                </p14:cNvPr>
                <p14:cNvContentPartPr/>
                <p14:nvPr/>
              </p14:nvContentPartPr>
              <p14:xfrm>
                <a:off x="10664201" y="1222590"/>
                <a:ext cx="150840" cy="159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24A5883-1C6F-9BE9-334D-3B67D01C00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46201" y="1204950"/>
                  <a:ext cx="186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5D285B-C1E3-CE6F-E95B-DD3A02386F32}"/>
                    </a:ext>
                  </a:extLst>
                </p14:cNvPr>
                <p14:cNvContentPartPr/>
                <p14:nvPr/>
              </p14:nvContentPartPr>
              <p14:xfrm>
                <a:off x="10803161" y="1185150"/>
                <a:ext cx="75600" cy="140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5D285B-C1E3-CE6F-E95B-DD3A02386F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85521" y="1167510"/>
                  <a:ext cx="111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581ED5-E97C-B19D-EA13-A0AFFCBCE298}"/>
                    </a:ext>
                  </a:extLst>
                </p14:cNvPr>
                <p14:cNvContentPartPr/>
                <p14:nvPr/>
              </p14:nvContentPartPr>
              <p14:xfrm>
                <a:off x="10817561" y="1256430"/>
                <a:ext cx="83520" cy="20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581ED5-E97C-B19D-EA13-A0AFFCBCE29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99921" y="1238430"/>
                  <a:ext cx="119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A2D0DF-D428-D636-A117-346042E724A2}"/>
                    </a:ext>
                  </a:extLst>
                </p14:cNvPr>
                <p14:cNvContentPartPr/>
                <p14:nvPr/>
              </p14:nvContentPartPr>
              <p14:xfrm>
                <a:off x="10918721" y="1156710"/>
                <a:ext cx="347400" cy="144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A2D0DF-D428-D636-A117-346042E724A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901081" y="1138710"/>
                  <a:ext cx="3830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C71CD66-63B9-D04F-4B65-7B4D2CED1756}"/>
              </a:ext>
            </a:extLst>
          </p:cNvPr>
          <p:cNvGrpSpPr/>
          <p:nvPr/>
        </p:nvGrpSpPr>
        <p:grpSpPr>
          <a:xfrm>
            <a:off x="9768521" y="1994790"/>
            <a:ext cx="1315800" cy="421920"/>
            <a:chOff x="9768521" y="1994790"/>
            <a:chExt cx="131580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89F800-B546-DD0E-7ACB-7E2036DCE19B}"/>
                    </a:ext>
                  </a:extLst>
                </p14:cNvPr>
                <p14:cNvContentPartPr/>
                <p14:nvPr/>
              </p14:nvContentPartPr>
              <p14:xfrm>
                <a:off x="9768521" y="2090190"/>
                <a:ext cx="92520" cy="194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89F800-B546-DD0E-7ACB-7E2036DCE19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50521" y="2072550"/>
                  <a:ext cx="128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8FC0DB-F6FA-DD3C-DFEE-77C71D65B79B}"/>
                    </a:ext>
                  </a:extLst>
                </p14:cNvPr>
                <p14:cNvContentPartPr/>
                <p14:nvPr/>
              </p14:nvContentPartPr>
              <p14:xfrm>
                <a:off x="9904241" y="2161470"/>
                <a:ext cx="125280" cy="102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8FC0DB-F6FA-DD3C-DFEE-77C71D65B7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86601" y="2143470"/>
                  <a:ext cx="160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DD38B5-386C-792F-058E-8D4543965BD7}"/>
                    </a:ext>
                  </a:extLst>
                </p14:cNvPr>
                <p14:cNvContentPartPr/>
                <p14:nvPr/>
              </p14:nvContentPartPr>
              <p14:xfrm>
                <a:off x="10056161" y="2131590"/>
                <a:ext cx="125280" cy="28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DD38B5-386C-792F-058E-8D4543965B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38521" y="2113590"/>
                  <a:ext cx="1609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609202-C717-8FE1-3BC5-F909B900972D}"/>
                    </a:ext>
                  </a:extLst>
                </p14:cNvPr>
                <p14:cNvContentPartPr/>
                <p14:nvPr/>
              </p14:nvContentPartPr>
              <p14:xfrm>
                <a:off x="10199081" y="2154270"/>
                <a:ext cx="99000" cy="88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609202-C717-8FE1-3BC5-F909B900972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81081" y="2136270"/>
                  <a:ext cx="134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B759823-865B-D762-D164-3D383E179C99}"/>
                    </a:ext>
                  </a:extLst>
                </p14:cNvPr>
                <p14:cNvContentPartPr/>
                <p14:nvPr/>
              </p14:nvContentPartPr>
              <p14:xfrm>
                <a:off x="10330121" y="2105310"/>
                <a:ext cx="103320" cy="144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B759823-865B-D762-D164-3D383E179C9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12481" y="2087670"/>
                  <a:ext cx="13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3D380C-374E-6212-5951-DE1855B0A56F}"/>
                    </a:ext>
                  </a:extLst>
                </p14:cNvPr>
                <p14:cNvContentPartPr/>
                <p14:nvPr/>
              </p14:nvContentPartPr>
              <p14:xfrm>
                <a:off x="10454681" y="2073990"/>
                <a:ext cx="90000" cy="156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3D380C-374E-6212-5951-DE1855B0A56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36681" y="2056350"/>
                  <a:ext cx="125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80DA48F-D383-77E0-C4E7-606AEDEF815D}"/>
                    </a:ext>
                  </a:extLst>
                </p14:cNvPr>
                <p14:cNvContentPartPr/>
                <p14:nvPr/>
              </p14:nvContentPartPr>
              <p14:xfrm>
                <a:off x="10563401" y="2027190"/>
                <a:ext cx="99000" cy="161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80DA48F-D383-77E0-C4E7-606AEDEF815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45401" y="2009190"/>
                  <a:ext cx="134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8146BCF-95EA-1A88-378E-082F95860549}"/>
                    </a:ext>
                  </a:extLst>
                </p14:cNvPr>
                <p14:cNvContentPartPr/>
                <p14:nvPr/>
              </p14:nvContentPartPr>
              <p14:xfrm>
                <a:off x="10579601" y="2116830"/>
                <a:ext cx="77760" cy="21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8146BCF-95EA-1A88-378E-082F958605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61961" y="2098830"/>
                  <a:ext cx="113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47D933E-4455-1D98-64B5-026948C7E011}"/>
                    </a:ext>
                  </a:extLst>
                </p14:cNvPr>
                <p14:cNvContentPartPr/>
                <p14:nvPr/>
              </p14:nvContentPartPr>
              <p14:xfrm>
                <a:off x="10707401" y="1994790"/>
                <a:ext cx="376920" cy="165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47D933E-4455-1D98-64B5-026948C7E0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89761" y="1976790"/>
                  <a:ext cx="4125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092D8F8-3B66-6234-62CE-45F7534AEEF9}"/>
              </a:ext>
            </a:extLst>
          </p:cNvPr>
          <p:cNvGrpSpPr/>
          <p:nvPr/>
        </p:nvGrpSpPr>
        <p:grpSpPr>
          <a:xfrm>
            <a:off x="5293721" y="5068110"/>
            <a:ext cx="1126080" cy="558000"/>
            <a:chOff x="5293721" y="5068110"/>
            <a:chExt cx="112608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C0B29A-D406-335F-5D51-2035EB31B06C}"/>
                    </a:ext>
                  </a:extLst>
                </p14:cNvPr>
                <p14:cNvContentPartPr/>
                <p14:nvPr/>
              </p14:nvContentPartPr>
              <p14:xfrm>
                <a:off x="5293721" y="5093670"/>
                <a:ext cx="139680" cy="224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C0B29A-D406-335F-5D51-2035EB31B0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75721" y="5075670"/>
                  <a:ext cx="175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3B2CC1-CEB3-93AD-78DB-24050404B3F8}"/>
                    </a:ext>
                  </a:extLst>
                </p14:cNvPr>
                <p14:cNvContentPartPr/>
                <p14:nvPr/>
              </p14:nvContentPartPr>
              <p14:xfrm>
                <a:off x="5307761" y="5073150"/>
                <a:ext cx="140400" cy="63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3B2CC1-CEB3-93AD-78DB-24050404B3F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90121" y="5055150"/>
                  <a:ext cx="176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6EDBA5-A9D8-155B-6600-CC413373DC50}"/>
                    </a:ext>
                  </a:extLst>
                </p14:cNvPr>
                <p14:cNvContentPartPr/>
                <p14:nvPr/>
              </p14:nvContentPartPr>
              <p14:xfrm>
                <a:off x="5539601" y="5265030"/>
                <a:ext cx="7920" cy="16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6EDBA5-A9D8-155B-6600-CC413373DC5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21601" y="5247390"/>
                  <a:ext cx="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B21AC3-5803-3738-19B5-E7F9D720F1A4}"/>
                    </a:ext>
                  </a:extLst>
                </p14:cNvPr>
                <p14:cNvContentPartPr/>
                <p14:nvPr/>
              </p14:nvContentPartPr>
              <p14:xfrm>
                <a:off x="5601521" y="5068110"/>
                <a:ext cx="150480" cy="187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B21AC3-5803-3738-19B5-E7F9D720F1A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83881" y="5050110"/>
                  <a:ext cx="186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442602-C25C-A5B6-7E83-A071159CE834}"/>
                    </a:ext>
                  </a:extLst>
                </p14:cNvPr>
                <p14:cNvContentPartPr/>
                <p14:nvPr/>
              </p14:nvContentPartPr>
              <p14:xfrm>
                <a:off x="5347361" y="5306790"/>
                <a:ext cx="86760" cy="217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442602-C25C-A5B6-7E83-A071159CE83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29361" y="5288790"/>
                  <a:ext cx="122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94643A-06C4-B36F-9D2B-4BB008520E3B}"/>
                    </a:ext>
                  </a:extLst>
                </p14:cNvPr>
                <p14:cNvContentPartPr/>
                <p14:nvPr/>
              </p14:nvContentPartPr>
              <p14:xfrm>
                <a:off x="5472641" y="5407590"/>
                <a:ext cx="123480" cy="116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94643A-06C4-B36F-9D2B-4BB008520E3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54641" y="5389950"/>
                  <a:ext cx="159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BBCA481-E0DB-82B7-393D-9F9B2996ACC1}"/>
                    </a:ext>
                  </a:extLst>
                </p14:cNvPr>
                <p14:cNvContentPartPr/>
                <p14:nvPr/>
              </p14:nvContentPartPr>
              <p14:xfrm>
                <a:off x="5641481" y="5330910"/>
                <a:ext cx="287280" cy="295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BBCA481-E0DB-82B7-393D-9F9B2996AC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23841" y="5313270"/>
                  <a:ext cx="322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89321E2-1B26-D2EE-E9E5-B6F0F6D7F7A8}"/>
                    </a:ext>
                  </a:extLst>
                </p14:cNvPr>
                <p14:cNvContentPartPr/>
                <p14:nvPr/>
              </p14:nvContentPartPr>
              <p14:xfrm>
                <a:off x="5937041" y="5310390"/>
                <a:ext cx="86400" cy="150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89321E2-1B26-D2EE-E9E5-B6F0F6D7F7A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19401" y="5292750"/>
                  <a:ext cx="122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9AE1B86-571D-E6C2-E21D-D9DD385BD2E0}"/>
                    </a:ext>
                  </a:extLst>
                </p14:cNvPr>
                <p14:cNvContentPartPr/>
                <p14:nvPr/>
              </p14:nvContentPartPr>
              <p14:xfrm>
                <a:off x="6039641" y="5280150"/>
                <a:ext cx="96840" cy="154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9AE1B86-571D-E6C2-E21D-D9DD385BD2E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21641" y="5262150"/>
                  <a:ext cx="132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7186DCA-5264-8A22-3956-1E78CFAA8828}"/>
                    </a:ext>
                  </a:extLst>
                </p14:cNvPr>
                <p14:cNvContentPartPr/>
                <p14:nvPr/>
              </p14:nvContentPartPr>
              <p14:xfrm>
                <a:off x="6138281" y="5227590"/>
                <a:ext cx="78120" cy="158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7186DCA-5264-8A22-3956-1E78CFAA88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20641" y="5209590"/>
                  <a:ext cx="113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932934-6287-452D-00D6-A831F8C83AC7}"/>
                    </a:ext>
                  </a:extLst>
                </p14:cNvPr>
                <p14:cNvContentPartPr/>
                <p14:nvPr/>
              </p14:nvContentPartPr>
              <p14:xfrm>
                <a:off x="6158081" y="5300310"/>
                <a:ext cx="55080" cy="23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932934-6287-452D-00D6-A831F8C83AC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40081" y="5282310"/>
                  <a:ext cx="9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3394E8-CE6F-C464-4FA4-C6F3DAA6B63C}"/>
                    </a:ext>
                  </a:extLst>
                </p14:cNvPr>
                <p14:cNvContentPartPr/>
                <p14:nvPr/>
              </p14:nvContentPartPr>
              <p14:xfrm>
                <a:off x="6238361" y="5133270"/>
                <a:ext cx="181440" cy="201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3394E8-CE6F-C464-4FA4-C6F3DAA6B63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20361" y="5115630"/>
                  <a:ext cx="21708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638A263-F52B-4061-6A64-C509EBEBE4FD}"/>
                  </a:ext>
                </a:extLst>
              </p14:cNvPr>
              <p14:cNvContentPartPr/>
              <p14:nvPr/>
            </p14:nvContentPartPr>
            <p14:xfrm>
              <a:off x="1616321" y="569190"/>
              <a:ext cx="732600" cy="831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638A263-F52B-4061-6A64-C509EBEBE4F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598321" y="551550"/>
                <a:ext cx="76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849EA26-CD9A-FE9D-3AED-CA09D2A96A9B}"/>
                  </a:ext>
                </a:extLst>
              </p14:cNvPr>
              <p14:cNvContentPartPr/>
              <p14:nvPr/>
            </p14:nvContentPartPr>
            <p14:xfrm>
              <a:off x="7475681" y="470550"/>
              <a:ext cx="530640" cy="579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849EA26-CD9A-FE9D-3AED-CA09D2A96A9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458041" y="452910"/>
                <a:ext cx="566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EE71676-3493-86B8-7B81-1985B1386C6A}"/>
                  </a:ext>
                </a:extLst>
              </p14:cNvPr>
              <p14:cNvContentPartPr/>
              <p14:nvPr/>
            </p14:nvContentPartPr>
            <p14:xfrm>
              <a:off x="8075441" y="426270"/>
              <a:ext cx="132480" cy="200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EE71676-3493-86B8-7B81-1985B1386C6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57801" y="408270"/>
                <a:ext cx="1681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E8C9802-C00A-D9E2-9EF5-9E33294DECC8}"/>
                  </a:ext>
                </a:extLst>
              </p14:cNvPr>
              <p14:cNvContentPartPr/>
              <p14:nvPr/>
            </p14:nvContentPartPr>
            <p14:xfrm>
              <a:off x="8058521" y="407190"/>
              <a:ext cx="93240" cy="968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E8C9802-C00A-D9E2-9EF5-9E33294DECC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040881" y="389550"/>
                <a:ext cx="12888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C9C22E3-FF54-2230-B2BD-BD4B55DBBA72}"/>
              </a:ext>
            </a:extLst>
          </p:cNvPr>
          <p:cNvGrpSpPr/>
          <p:nvPr/>
        </p:nvGrpSpPr>
        <p:grpSpPr>
          <a:xfrm>
            <a:off x="7269401" y="468750"/>
            <a:ext cx="169560" cy="150840"/>
            <a:chOff x="7269401" y="468750"/>
            <a:chExt cx="16956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3EC410-A0C4-5565-48A5-ECF0C6E72EDC}"/>
                    </a:ext>
                  </a:extLst>
                </p14:cNvPr>
                <p14:cNvContentPartPr/>
                <p14:nvPr/>
              </p14:nvContentPartPr>
              <p14:xfrm>
                <a:off x="7269401" y="474870"/>
                <a:ext cx="169560" cy="144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3EC410-A0C4-5565-48A5-ECF0C6E72ED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51401" y="457230"/>
                  <a:ext cx="205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4620063-6301-EBDE-4CFD-AEB182311DCB}"/>
                    </a:ext>
                  </a:extLst>
                </p14:cNvPr>
                <p14:cNvContentPartPr/>
                <p14:nvPr/>
              </p14:nvContentPartPr>
              <p14:xfrm>
                <a:off x="7318361" y="468750"/>
                <a:ext cx="100800" cy="52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4620063-6301-EBDE-4CFD-AEB182311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00721" y="451110"/>
                  <a:ext cx="1364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FFEAA16-313A-C70D-C8BA-FF1F2B3D8056}"/>
              </a:ext>
            </a:extLst>
          </p:cNvPr>
          <p:cNvGrpSpPr/>
          <p:nvPr/>
        </p:nvGrpSpPr>
        <p:grpSpPr>
          <a:xfrm>
            <a:off x="9405641" y="2986590"/>
            <a:ext cx="1392120" cy="632880"/>
            <a:chOff x="9405641" y="2986590"/>
            <a:chExt cx="1392120" cy="63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46C716B-EEC8-3F7B-80A7-5B477BEA829B}"/>
                    </a:ext>
                  </a:extLst>
                </p14:cNvPr>
                <p14:cNvContentPartPr/>
                <p14:nvPr/>
              </p14:nvContentPartPr>
              <p14:xfrm>
                <a:off x="9405641" y="2986590"/>
                <a:ext cx="95400" cy="251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46C716B-EEC8-3F7B-80A7-5B477BEA829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88001" y="2968590"/>
                  <a:ext cx="131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2E0A76-85C9-296F-3E96-A60C58D6BA26}"/>
                    </a:ext>
                  </a:extLst>
                </p14:cNvPr>
                <p14:cNvContentPartPr/>
                <p14:nvPr/>
              </p14:nvContentPartPr>
              <p14:xfrm>
                <a:off x="9554321" y="3092430"/>
                <a:ext cx="196200" cy="136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2E0A76-85C9-296F-3E96-A60C58D6BA2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36681" y="3074790"/>
                  <a:ext cx="231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3A58774-EA1D-3E67-259E-9B930A5C9013}"/>
                    </a:ext>
                  </a:extLst>
                </p14:cNvPr>
                <p14:cNvContentPartPr/>
                <p14:nvPr/>
              </p14:nvContentPartPr>
              <p14:xfrm>
                <a:off x="9764561" y="3122670"/>
                <a:ext cx="110880" cy="86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3A58774-EA1D-3E67-259E-9B930A5C90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46921" y="3104670"/>
                  <a:ext cx="146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5CCD56A-441F-B616-39D5-6E575EFFDF1D}"/>
                    </a:ext>
                  </a:extLst>
                </p14:cNvPr>
                <p14:cNvContentPartPr/>
                <p14:nvPr/>
              </p14:nvContentPartPr>
              <p14:xfrm>
                <a:off x="10075961" y="3002790"/>
                <a:ext cx="83160" cy="217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5CCD56A-441F-B616-39D5-6E575EFFDF1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58321" y="2985150"/>
                  <a:ext cx="118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57B276A-6315-17FE-81A7-BBF516660C59}"/>
                    </a:ext>
                  </a:extLst>
                </p14:cNvPr>
                <p14:cNvContentPartPr/>
                <p14:nvPr/>
              </p14:nvContentPartPr>
              <p14:xfrm>
                <a:off x="9463241" y="3313470"/>
                <a:ext cx="144360" cy="218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57B276A-6315-17FE-81A7-BBF516660C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45241" y="3295470"/>
                  <a:ext cx="180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4FBA2D-50F6-B39A-0FC7-59D71F27503A}"/>
                    </a:ext>
                  </a:extLst>
                </p14:cNvPr>
                <p14:cNvContentPartPr/>
                <p14:nvPr/>
              </p14:nvContentPartPr>
              <p14:xfrm>
                <a:off x="9672761" y="3313830"/>
                <a:ext cx="30960" cy="18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4FBA2D-50F6-B39A-0FC7-59D71F27503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54761" y="3296190"/>
                  <a:ext cx="66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EB956F3-ACB4-F973-A882-3978F0822956}"/>
                    </a:ext>
                  </a:extLst>
                </p14:cNvPr>
                <p14:cNvContentPartPr/>
                <p14:nvPr/>
              </p14:nvContentPartPr>
              <p14:xfrm>
                <a:off x="9631361" y="3369270"/>
                <a:ext cx="125280" cy="58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EB956F3-ACB4-F973-A882-3978F08229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13721" y="3351270"/>
                  <a:ext cx="160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9B58EEC-5CD2-F882-E3BE-442FF93B4FF2}"/>
                    </a:ext>
                  </a:extLst>
                </p14:cNvPr>
                <p14:cNvContentPartPr/>
                <p14:nvPr/>
              </p14:nvContentPartPr>
              <p14:xfrm>
                <a:off x="9762041" y="3386910"/>
                <a:ext cx="109440" cy="97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9B58EEC-5CD2-F882-E3BE-442FF93B4F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744041" y="3369270"/>
                  <a:ext cx="145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7CB825D-4223-7CD2-1EA3-40DBFBF619E6}"/>
                    </a:ext>
                  </a:extLst>
                </p14:cNvPr>
                <p14:cNvContentPartPr/>
                <p14:nvPr/>
              </p14:nvContentPartPr>
              <p14:xfrm>
                <a:off x="9884441" y="3388710"/>
                <a:ext cx="95400" cy="23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7CB825D-4223-7CD2-1EA3-40DBFBF619E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66441" y="3371070"/>
                  <a:ext cx="131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986195-F527-FE52-0E3D-D17479078FFA}"/>
                    </a:ext>
                  </a:extLst>
                </p14:cNvPr>
                <p14:cNvContentPartPr/>
                <p14:nvPr/>
              </p14:nvContentPartPr>
              <p14:xfrm>
                <a:off x="9985961" y="3403830"/>
                <a:ext cx="89280" cy="80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986195-F527-FE52-0E3D-D17479078FF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67961" y="3386190"/>
                  <a:ext cx="124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6C13219-6E45-EC40-1E28-573CFEFC8AFE}"/>
                    </a:ext>
                  </a:extLst>
                </p14:cNvPr>
                <p14:cNvContentPartPr/>
                <p14:nvPr/>
              </p14:nvContentPartPr>
              <p14:xfrm>
                <a:off x="10084241" y="3288270"/>
                <a:ext cx="109080" cy="204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6C13219-6E45-EC40-1E28-573CFEFC8A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66601" y="3270270"/>
                  <a:ext cx="144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3AB0E85-5AD6-B176-1C24-6C4DC7F106C3}"/>
                    </a:ext>
                  </a:extLst>
                </p14:cNvPr>
                <p14:cNvContentPartPr/>
                <p14:nvPr/>
              </p14:nvContentPartPr>
              <p14:xfrm>
                <a:off x="10211321" y="3356670"/>
                <a:ext cx="144360" cy="156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3AB0E85-5AD6-B176-1C24-6C4DC7F106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93321" y="3339030"/>
                  <a:ext cx="180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DDB0AB-B1B3-D851-4F82-A5AFF97C9D21}"/>
                    </a:ext>
                  </a:extLst>
                </p14:cNvPr>
                <p14:cNvContentPartPr/>
                <p14:nvPr/>
              </p14:nvContentPartPr>
              <p14:xfrm>
                <a:off x="10391321" y="3392310"/>
                <a:ext cx="93960" cy="132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DDB0AB-B1B3-D851-4F82-A5AFF97C9D2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73681" y="3374310"/>
                  <a:ext cx="129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95EB575-EE7E-845E-04E2-EF6FA688C4CB}"/>
                    </a:ext>
                  </a:extLst>
                </p14:cNvPr>
                <p14:cNvContentPartPr/>
                <p14:nvPr/>
              </p14:nvContentPartPr>
              <p14:xfrm>
                <a:off x="10503641" y="3404550"/>
                <a:ext cx="18000" cy="107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95EB575-EE7E-845E-04E2-EF6FA688C4C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85641" y="3386910"/>
                  <a:ext cx="53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0C9F5F1-EDED-83FB-A93A-451D34781B0A}"/>
                    </a:ext>
                  </a:extLst>
                </p14:cNvPr>
                <p14:cNvContentPartPr/>
                <p14:nvPr/>
              </p14:nvContentPartPr>
              <p14:xfrm>
                <a:off x="10514441" y="3298350"/>
                <a:ext cx="8280" cy="26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0C9F5F1-EDED-83FB-A93A-451D34781B0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496441" y="3280350"/>
                  <a:ext cx="43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BE6C40-3D0C-8826-BB68-26B06472351A}"/>
                    </a:ext>
                  </a:extLst>
                </p14:cNvPr>
                <p14:cNvContentPartPr/>
                <p14:nvPr/>
              </p14:nvContentPartPr>
              <p14:xfrm>
                <a:off x="10557641" y="3372150"/>
                <a:ext cx="81360" cy="122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BE6C40-3D0C-8826-BB68-26B06472351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539641" y="3354510"/>
                  <a:ext cx="117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12E72BF-ED93-C885-0427-46CB50DDAB69}"/>
                    </a:ext>
                  </a:extLst>
                </p14:cNvPr>
                <p14:cNvContentPartPr/>
                <p14:nvPr/>
              </p14:nvContentPartPr>
              <p14:xfrm>
                <a:off x="10676801" y="3379710"/>
                <a:ext cx="120960" cy="116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12E72BF-ED93-C885-0427-46CB50DDAB6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659161" y="3362070"/>
                  <a:ext cx="15660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41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FD900-906D-8D38-14BC-E6D65ABE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7" y="248799"/>
            <a:ext cx="5657526" cy="17066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9226A6-7AA2-1842-A148-3D5373721CF6}"/>
                  </a:ext>
                </a:extLst>
              </p14:cNvPr>
              <p14:cNvContentPartPr/>
              <p14:nvPr/>
            </p14:nvContentPartPr>
            <p14:xfrm>
              <a:off x="336988" y="527594"/>
              <a:ext cx="90720" cy="5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9226A6-7AA2-1842-A148-3D5373721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348" y="509954"/>
                <a:ext cx="126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E9B2BD-91DF-4E28-CA4C-F3F6DBE42F87}"/>
                  </a:ext>
                </a:extLst>
              </p14:cNvPr>
              <p14:cNvContentPartPr/>
              <p14:nvPr/>
            </p14:nvContentPartPr>
            <p14:xfrm>
              <a:off x="423641" y="519510"/>
              <a:ext cx="788760" cy="7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E9B2BD-91DF-4E28-CA4C-F3F6DBE42F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641" y="501510"/>
                <a:ext cx="8244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F914D3-AEF2-4E7D-489C-3F6923418C1A}"/>
                  </a:ext>
                </a:extLst>
              </p14:cNvPr>
              <p14:cNvContentPartPr/>
              <p14:nvPr/>
            </p14:nvContentPartPr>
            <p14:xfrm>
              <a:off x="501041" y="1041150"/>
              <a:ext cx="375480" cy="915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F914D3-AEF2-4E7D-489C-3F6923418C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041" y="1023510"/>
                <a:ext cx="411120" cy="9507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131D843-DE1D-3C0B-257C-3D01CFD4F8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47" y="2173919"/>
            <a:ext cx="4457857" cy="43060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5452DF-CE53-A6E3-B767-6F848DE7246C}"/>
                  </a:ext>
                </a:extLst>
              </p14:cNvPr>
              <p14:cNvContentPartPr/>
              <p14:nvPr/>
            </p14:nvContentPartPr>
            <p14:xfrm>
              <a:off x="264161" y="2813790"/>
              <a:ext cx="483480" cy="2498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5452DF-CE53-A6E3-B767-6F848DE724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161" y="2795790"/>
                <a:ext cx="519120" cy="253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B83910F-83DA-C918-0CFE-653D8A311FEA}"/>
              </a:ext>
            </a:extLst>
          </p:cNvPr>
          <p:cNvGrpSpPr/>
          <p:nvPr/>
        </p:nvGrpSpPr>
        <p:grpSpPr>
          <a:xfrm>
            <a:off x="3172961" y="295950"/>
            <a:ext cx="1195920" cy="424800"/>
            <a:chOff x="3172961" y="295950"/>
            <a:chExt cx="119592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2B3BE1-E638-A7AD-4B7F-DC93ACDDDA33}"/>
                    </a:ext>
                  </a:extLst>
                </p14:cNvPr>
                <p14:cNvContentPartPr/>
                <p14:nvPr/>
              </p14:nvContentPartPr>
              <p14:xfrm>
                <a:off x="3172961" y="325470"/>
                <a:ext cx="161640" cy="249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2B3BE1-E638-A7AD-4B7F-DC93ACDDDA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5321" y="307830"/>
                  <a:ext cx="197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EBDA2-593A-D61B-95CD-C512EAF5A1F6}"/>
                    </a:ext>
                  </a:extLst>
                </p14:cNvPr>
                <p14:cNvContentPartPr/>
                <p14:nvPr/>
              </p14:nvContentPartPr>
              <p14:xfrm>
                <a:off x="3466361" y="578190"/>
                <a:ext cx="133920" cy="142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EBDA2-593A-D61B-95CD-C512EAF5A1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8361" y="560190"/>
                  <a:ext cx="169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9ADF9A-D1EE-C428-C593-EE73D6955D59}"/>
                    </a:ext>
                  </a:extLst>
                </p14:cNvPr>
                <p14:cNvContentPartPr/>
                <p14:nvPr/>
              </p14:nvContentPartPr>
              <p14:xfrm>
                <a:off x="3624761" y="581430"/>
                <a:ext cx="110520" cy="119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9ADF9A-D1EE-C428-C593-EE73D6955D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06761" y="563790"/>
                  <a:ext cx="146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95D0AE-2114-53AA-B55B-3F650D5855D1}"/>
                    </a:ext>
                  </a:extLst>
                </p14:cNvPr>
                <p14:cNvContentPartPr/>
                <p14:nvPr/>
              </p14:nvContentPartPr>
              <p14:xfrm>
                <a:off x="3735281" y="552990"/>
                <a:ext cx="194400" cy="12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95D0AE-2114-53AA-B55B-3F650D5855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17281" y="534990"/>
                  <a:ext cx="230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1F6AAB-C2A3-48FD-BB1A-83593679BCCE}"/>
                    </a:ext>
                  </a:extLst>
                </p14:cNvPr>
                <p14:cNvContentPartPr/>
                <p14:nvPr/>
              </p14:nvContentPartPr>
              <p14:xfrm>
                <a:off x="3953801" y="518430"/>
                <a:ext cx="72360" cy="137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1F6AAB-C2A3-48FD-BB1A-83593679BC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36161" y="500430"/>
                  <a:ext cx="10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7C2056-365C-B663-6BAB-69678B6909A0}"/>
                    </a:ext>
                  </a:extLst>
                </p14:cNvPr>
                <p14:cNvContentPartPr/>
                <p14:nvPr/>
              </p14:nvContentPartPr>
              <p14:xfrm>
                <a:off x="4045961" y="467310"/>
                <a:ext cx="322920" cy="154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7C2056-365C-B663-6BAB-69678B6909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28321" y="449670"/>
                  <a:ext cx="358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7FE454-CA52-42D7-F6EA-C471A39B259D}"/>
                    </a:ext>
                  </a:extLst>
                </p14:cNvPr>
                <p14:cNvContentPartPr/>
                <p14:nvPr/>
              </p14:nvContentPartPr>
              <p14:xfrm>
                <a:off x="3372401" y="512670"/>
                <a:ext cx="20880" cy="4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7FE454-CA52-42D7-F6EA-C471A39B25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54761" y="495030"/>
                  <a:ext cx="56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2C2036-8B18-3F7A-3C01-E8ECF78C4081}"/>
                    </a:ext>
                  </a:extLst>
                </p14:cNvPr>
                <p14:cNvContentPartPr/>
                <p14:nvPr/>
              </p14:nvContentPartPr>
              <p14:xfrm>
                <a:off x="3454841" y="295950"/>
                <a:ext cx="63720" cy="259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2C2036-8B18-3F7A-3C01-E8ECF78C4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37201" y="278310"/>
                  <a:ext cx="993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38DC7C-40DB-4769-2C43-079CDD02FA87}"/>
              </a:ext>
            </a:extLst>
          </p:cNvPr>
          <p:cNvGrpSpPr/>
          <p:nvPr/>
        </p:nvGrpSpPr>
        <p:grpSpPr>
          <a:xfrm>
            <a:off x="3125441" y="2314470"/>
            <a:ext cx="1163520" cy="576000"/>
            <a:chOff x="3125441" y="2314470"/>
            <a:chExt cx="1163520" cy="5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ABFDE6-95A7-D9E9-5487-DC8EC6451132}"/>
                    </a:ext>
                  </a:extLst>
                </p14:cNvPr>
                <p14:cNvContentPartPr/>
                <p14:nvPr/>
              </p14:nvContentPartPr>
              <p14:xfrm>
                <a:off x="3125441" y="2323470"/>
                <a:ext cx="113400" cy="22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ABFDE6-95A7-D9E9-5487-DC8EC645113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07441" y="2305830"/>
                  <a:ext cx="149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5F4B22-B3D1-ABE4-19B4-ED475AA8BBD1}"/>
                    </a:ext>
                  </a:extLst>
                </p14:cNvPr>
                <p14:cNvContentPartPr/>
                <p14:nvPr/>
              </p14:nvContentPartPr>
              <p14:xfrm>
                <a:off x="3330641" y="2508150"/>
                <a:ext cx="7560" cy="1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5F4B22-B3D1-ABE4-19B4-ED475AA8BB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13001" y="2490150"/>
                  <a:ext cx="43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2C493D-B2EA-2034-A20F-89A3EC0633BF}"/>
                    </a:ext>
                  </a:extLst>
                </p14:cNvPr>
                <p14:cNvContentPartPr/>
                <p14:nvPr/>
              </p14:nvContentPartPr>
              <p14:xfrm>
                <a:off x="3387521" y="2314470"/>
                <a:ext cx="155160" cy="182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2C493D-B2EA-2034-A20F-89A3EC0633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9521" y="2296470"/>
                  <a:ext cx="190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760CF3-9A90-EC5F-7CCC-AC014A1DEEB8}"/>
                    </a:ext>
                  </a:extLst>
                </p14:cNvPr>
                <p14:cNvContentPartPr/>
                <p14:nvPr/>
              </p14:nvContentPartPr>
              <p14:xfrm>
                <a:off x="3185201" y="2763750"/>
                <a:ext cx="150120" cy="12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760CF3-9A90-EC5F-7CCC-AC014A1DEE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67561" y="2746110"/>
                  <a:ext cx="185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735C1B-F308-B1F3-23EE-C46D641900AF}"/>
                    </a:ext>
                  </a:extLst>
                </p14:cNvPr>
                <p14:cNvContentPartPr/>
                <p14:nvPr/>
              </p14:nvContentPartPr>
              <p14:xfrm>
                <a:off x="3364841" y="2729190"/>
                <a:ext cx="147960" cy="98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735C1B-F308-B1F3-23EE-C46D641900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46841" y="2711190"/>
                  <a:ext cx="183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194127-13D9-EF4B-7D0D-0AB54A1BB8A7}"/>
                    </a:ext>
                  </a:extLst>
                </p14:cNvPr>
                <p14:cNvContentPartPr/>
                <p14:nvPr/>
              </p14:nvContentPartPr>
              <p14:xfrm>
                <a:off x="3550601" y="2685630"/>
                <a:ext cx="169560" cy="114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194127-13D9-EF4B-7D0D-0AB54A1BB8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32601" y="2667630"/>
                  <a:ext cx="205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8E34E2-3A73-549F-FE61-AC131636F932}"/>
                    </a:ext>
                  </a:extLst>
                </p14:cNvPr>
                <p14:cNvContentPartPr/>
                <p14:nvPr/>
              </p14:nvContentPartPr>
              <p14:xfrm>
                <a:off x="3771641" y="2650710"/>
                <a:ext cx="55080" cy="97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8E34E2-3A73-549F-FE61-AC131636F93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54001" y="2633070"/>
                  <a:ext cx="90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019088-2FC3-D956-0B25-DA2130E2658E}"/>
                    </a:ext>
                  </a:extLst>
                </p14:cNvPr>
                <p14:cNvContentPartPr/>
                <p14:nvPr/>
              </p14:nvContentPartPr>
              <p14:xfrm>
                <a:off x="3777041" y="2716590"/>
                <a:ext cx="85680" cy="3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019088-2FC3-D956-0B25-DA2130E265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59401" y="2698590"/>
                  <a:ext cx="121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1B5386-41DF-4BBC-F515-E58A34419829}"/>
                    </a:ext>
                  </a:extLst>
                </p14:cNvPr>
                <p14:cNvContentPartPr/>
                <p14:nvPr/>
              </p14:nvContentPartPr>
              <p14:xfrm>
                <a:off x="3926441" y="2567190"/>
                <a:ext cx="362520" cy="18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1B5386-41DF-4BBC-F515-E58A344198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08441" y="2549190"/>
                  <a:ext cx="3981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F18157-8633-D979-D53E-E509CD8E08AE}"/>
              </a:ext>
            </a:extLst>
          </p:cNvPr>
          <p:cNvGrpSpPr/>
          <p:nvPr/>
        </p:nvGrpSpPr>
        <p:grpSpPr>
          <a:xfrm>
            <a:off x="1411121" y="2779230"/>
            <a:ext cx="1699200" cy="584640"/>
            <a:chOff x="1411121" y="2779230"/>
            <a:chExt cx="169920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C748E3-B085-DE78-D182-FE0E70C296DA}"/>
                    </a:ext>
                  </a:extLst>
                </p14:cNvPr>
                <p14:cNvContentPartPr/>
                <p14:nvPr/>
              </p14:nvContentPartPr>
              <p14:xfrm>
                <a:off x="1896041" y="3202590"/>
                <a:ext cx="34560" cy="109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C748E3-B085-DE78-D182-FE0E70C296D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8401" y="3184950"/>
                  <a:ext cx="70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5EC01C-2DBD-983F-F9C1-01176FBFDC65}"/>
                    </a:ext>
                  </a:extLst>
                </p14:cNvPr>
                <p14:cNvContentPartPr/>
                <p14:nvPr/>
              </p14:nvContentPartPr>
              <p14:xfrm>
                <a:off x="1941401" y="3211230"/>
                <a:ext cx="153360" cy="8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5EC01C-2DBD-983F-F9C1-01176FBFDC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23401" y="3193230"/>
                  <a:ext cx="189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DCA28A-9E3B-DBB7-EF4F-90428864D335}"/>
                    </a:ext>
                  </a:extLst>
                </p14:cNvPr>
                <p14:cNvContentPartPr/>
                <p14:nvPr/>
              </p14:nvContentPartPr>
              <p14:xfrm>
                <a:off x="2146601" y="3195390"/>
                <a:ext cx="96840" cy="9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DCA28A-9E3B-DBB7-EF4F-90428864D3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28961" y="3177390"/>
                  <a:ext cx="132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D27DEB-763D-9F82-0AA0-6D3E342300C6}"/>
                    </a:ext>
                  </a:extLst>
                </p14:cNvPr>
                <p14:cNvContentPartPr/>
                <p14:nvPr/>
              </p14:nvContentPartPr>
              <p14:xfrm>
                <a:off x="2270441" y="3196110"/>
                <a:ext cx="131760" cy="89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D27DEB-763D-9F82-0AA0-6D3E342300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52801" y="3178110"/>
                  <a:ext cx="167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501AC5-68AC-901E-8AA7-84A0A9187A99}"/>
                    </a:ext>
                  </a:extLst>
                </p14:cNvPr>
                <p14:cNvContentPartPr/>
                <p14:nvPr/>
              </p14:nvContentPartPr>
              <p14:xfrm>
                <a:off x="2317241" y="3142110"/>
                <a:ext cx="104760" cy="46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501AC5-68AC-901E-8AA7-84A0A9187A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99241" y="3124110"/>
                  <a:ext cx="140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36F00E-3995-B096-3338-AFE930C7F226}"/>
                    </a:ext>
                  </a:extLst>
                </p14:cNvPr>
                <p14:cNvContentPartPr/>
                <p14:nvPr/>
              </p14:nvContentPartPr>
              <p14:xfrm>
                <a:off x="2457281" y="3147870"/>
                <a:ext cx="47880" cy="214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36F00E-3995-B096-3338-AFE930C7F22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39281" y="3130230"/>
                  <a:ext cx="83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347568-6F1D-A723-C791-7AD425B44FFA}"/>
                    </a:ext>
                  </a:extLst>
                </p14:cNvPr>
                <p14:cNvContentPartPr/>
                <p14:nvPr/>
              </p14:nvContentPartPr>
              <p14:xfrm>
                <a:off x="2459441" y="3169110"/>
                <a:ext cx="75960" cy="78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347568-6F1D-A723-C791-7AD425B44F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41801" y="3151110"/>
                  <a:ext cx="111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784A82-04A2-8FA8-C271-A043B2E9BB4C}"/>
                    </a:ext>
                  </a:extLst>
                </p14:cNvPr>
                <p14:cNvContentPartPr/>
                <p14:nvPr/>
              </p14:nvContentPartPr>
              <p14:xfrm>
                <a:off x="2536121" y="3140310"/>
                <a:ext cx="133920" cy="22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784A82-04A2-8FA8-C271-A043B2E9BB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518121" y="3122310"/>
                  <a:ext cx="169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156909-E192-5270-C47B-EFED3641461C}"/>
                    </a:ext>
                  </a:extLst>
                </p14:cNvPr>
                <p14:cNvContentPartPr/>
                <p14:nvPr/>
              </p14:nvContentPartPr>
              <p14:xfrm>
                <a:off x="2688041" y="3145710"/>
                <a:ext cx="25920" cy="134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156909-E192-5270-C47B-EFED364146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670041" y="3128070"/>
                  <a:ext cx="61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FD482D-E7DF-DE2A-C433-8C4BFF1522A9}"/>
                    </a:ext>
                  </a:extLst>
                </p14:cNvPr>
                <p14:cNvContentPartPr/>
                <p14:nvPr/>
              </p14:nvContentPartPr>
              <p14:xfrm>
                <a:off x="2722601" y="3161910"/>
                <a:ext cx="76320" cy="76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FD482D-E7DF-DE2A-C433-8C4BFF1522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04961" y="3144270"/>
                  <a:ext cx="11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2EE506-6B70-BF56-CD02-9B9AEF8BFDD3}"/>
                    </a:ext>
                  </a:extLst>
                </p14:cNvPr>
                <p14:cNvContentPartPr/>
                <p14:nvPr/>
              </p14:nvContentPartPr>
              <p14:xfrm>
                <a:off x="2824841" y="3164070"/>
                <a:ext cx="25200" cy="88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2EE506-6B70-BF56-CD02-9B9AEF8BFDD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07201" y="3146430"/>
                  <a:ext cx="60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1BB0C1-E43A-2BC5-CD50-BA4D56203988}"/>
                    </a:ext>
                  </a:extLst>
                </p14:cNvPr>
                <p14:cNvContentPartPr/>
                <p14:nvPr/>
              </p14:nvContentPartPr>
              <p14:xfrm>
                <a:off x="2763281" y="3119070"/>
                <a:ext cx="188280" cy="86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1BB0C1-E43A-2BC5-CD50-BA4D562039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45641" y="3101430"/>
                  <a:ext cx="223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31C3A5-7059-0B07-9479-A29E15236C30}"/>
                    </a:ext>
                  </a:extLst>
                </p14:cNvPr>
                <p14:cNvContentPartPr/>
                <p14:nvPr/>
              </p14:nvContentPartPr>
              <p14:xfrm>
                <a:off x="3016721" y="3116190"/>
                <a:ext cx="64440" cy="191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31C3A5-7059-0B07-9479-A29E15236C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99081" y="3098190"/>
                  <a:ext cx="100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60134CE-4FD5-F061-4CE9-CCA46129F9DD}"/>
                    </a:ext>
                  </a:extLst>
                </p14:cNvPr>
                <p14:cNvContentPartPr/>
                <p14:nvPr/>
              </p14:nvContentPartPr>
              <p14:xfrm>
                <a:off x="3021761" y="3099270"/>
                <a:ext cx="88560" cy="95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60134CE-4FD5-F061-4CE9-CCA46129F9D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03761" y="3081270"/>
                  <a:ext cx="12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C44C3A6-59DF-B161-BB62-FF60FE076A63}"/>
                    </a:ext>
                  </a:extLst>
                </p14:cNvPr>
                <p14:cNvContentPartPr/>
                <p14:nvPr/>
              </p14:nvContentPartPr>
              <p14:xfrm>
                <a:off x="1665641" y="3192510"/>
                <a:ext cx="199080" cy="135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C44C3A6-59DF-B161-BB62-FF60FE076A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47641" y="3174510"/>
                  <a:ext cx="234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1A1098-40D8-783F-5572-33787EC6B3AE}"/>
                    </a:ext>
                  </a:extLst>
                </p14:cNvPr>
                <p14:cNvContentPartPr/>
                <p14:nvPr/>
              </p14:nvContentPartPr>
              <p14:xfrm>
                <a:off x="1411121" y="2952750"/>
                <a:ext cx="112320" cy="9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1A1098-40D8-783F-5572-33787EC6B3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93481" y="2934750"/>
                  <a:ext cx="147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EC5E3E-B983-6A89-CED4-1926C060A831}"/>
                    </a:ext>
                  </a:extLst>
                </p14:cNvPr>
                <p14:cNvContentPartPr/>
                <p14:nvPr/>
              </p14:nvContentPartPr>
              <p14:xfrm>
                <a:off x="1530641" y="2880030"/>
                <a:ext cx="88560" cy="171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EC5E3E-B983-6A89-CED4-1926C060A83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12641" y="2862030"/>
                  <a:ext cx="124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DA0107-4C05-C371-7F1B-B59A863A2F9C}"/>
                    </a:ext>
                  </a:extLst>
                </p14:cNvPr>
                <p14:cNvContentPartPr/>
                <p14:nvPr/>
              </p14:nvContentPartPr>
              <p14:xfrm>
                <a:off x="1681481" y="2923590"/>
                <a:ext cx="28080" cy="96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DA0107-4C05-C371-7F1B-B59A863A2F9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63841" y="2905950"/>
                  <a:ext cx="63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F867C8-1691-8E4B-FC0F-A6852A35F48C}"/>
                    </a:ext>
                  </a:extLst>
                </p14:cNvPr>
                <p14:cNvContentPartPr/>
                <p14:nvPr/>
              </p14:nvContentPartPr>
              <p14:xfrm>
                <a:off x="1613081" y="2903430"/>
                <a:ext cx="189000" cy="111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F867C8-1691-8E4B-FC0F-A6852A35F48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95081" y="2885790"/>
                  <a:ext cx="22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0BA26A0-ADC2-8418-C9C7-B0E7F3883A30}"/>
                    </a:ext>
                  </a:extLst>
                </p14:cNvPr>
                <p14:cNvContentPartPr/>
                <p14:nvPr/>
              </p14:nvContentPartPr>
              <p14:xfrm>
                <a:off x="1869041" y="2917110"/>
                <a:ext cx="141480" cy="86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0BA26A0-ADC2-8418-C9C7-B0E7F3883A3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51401" y="2899470"/>
                  <a:ext cx="177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03CBCEC-9988-65C1-AAB9-0708A8AF3D98}"/>
                    </a:ext>
                  </a:extLst>
                </p14:cNvPr>
                <p14:cNvContentPartPr/>
                <p14:nvPr/>
              </p14:nvContentPartPr>
              <p14:xfrm>
                <a:off x="1963001" y="2843310"/>
                <a:ext cx="15840" cy="14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03CBCEC-9988-65C1-AAB9-0708A8AF3D9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45001" y="2825310"/>
                  <a:ext cx="51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7D76E5D-ECB7-C412-A32C-5F0DB3DADA65}"/>
                    </a:ext>
                  </a:extLst>
                </p14:cNvPr>
                <p14:cNvContentPartPr/>
                <p14:nvPr/>
              </p14:nvContentPartPr>
              <p14:xfrm>
                <a:off x="2035721" y="2905230"/>
                <a:ext cx="82080" cy="247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7D76E5D-ECB7-C412-A32C-5F0DB3DADA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17721" y="2887590"/>
                  <a:ext cx="117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036DBF9-ECDD-F161-40FE-497C057E6657}"/>
                    </a:ext>
                  </a:extLst>
                </p14:cNvPr>
                <p14:cNvContentPartPr/>
                <p14:nvPr/>
              </p14:nvContentPartPr>
              <p14:xfrm>
                <a:off x="2126081" y="2898750"/>
                <a:ext cx="23760" cy="110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036DBF9-ECDD-F161-40FE-497C057E665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08441" y="2881110"/>
                  <a:ext cx="59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3AC64F-D65D-E5DC-9A1E-3167BC11BBA1}"/>
                    </a:ext>
                  </a:extLst>
                </p14:cNvPr>
                <p14:cNvContentPartPr/>
                <p14:nvPr/>
              </p14:nvContentPartPr>
              <p14:xfrm>
                <a:off x="2152361" y="2877870"/>
                <a:ext cx="54360" cy="96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3AC64F-D65D-E5DC-9A1E-3167BC11BB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34361" y="2860230"/>
                  <a:ext cx="90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68753E5-452C-9514-FD6B-D29F37B18620}"/>
                    </a:ext>
                  </a:extLst>
                </p14:cNvPr>
                <p14:cNvContentPartPr/>
                <p14:nvPr/>
              </p14:nvContentPartPr>
              <p14:xfrm>
                <a:off x="2224361" y="2896950"/>
                <a:ext cx="12600" cy="112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68753E5-452C-9514-FD6B-D29F37B1862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06361" y="2879310"/>
                  <a:ext cx="48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680B07B-B510-0F2A-D31D-ADD3D8BA4FEE}"/>
                    </a:ext>
                  </a:extLst>
                </p14:cNvPr>
                <p14:cNvContentPartPr/>
                <p14:nvPr/>
              </p14:nvContentPartPr>
              <p14:xfrm>
                <a:off x="2236601" y="2903790"/>
                <a:ext cx="46080" cy="109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680B07B-B510-0F2A-D31D-ADD3D8BA4F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18961" y="2885790"/>
                  <a:ext cx="8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648C2A6-68AE-6246-5B5B-4B2E2FB8DE4A}"/>
                    </a:ext>
                  </a:extLst>
                </p14:cNvPr>
                <p14:cNvContentPartPr/>
                <p14:nvPr/>
              </p14:nvContentPartPr>
              <p14:xfrm>
                <a:off x="2291681" y="2870670"/>
                <a:ext cx="124560" cy="131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648C2A6-68AE-6246-5B5B-4B2E2FB8DE4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73681" y="2852670"/>
                  <a:ext cx="160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FD77D2-77EA-B2D1-EF87-B7A57541AFD7}"/>
                    </a:ext>
                  </a:extLst>
                </p14:cNvPr>
                <p14:cNvContentPartPr/>
                <p14:nvPr/>
              </p14:nvContentPartPr>
              <p14:xfrm>
                <a:off x="2433521" y="2841870"/>
                <a:ext cx="66240" cy="116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FD77D2-77EA-B2D1-EF87-B7A57541AF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15881" y="2823870"/>
                  <a:ext cx="101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F857F3-E558-1853-FA97-7C2E957EB3F7}"/>
                    </a:ext>
                  </a:extLst>
                </p14:cNvPr>
                <p14:cNvContentPartPr/>
                <p14:nvPr/>
              </p14:nvContentPartPr>
              <p14:xfrm>
                <a:off x="2542241" y="2849790"/>
                <a:ext cx="193680" cy="129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F857F3-E558-1853-FA97-7C2E957EB3F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24601" y="2832150"/>
                  <a:ext cx="229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0FAACF-5EF8-8243-89A9-249B54B32952}"/>
                    </a:ext>
                  </a:extLst>
                </p14:cNvPr>
                <p14:cNvContentPartPr/>
                <p14:nvPr/>
              </p14:nvContentPartPr>
              <p14:xfrm>
                <a:off x="2754281" y="2835750"/>
                <a:ext cx="83880" cy="107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0FAACF-5EF8-8243-89A9-249B54B3295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36281" y="2817750"/>
                  <a:ext cx="119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995533A-4CC5-D034-39AD-78D1FA75813A}"/>
                    </a:ext>
                  </a:extLst>
                </p14:cNvPr>
                <p14:cNvContentPartPr/>
                <p14:nvPr/>
              </p14:nvContentPartPr>
              <p14:xfrm>
                <a:off x="2855441" y="2779230"/>
                <a:ext cx="133920" cy="153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995533A-4CC5-D034-39AD-78D1FA7581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837801" y="2761230"/>
                  <a:ext cx="169560" cy="188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883889AC-62A9-D31B-F044-FA6789AB3236}"/>
              </a:ext>
            </a:extLst>
      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6452561" y="450390"/>
            <a:ext cx="5540242" cy="1253150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1551ED1-E668-74A0-9107-FF79CE37F8D3}"/>
              </a:ext>
            </a:extLst>
          </p:cNvPr>
          <p:cNvGrpSpPr/>
          <p:nvPr/>
        </p:nvGrpSpPr>
        <p:grpSpPr>
          <a:xfrm>
            <a:off x="9317801" y="513030"/>
            <a:ext cx="370800" cy="246240"/>
            <a:chOff x="9317801" y="513030"/>
            <a:chExt cx="37080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123A43-560D-8F86-D0AF-85D6B745DF37}"/>
                    </a:ext>
                  </a:extLst>
                </p14:cNvPr>
                <p14:cNvContentPartPr/>
                <p14:nvPr/>
              </p14:nvContentPartPr>
              <p14:xfrm>
                <a:off x="9317801" y="521670"/>
                <a:ext cx="129960" cy="237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123A43-560D-8F86-D0AF-85D6B745DF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00161" y="504030"/>
                  <a:ext cx="165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0EABA1A-6E52-6ED1-409A-7A5219B9BF7E}"/>
                    </a:ext>
                  </a:extLst>
                </p14:cNvPr>
                <p14:cNvContentPartPr/>
                <p14:nvPr/>
              </p14:nvContentPartPr>
              <p14:xfrm>
                <a:off x="9356321" y="650910"/>
                <a:ext cx="141480" cy="49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0EABA1A-6E52-6ED1-409A-7A5219B9BF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38321" y="633270"/>
                  <a:ext cx="177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D78ED1-6816-73C0-15BE-43CFF4E5A5E3}"/>
                    </a:ext>
                  </a:extLst>
                </p14:cNvPr>
                <p14:cNvContentPartPr/>
                <p14:nvPr/>
              </p14:nvContentPartPr>
              <p14:xfrm>
                <a:off x="9524441" y="729390"/>
                <a:ext cx="9000" cy="27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D78ED1-6816-73C0-15BE-43CFF4E5A5E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06441" y="711750"/>
                  <a:ext cx="4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9AA3302-831D-9516-3C29-56A3FE7D59BE}"/>
                    </a:ext>
                  </a:extLst>
                </p14:cNvPr>
                <p14:cNvContentPartPr/>
                <p14:nvPr/>
              </p14:nvContentPartPr>
              <p14:xfrm>
                <a:off x="9624161" y="513030"/>
                <a:ext cx="64440" cy="226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9AA3302-831D-9516-3C29-56A3FE7D59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06521" y="495390"/>
                  <a:ext cx="10008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51E4737-2A9B-05C8-4C65-558ABD4DC4BC}"/>
                  </a:ext>
                </a:extLst>
              </p14:cNvPr>
              <p14:cNvContentPartPr/>
              <p14:nvPr/>
            </p14:nvContentPartPr>
            <p14:xfrm>
              <a:off x="6570281" y="734790"/>
              <a:ext cx="925560" cy="630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51E4737-2A9B-05C8-4C65-558ABD4DC4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52641" y="716790"/>
                <a:ext cx="96120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4E50D69-A48C-6CB8-6134-0BC6FA8B3558}"/>
              </a:ext>
            </a:extLst>
          </p:cNvPr>
          <p:cNvGrpSpPr/>
          <p:nvPr/>
        </p:nvGrpSpPr>
        <p:grpSpPr>
          <a:xfrm>
            <a:off x="10249841" y="885990"/>
            <a:ext cx="1467720" cy="334800"/>
            <a:chOff x="10249841" y="885990"/>
            <a:chExt cx="146772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3B627AA-BC59-DF27-2EEE-A17F71FF6EEA}"/>
                    </a:ext>
                  </a:extLst>
                </p14:cNvPr>
                <p14:cNvContentPartPr/>
                <p14:nvPr/>
              </p14:nvContentPartPr>
              <p14:xfrm>
                <a:off x="10249841" y="982470"/>
                <a:ext cx="204120" cy="238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3B627AA-BC59-DF27-2EEE-A17F71FF6E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32201" y="964470"/>
                  <a:ext cx="239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FC3C80-7226-9E53-A698-33C765DE4C22}"/>
                    </a:ext>
                  </a:extLst>
                </p14:cNvPr>
                <p14:cNvContentPartPr/>
                <p14:nvPr/>
              </p14:nvContentPartPr>
              <p14:xfrm>
                <a:off x="10593281" y="885990"/>
                <a:ext cx="74520" cy="168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FC3C80-7226-9E53-A698-33C765DE4C2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75281" y="868350"/>
                  <a:ext cx="110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F3F8CD2-D57F-8005-A63E-42AA2A114F41}"/>
                    </a:ext>
                  </a:extLst>
                </p14:cNvPr>
                <p14:cNvContentPartPr/>
                <p14:nvPr/>
              </p14:nvContentPartPr>
              <p14:xfrm>
                <a:off x="10722881" y="989670"/>
                <a:ext cx="106200" cy="107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F3F8CD2-D57F-8005-A63E-42AA2A114F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05241" y="971670"/>
                  <a:ext cx="141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F37269-8260-6635-F358-92DC5EAA3A53}"/>
                    </a:ext>
                  </a:extLst>
                </p14:cNvPr>
                <p14:cNvContentPartPr/>
                <p14:nvPr/>
              </p14:nvContentPartPr>
              <p14:xfrm>
                <a:off x="10868321" y="969870"/>
                <a:ext cx="105120" cy="236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F37269-8260-6635-F358-92DC5EAA3A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50681" y="952230"/>
                  <a:ext cx="140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FA96CB-939C-148E-4BE7-BC678A60D799}"/>
                    </a:ext>
                  </a:extLst>
                </p14:cNvPr>
                <p14:cNvContentPartPr/>
                <p14:nvPr/>
              </p14:nvContentPartPr>
              <p14:xfrm>
                <a:off x="11000801" y="972750"/>
                <a:ext cx="109080" cy="111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FA96CB-939C-148E-4BE7-BC678A60D7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82801" y="955110"/>
                  <a:ext cx="144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5311F9-607C-3A1F-105A-84AD4CF83073}"/>
                    </a:ext>
                  </a:extLst>
                </p14:cNvPr>
                <p14:cNvContentPartPr/>
                <p14:nvPr/>
              </p14:nvContentPartPr>
              <p14:xfrm>
                <a:off x="11140481" y="941430"/>
                <a:ext cx="30600" cy="142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5311F9-607C-3A1F-105A-84AD4CF830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22841" y="923790"/>
                  <a:ext cx="66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B8E0016-0093-DBE5-5EC8-D295570EEFF2}"/>
                    </a:ext>
                  </a:extLst>
                </p14:cNvPr>
                <p14:cNvContentPartPr/>
                <p14:nvPr/>
              </p14:nvContentPartPr>
              <p14:xfrm>
                <a:off x="11166401" y="945390"/>
                <a:ext cx="96840" cy="160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B8E0016-0093-DBE5-5EC8-D295570EEF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48401" y="927750"/>
                  <a:ext cx="132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CFE4957-8C34-03B1-6EFD-1E281C1A2FCC}"/>
                    </a:ext>
                  </a:extLst>
                </p14:cNvPr>
                <p14:cNvContentPartPr/>
                <p14:nvPr/>
              </p14:nvContentPartPr>
              <p14:xfrm>
                <a:off x="11251001" y="981750"/>
                <a:ext cx="110160" cy="128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CFE4957-8C34-03B1-6EFD-1E281C1A2F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33001" y="964110"/>
                  <a:ext cx="145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E389B81-582E-3AB7-50CF-D7FF3ED614BF}"/>
                    </a:ext>
                  </a:extLst>
                </p14:cNvPr>
                <p14:cNvContentPartPr/>
                <p14:nvPr/>
              </p14:nvContentPartPr>
              <p14:xfrm>
                <a:off x="11390681" y="954390"/>
                <a:ext cx="326880" cy="129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E389B81-582E-3AB7-50CF-D7FF3ED614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73041" y="936750"/>
                  <a:ext cx="3625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4D5B353-30F0-A2A5-B36C-C3487344015F}"/>
              </a:ext>
            </a:extLst>
          </p:cNvPr>
          <p:cNvGrpSpPr/>
          <p:nvPr/>
        </p:nvGrpSpPr>
        <p:grpSpPr>
          <a:xfrm>
            <a:off x="7665041" y="346350"/>
            <a:ext cx="1428480" cy="421560"/>
            <a:chOff x="7665041" y="346350"/>
            <a:chExt cx="142848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62896C3-958B-E69F-3760-FD1EEE2D6C04}"/>
                    </a:ext>
                  </a:extLst>
                </p14:cNvPr>
                <p14:cNvContentPartPr/>
                <p14:nvPr/>
              </p14:nvContentPartPr>
              <p14:xfrm>
                <a:off x="7677281" y="495030"/>
                <a:ext cx="75600" cy="146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62896C3-958B-E69F-3760-FD1EEE2D6C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59281" y="477030"/>
                  <a:ext cx="11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38CD00B-2164-A0C6-85CB-FEEBC94D0463}"/>
                    </a:ext>
                  </a:extLst>
                </p14:cNvPr>
                <p14:cNvContentPartPr/>
                <p14:nvPr/>
              </p14:nvContentPartPr>
              <p14:xfrm>
                <a:off x="7665041" y="461550"/>
                <a:ext cx="85680" cy="85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38CD00B-2164-A0C6-85CB-FEEBC94D04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7401" y="443910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E4F688-BBAA-06F6-827C-CAAD6EEEFF19}"/>
                    </a:ext>
                  </a:extLst>
                </p14:cNvPr>
                <p14:cNvContentPartPr/>
                <p14:nvPr/>
              </p14:nvContentPartPr>
              <p14:xfrm>
                <a:off x="7778441" y="448950"/>
                <a:ext cx="65160" cy="76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E4F688-BBAA-06F6-827C-CAAD6EEEFF1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60801" y="431310"/>
                  <a:ext cx="100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0D8B1B1-A8BB-D269-1F21-DE130E8C5737}"/>
                    </a:ext>
                  </a:extLst>
                </p14:cNvPr>
                <p14:cNvContentPartPr/>
                <p14:nvPr/>
              </p14:nvContentPartPr>
              <p14:xfrm>
                <a:off x="7850801" y="346350"/>
                <a:ext cx="114120" cy="178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0D8B1B1-A8BB-D269-1F21-DE130E8C573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32801" y="328350"/>
                  <a:ext cx="149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EFB8690-E390-5D65-672B-D879779983A5}"/>
                    </a:ext>
                  </a:extLst>
                </p14:cNvPr>
                <p14:cNvContentPartPr/>
                <p14:nvPr/>
              </p14:nvContentPartPr>
              <p14:xfrm>
                <a:off x="8012081" y="379470"/>
                <a:ext cx="108360" cy="131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EFB8690-E390-5D65-672B-D879779983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4441" y="361830"/>
                  <a:ext cx="144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C9A1F3-16AF-025A-4640-741041330E88}"/>
                    </a:ext>
                  </a:extLst>
                </p14:cNvPr>
                <p14:cNvContentPartPr/>
                <p14:nvPr/>
              </p14:nvContentPartPr>
              <p14:xfrm>
                <a:off x="8154281" y="349950"/>
                <a:ext cx="313560" cy="133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C9A1F3-16AF-025A-4640-741041330E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36641" y="331950"/>
                  <a:ext cx="349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2907AB-CB64-1C80-04B7-E2330C41E25B}"/>
                    </a:ext>
                  </a:extLst>
                </p14:cNvPr>
                <p14:cNvContentPartPr/>
                <p14:nvPr/>
              </p14:nvContentPartPr>
              <p14:xfrm>
                <a:off x="7705001" y="672150"/>
                <a:ext cx="53280" cy="95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2907AB-CB64-1C80-04B7-E2330C41E2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7001" y="654510"/>
                  <a:ext cx="88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9E96CA5-1603-3E5E-4524-2D63E4AD814F}"/>
                    </a:ext>
                  </a:extLst>
                </p14:cNvPr>
                <p14:cNvContentPartPr/>
                <p14:nvPr/>
              </p14:nvContentPartPr>
              <p14:xfrm>
                <a:off x="7744601" y="644070"/>
                <a:ext cx="197280" cy="108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9E96CA5-1603-3E5E-4524-2D63E4AD81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26601" y="626070"/>
                  <a:ext cx="232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1962EBD-EF81-7FD8-B514-E73CCA6E01EC}"/>
                    </a:ext>
                  </a:extLst>
                </p14:cNvPr>
                <p14:cNvContentPartPr/>
                <p14:nvPr/>
              </p14:nvContentPartPr>
              <p14:xfrm>
                <a:off x="7999121" y="571350"/>
                <a:ext cx="172800" cy="137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1962EBD-EF81-7FD8-B514-E73CCA6E01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81121" y="553350"/>
                  <a:ext cx="20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04763F7-0034-7347-ACA7-FEA576F54D3F}"/>
                    </a:ext>
                  </a:extLst>
                </p14:cNvPr>
                <p14:cNvContentPartPr/>
                <p14:nvPr/>
              </p14:nvContentPartPr>
              <p14:xfrm>
                <a:off x="8173361" y="555870"/>
                <a:ext cx="221400" cy="131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04763F7-0034-7347-ACA7-FEA576F54D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55361" y="538230"/>
                  <a:ext cx="257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BE94B14-7283-C49E-77A2-657CB86595CC}"/>
                    </a:ext>
                  </a:extLst>
                </p14:cNvPr>
                <p14:cNvContentPartPr/>
                <p14:nvPr/>
              </p14:nvContentPartPr>
              <p14:xfrm>
                <a:off x="8405561" y="506550"/>
                <a:ext cx="110520" cy="114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BE94B14-7283-C49E-77A2-657CB86595C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87921" y="488910"/>
                  <a:ext cx="146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ADF6F8-4F1A-9391-9A7A-99540F690DA3}"/>
                    </a:ext>
                  </a:extLst>
                </p14:cNvPr>
                <p14:cNvContentPartPr/>
                <p14:nvPr/>
              </p14:nvContentPartPr>
              <p14:xfrm>
                <a:off x="8543441" y="468390"/>
                <a:ext cx="112680" cy="120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ADF6F8-4F1A-9391-9A7A-99540F690D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25801" y="450750"/>
                  <a:ext cx="14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5315A8-B4F0-F267-18D2-5AF0ACA099EB}"/>
                    </a:ext>
                  </a:extLst>
                </p14:cNvPr>
                <p14:cNvContentPartPr/>
                <p14:nvPr/>
              </p14:nvContentPartPr>
              <p14:xfrm>
                <a:off x="8640641" y="478470"/>
                <a:ext cx="107640" cy="106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5315A8-B4F0-F267-18D2-5AF0ACA099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23001" y="460470"/>
                  <a:ext cx="143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D9200A7-A546-2479-4670-6CB89C352540}"/>
                    </a:ext>
                  </a:extLst>
                </p14:cNvPr>
                <p14:cNvContentPartPr/>
                <p14:nvPr/>
              </p14:nvContentPartPr>
              <p14:xfrm>
                <a:off x="8772041" y="450750"/>
                <a:ext cx="33120" cy="10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D9200A7-A546-2479-4670-6CB89C3525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54041" y="433110"/>
                  <a:ext cx="68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A1B6662-12BE-DAA7-BDD2-763C195C3D3D}"/>
                    </a:ext>
                  </a:extLst>
                </p14:cNvPr>
                <p14:cNvContentPartPr/>
                <p14:nvPr/>
              </p14:nvContentPartPr>
              <p14:xfrm>
                <a:off x="8714801" y="403950"/>
                <a:ext cx="190800" cy="123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A1B6662-12BE-DAA7-BDD2-763C195C3D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97161" y="385950"/>
                  <a:ext cx="22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E22BC5B-7CD5-149C-ECAC-20FDD23E88ED}"/>
                    </a:ext>
                  </a:extLst>
                </p14:cNvPr>
                <p14:cNvContentPartPr/>
                <p14:nvPr/>
              </p14:nvContentPartPr>
              <p14:xfrm>
                <a:off x="8921441" y="393870"/>
                <a:ext cx="172080" cy="128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E22BC5B-7CD5-149C-ECAC-20FDD23E88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03441" y="376230"/>
                  <a:ext cx="207720" cy="164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3" name="Picture 212">
            <a:extLst>
              <a:ext uri="{FF2B5EF4-FFF2-40B4-BE49-F238E27FC236}">
                <a16:creationId xmlns:a16="http://schemas.microsoft.com/office/drawing/2014/main" id="{69FAD200-DF89-8863-D51A-6D6133E9A90E}"/>
              </a:ext>
            </a:extLst>
          </p:cNvPr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6513802" y="1854126"/>
            <a:ext cx="3561193" cy="4625802"/>
          </a:xfrm>
          <a:prstGeom prst="rect">
            <a:avLst/>
          </a:prstGeom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DF6535D-D0F3-6C8B-97D9-E7B470E71CFE}"/>
              </a:ext>
            </a:extLst>
          </p:cNvPr>
          <p:cNvGrpSpPr/>
          <p:nvPr/>
        </p:nvGrpSpPr>
        <p:grpSpPr>
          <a:xfrm>
            <a:off x="9448121" y="2255070"/>
            <a:ext cx="474840" cy="214920"/>
            <a:chOff x="9448121" y="2255070"/>
            <a:chExt cx="47484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CBE9A5C-07B6-D40A-49BF-C183ADCBBA62}"/>
                    </a:ext>
                  </a:extLst>
                </p14:cNvPr>
                <p14:cNvContentPartPr/>
                <p14:nvPr/>
              </p14:nvContentPartPr>
              <p14:xfrm>
                <a:off x="9448121" y="2255070"/>
                <a:ext cx="151560" cy="214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CBE9A5C-07B6-D40A-49BF-C183ADCBBA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30481" y="2237070"/>
                  <a:ext cx="187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9155E9-401F-A349-9402-F2ABA5CE27C7}"/>
                    </a:ext>
                  </a:extLst>
                </p14:cNvPr>
                <p14:cNvContentPartPr/>
                <p14:nvPr/>
              </p14:nvContentPartPr>
              <p14:xfrm>
                <a:off x="9480881" y="2376030"/>
                <a:ext cx="127440" cy="27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9155E9-401F-A349-9402-F2ABA5CE27C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62881" y="2358390"/>
                  <a:ext cx="163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E27EF5-8918-A782-A0A7-B556F5B0EBFC}"/>
                    </a:ext>
                  </a:extLst>
                </p14:cNvPr>
                <p14:cNvContentPartPr/>
                <p14:nvPr/>
              </p14:nvContentPartPr>
              <p14:xfrm>
                <a:off x="9655481" y="2425350"/>
                <a:ext cx="16560" cy="33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E27EF5-8918-A782-A0A7-B556F5B0EBF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37841" y="2407350"/>
                  <a:ext cx="52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6482FF-76E3-6064-DA88-A1E8EC2318AD}"/>
                    </a:ext>
                  </a:extLst>
                </p14:cNvPr>
                <p14:cNvContentPartPr/>
                <p14:nvPr/>
              </p14:nvContentPartPr>
              <p14:xfrm>
                <a:off x="9732881" y="2274870"/>
                <a:ext cx="190080" cy="165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6482FF-76E3-6064-DA88-A1E8EC2318A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15241" y="2257230"/>
                  <a:ext cx="2257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2C61D19-56F5-9C5D-066E-87C0558F3699}"/>
              </a:ext>
            </a:extLst>
          </p:cNvPr>
          <p:cNvGrpSpPr/>
          <p:nvPr/>
        </p:nvGrpSpPr>
        <p:grpSpPr>
          <a:xfrm>
            <a:off x="9213761" y="2721270"/>
            <a:ext cx="1243800" cy="447120"/>
            <a:chOff x="9213761" y="2721270"/>
            <a:chExt cx="124380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2D7DC65-C6DD-EE1C-855B-38CFE384BB37}"/>
                    </a:ext>
                  </a:extLst>
                </p14:cNvPr>
                <p14:cNvContentPartPr/>
                <p14:nvPr/>
              </p14:nvContentPartPr>
              <p14:xfrm>
                <a:off x="9213761" y="2774190"/>
                <a:ext cx="119520" cy="288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2D7DC65-C6DD-EE1C-855B-38CFE384BB3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196121" y="2756190"/>
                  <a:ext cx="155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6CEAB80-013E-B929-8FAE-195C7839DE58}"/>
                    </a:ext>
                  </a:extLst>
                </p14:cNvPr>
                <p14:cNvContentPartPr/>
                <p14:nvPr/>
              </p14:nvContentPartPr>
              <p14:xfrm>
                <a:off x="9370721" y="2915670"/>
                <a:ext cx="133920" cy="130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6CEAB80-013E-B929-8FAE-195C7839DE5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353081" y="2897670"/>
                  <a:ext cx="169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A3FB354-4BF7-305B-E417-F770ACA59091}"/>
                    </a:ext>
                  </a:extLst>
                </p14:cNvPr>
                <p14:cNvContentPartPr/>
                <p14:nvPr/>
              </p14:nvContentPartPr>
              <p14:xfrm>
                <a:off x="9519401" y="2891910"/>
                <a:ext cx="107640" cy="276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A3FB354-4BF7-305B-E417-F770ACA5909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01401" y="2873910"/>
                  <a:ext cx="143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094AE1F-0452-4ECD-98E5-ECDC9831CC73}"/>
                    </a:ext>
                  </a:extLst>
                </p14:cNvPr>
                <p14:cNvContentPartPr/>
                <p14:nvPr/>
              </p14:nvContentPartPr>
              <p14:xfrm>
                <a:off x="9654761" y="2887230"/>
                <a:ext cx="88560" cy="130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094AE1F-0452-4ECD-98E5-ECDC9831CC7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637121" y="2869590"/>
                  <a:ext cx="12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F4027B9-BF82-2014-1F94-CC2EBEB6AEBD}"/>
                    </a:ext>
                  </a:extLst>
                </p14:cNvPr>
                <p14:cNvContentPartPr/>
                <p14:nvPr/>
              </p14:nvContentPartPr>
              <p14:xfrm>
                <a:off x="9779681" y="2848350"/>
                <a:ext cx="94320" cy="170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F4027B9-BF82-2014-1F94-CC2EBEB6AEB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61681" y="2830710"/>
                  <a:ext cx="129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BE35DAA-1B8F-4443-8A4A-6AB11E95BD51}"/>
                    </a:ext>
                  </a:extLst>
                </p14:cNvPr>
                <p14:cNvContentPartPr/>
                <p14:nvPr/>
              </p14:nvContentPartPr>
              <p14:xfrm>
                <a:off x="9907121" y="2808390"/>
                <a:ext cx="80640" cy="175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BE35DAA-1B8F-4443-8A4A-6AB11E95BD5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89481" y="2790750"/>
                  <a:ext cx="116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CCBE6D-8DAF-DCF2-1E60-8DF2998EBD45}"/>
                    </a:ext>
                  </a:extLst>
                </p14:cNvPr>
                <p14:cNvContentPartPr/>
                <p14:nvPr/>
              </p14:nvContentPartPr>
              <p14:xfrm>
                <a:off x="10009001" y="2778510"/>
                <a:ext cx="54000" cy="150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CCBE6D-8DAF-DCF2-1E60-8DF2998EBD4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91361" y="2760870"/>
                  <a:ext cx="8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E452B79-760F-C970-CBC8-A0DA8DF40E8D}"/>
                    </a:ext>
                  </a:extLst>
                </p14:cNvPr>
                <p14:cNvContentPartPr/>
                <p14:nvPr/>
              </p14:nvContentPartPr>
              <p14:xfrm>
                <a:off x="10041401" y="2866710"/>
                <a:ext cx="43560" cy="12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E452B79-760F-C970-CBC8-A0DA8DF40E8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023401" y="2849070"/>
                  <a:ext cx="79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7D4EEA-7C45-6385-A7C0-40BA7BB78438}"/>
                    </a:ext>
                  </a:extLst>
                </p14:cNvPr>
                <p14:cNvContentPartPr/>
                <p14:nvPr/>
              </p14:nvContentPartPr>
              <p14:xfrm>
                <a:off x="10143281" y="2721270"/>
                <a:ext cx="314280" cy="154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7D4EEA-7C45-6385-A7C0-40BA7BB7843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125641" y="2703270"/>
                  <a:ext cx="3499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17DC695-ADB4-F091-23B7-6377EE7B45BE}"/>
              </a:ext>
            </a:extLst>
          </p:cNvPr>
          <p:cNvGrpSpPr/>
          <p:nvPr/>
        </p:nvGrpSpPr>
        <p:grpSpPr>
          <a:xfrm>
            <a:off x="9050681" y="3826470"/>
            <a:ext cx="432720" cy="229320"/>
            <a:chOff x="9050681" y="3826470"/>
            <a:chExt cx="43272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78FC57E-6491-728B-49EF-2F11E8F175DF}"/>
                    </a:ext>
                  </a:extLst>
                </p14:cNvPr>
                <p14:cNvContentPartPr/>
                <p14:nvPr/>
              </p14:nvContentPartPr>
              <p14:xfrm>
                <a:off x="9050681" y="3826470"/>
                <a:ext cx="74880" cy="229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78FC57E-6491-728B-49EF-2F11E8F175D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32681" y="3808830"/>
                  <a:ext cx="110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6193EDD-EBA9-07A4-28B4-231FCC712CF5}"/>
                    </a:ext>
                  </a:extLst>
                </p14:cNvPr>
                <p14:cNvContentPartPr/>
                <p14:nvPr/>
              </p14:nvContentPartPr>
              <p14:xfrm>
                <a:off x="9168761" y="3900990"/>
                <a:ext cx="314640" cy="148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6193EDD-EBA9-07A4-28B4-231FCC712CF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151121" y="3882990"/>
                  <a:ext cx="3502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CE13224-5ECB-72A2-5566-D0F3D9ED2B10}"/>
                  </a:ext>
                </a:extLst>
              </p14:cNvPr>
              <p14:cNvContentPartPr/>
              <p14:nvPr/>
            </p14:nvContentPartPr>
            <p14:xfrm>
              <a:off x="9687521" y="3831870"/>
              <a:ext cx="90720" cy="2073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CE13224-5ECB-72A2-5566-D0F3D9ED2B1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669881" y="3814230"/>
                <a:ext cx="1263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6DE6F3-9000-6247-C28C-F099CAF5B7B5}"/>
              </a:ext>
            </a:extLst>
          </p:cNvPr>
          <p:cNvGrpSpPr/>
          <p:nvPr/>
        </p:nvGrpSpPr>
        <p:grpSpPr>
          <a:xfrm>
            <a:off x="9191081" y="4153350"/>
            <a:ext cx="1450440" cy="344160"/>
            <a:chOff x="9191081" y="4153350"/>
            <a:chExt cx="145044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9EC9F9-9430-305C-64B6-7B74C6ABF942}"/>
                    </a:ext>
                  </a:extLst>
                </p14:cNvPr>
                <p14:cNvContentPartPr/>
                <p14:nvPr/>
              </p14:nvContentPartPr>
              <p14:xfrm>
                <a:off x="9191081" y="4213470"/>
                <a:ext cx="112680" cy="166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9EC9F9-9430-305C-64B6-7B74C6ABF94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173081" y="4195470"/>
                  <a:ext cx="148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CD8394D-8691-E96E-9361-E37F172BA54D}"/>
                    </a:ext>
                  </a:extLst>
                </p14:cNvPr>
                <p14:cNvContentPartPr/>
                <p14:nvPr/>
              </p14:nvContentPartPr>
              <p14:xfrm>
                <a:off x="9356681" y="4162710"/>
                <a:ext cx="45000" cy="177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CD8394D-8691-E96E-9361-E37F172BA54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338681" y="4144710"/>
                  <a:ext cx="80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C41D2FD-9B13-9A07-954C-AA75944B3E73}"/>
                    </a:ext>
                  </a:extLst>
                </p14:cNvPr>
                <p14:cNvContentPartPr/>
                <p14:nvPr/>
              </p14:nvContentPartPr>
              <p14:xfrm>
                <a:off x="9344081" y="4239030"/>
                <a:ext cx="241560" cy="109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C41D2FD-9B13-9A07-954C-AA75944B3E7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26081" y="4221030"/>
                  <a:ext cx="277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2E54B17-A3DF-2ADF-8AAD-42968B216E01}"/>
                    </a:ext>
                  </a:extLst>
                </p14:cNvPr>
                <p14:cNvContentPartPr/>
                <p14:nvPr/>
              </p14:nvContentPartPr>
              <p14:xfrm>
                <a:off x="9583481" y="4236150"/>
                <a:ext cx="84600" cy="261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2E54B17-A3DF-2ADF-8AAD-42968B216E0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65481" y="4218510"/>
                  <a:ext cx="120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5C2EF62-C569-B227-4B60-27DFD744D733}"/>
                    </a:ext>
                  </a:extLst>
                </p14:cNvPr>
                <p14:cNvContentPartPr/>
                <p14:nvPr/>
              </p14:nvContentPartPr>
              <p14:xfrm>
                <a:off x="9676361" y="4260990"/>
                <a:ext cx="112680" cy="95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5C2EF62-C569-B227-4B60-27DFD744D7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658361" y="4243350"/>
                  <a:ext cx="148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E66BB02-9295-DE8F-DA09-5470A0D63BCD}"/>
                    </a:ext>
                  </a:extLst>
                </p14:cNvPr>
                <p14:cNvContentPartPr/>
                <p14:nvPr/>
              </p14:nvContentPartPr>
              <p14:xfrm>
                <a:off x="9820721" y="4160910"/>
                <a:ext cx="86760" cy="206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E66BB02-9295-DE8F-DA09-5470A0D63B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2721" y="4143270"/>
                  <a:ext cx="122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8463F13-7446-E188-3178-65E64F814508}"/>
                    </a:ext>
                  </a:extLst>
                </p14:cNvPr>
                <p14:cNvContentPartPr/>
                <p14:nvPr/>
              </p14:nvContentPartPr>
              <p14:xfrm>
                <a:off x="9927641" y="4237950"/>
                <a:ext cx="95760" cy="97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8463F13-7446-E188-3178-65E64F8145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09641" y="4219950"/>
                  <a:ext cx="13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9367FB7-8C9E-1172-6106-B59A806B5EB6}"/>
                    </a:ext>
                  </a:extLst>
                </p14:cNvPr>
                <p14:cNvContentPartPr/>
                <p14:nvPr/>
              </p14:nvContentPartPr>
              <p14:xfrm>
                <a:off x="10043921" y="4233270"/>
                <a:ext cx="80280" cy="127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9367FB7-8C9E-1172-6106-B59A806B5EB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026281" y="4215270"/>
                  <a:ext cx="11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445D344-EA03-10B6-7BBE-3A6F751D84FD}"/>
                    </a:ext>
                  </a:extLst>
                </p14:cNvPr>
                <p14:cNvContentPartPr/>
                <p14:nvPr/>
              </p14:nvContentPartPr>
              <p14:xfrm>
                <a:off x="10162721" y="4215630"/>
                <a:ext cx="84960" cy="118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445D344-EA03-10B6-7BBE-3A6F751D84F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145081" y="4197630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27598E3-C3C7-799B-114F-90620AEF8F11}"/>
                    </a:ext>
                  </a:extLst>
                </p14:cNvPr>
                <p14:cNvContentPartPr/>
                <p14:nvPr/>
              </p14:nvContentPartPr>
              <p14:xfrm>
                <a:off x="10283321" y="4242270"/>
                <a:ext cx="23760" cy="91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27598E3-C3C7-799B-114F-90620AEF8F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65681" y="4224270"/>
                  <a:ext cx="59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997B54-88DD-BD8B-5351-307A322010A3}"/>
                    </a:ext>
                  </a:extLst>
                </p14:cNvPr>
                <p14:cNvContentPartPr/>
                <p14:nvPr/>
              </p14:nvContentPartPr>
              <p14:xfrm>
                <a:off x="10291961" y="4153350"/>
                <a:ext cx="6120" cy="15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997B54-88DD-BD8B-5351-307A322010A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274321" y="4135710"/>
                  <a:ext cx="41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593B4A1-0766-9086-3023-F9F872B9C3CC}"/>
                    </a:ext>
                  </a:extLst>
                </p14:cNvPr>
                <p14:cNvContentPartPr/>
                <p14:nvPr/>
              </p14:nvContentPartPr>
              <p14:xfrm>
                <a:off x="10342361" y="4213110"/>
                <a:ext cx="82080" cy="113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593B4A1-0766-9086-3023-F9F872B9C3C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324721" y="4195470"/>
                  <a:ext cx="11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94899FF-C5CA-71C6-7550-EDBAEEDC16A7}"/>
                    </a:ext>
                  </a:extLst>
                </p14:cNvPr>
                <p14:cNvContentPartPr/>
                <p14:nvPr/>
              </p14:nvContentPartPr>
              <p14:xfrm>
                <a:off x="10466561" y="4217430"/>
                <a:ext cx="174960" cy="79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94899FF-C5CA-71C6-7550-EDBAEEDC16A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48921" y="4199790"/>
                  <a:ext cx="210600" cy="11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132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97ED5-0929-73A4-5BE3-B33E47FD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8" y="169949"/>
            <a:ext cx="4219575" cy="37623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22021-6D21-F354-AE13-71E91DD7A6E8}"/>
              </a:ext>
            </a:extLst>
          </p:cNvPr>
          <p:cNvGrpSpPr/>
          <p:nvPr/>
        </p:nvGrpSpPr>
        <p:grpSpPr>
          <a:xfrm>
            <a:off x="3763721" y="327990"/>
            <a:ext cx="941040" cy="540360"/>
            <a:chOff x="3763721" y="327990"/>
            <a:chExt cx="94104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06379F-F7BB-8B45-DBF4-A282548978EE}"/>
                    </a:ext>
                  </a:extLst>
                </p14:cNvPr>
                <p14:cNvContentPartPr/>
                <p14:nvPr/>
              </p14:nvContentPartPr>
              <p14:xfrm>
                <a:off x="3763721" y="328710"/>
                <a:ext cx="81360" cy="230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06379F-F7BB-8B45-DBF4-A282548978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46081" y="311070"/>
                  <a:ext cx="117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25E997-CFF7-00EF-73B7-8197F3CB9D1C}"/>
                    </a:ext>
                  </a:extLst>
                </p14:cNvPr>
                <p14:cNvContentPartPr/>
                <p14:nvPr/>
              </p14:nvContentPartPr>
              <p14:xfrm>
                <a:off x="3895841" y="526710"/>
                <a:ext cx="2520" cy="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25E997-CFF7-00EF-73B7-8197F3CB9D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8201" y="509070"/>
                  <a:ext cx="38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3B8910-80E7-19CF-03FF-99C56790FBBC}"/>
                    </a:ext>
                  </a:extLst>
                </p14:cNvPr>
                <p14:cNvContentPartPr/>
                <p14:nvPr/>
              </p14:nvContentPartPr>
              <p14:xfrm>
                <a:off x="3967841" y="327990"/>
                <a:ext cx="69120" cy="213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3B8910-80E7-19CF-03FF-99C56790FB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0201" y="309990"/>
                  <a:ext cx="104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AE5C85-9316-C830-81D3-53011E69B298}"/>
                    </a:ext>
                  </a:extLst>
                </p14:cNvPr>
                <p14:cNvContentPartPr/>
                <p14:nvPr/>
              </p14:nvContentPartPr>
              <p14:xfrm>
                <a:off x="3768761" y="754590"/>
                <a:ext cx="120600" cy="113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AE5C85-9316-C830-81D3-53011E69B2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0761" y="736950"/>
                  <a:ext cx="15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140861-94AE-C093-D244-B6BA8432072B}"/>
                    </a:ext>
                  </a:extLst>
                </p14:cNvPr>
                <p14:cNvContentPartPr/>
                <p14:nvPr/>
              </p14:nvContentPartPr>
              <p14:xfrm>
                <a:off x="3903401" y="752790"/>
                <a:ext cx="133560" cy="10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140861-94AE-C093-D244-B6BA843207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85761" y="734790"/>
                  <a:ext cx="169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CA43CA-93A2-8E83-2DEC-9EBC13C8DFB1}"/>
                    </a:ext>
                  </a:extLst>
                </p14:cNvPr>
                <p14:cNvContentPartPr/>
                <p14:nvPr/>
              </p14:nvContentPartPr>
              <p14:xfrm>
                <a:off x="4060001" y="724710"/>
                <a:ext cx="179280" cy="111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CA43CA-93A2-8E83-2DEC-9EBC13C8DF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42361" y="706710"/>
                  <a:ext cx="214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1EFB88-6A0D-3E2A-C63D-ACA4A08D028A}"/>
                    </a:ext>
                  </a:extLst>
                </p14:cNvPr>
                <p14:cNvContentPartPr/>
                <p14:nvPr/>
              </p14:nvContentPartPr>
              <p14:xfrm>
                <a:off x="4251161" y="675750"/>
                <a:ext cx="58320" cy="110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1EFB88-6A0D-3E2A-C63D-ACA4A08D02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33521" y="658110"/>
                  <a:ext cx="93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E31058-E3E4-4B56-4783-3546CD40609D}"/>
                    </a:ext>
                  </a:extLst>
                </p14:cNvPr>
                <p14:cNvContentPartPr/>
                <p14:nvPr/>
              </p14:nvContentPartPr>
              <p14:xfrm>
                <a:off x="4349081" y="602310"/>
                <a:ext cx="355680" cy="16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E31058-E3E4-4B56-4783-3546CD4060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1441" y="584310"/>
                  <a:ext cx="39132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6998B5-D582-F61F-5FFF-E00D80E43B8A}"/>
                  </a:ext>
                </a:extLst>
              </p14:cNvPr>
              <p14:cNvContentPartPr/>
              <p14:nvPr/>
            </p14:nvContentPartPr>
            <p14:xfrm>
              <a:off x="258401" y="397830"/>
              <a:ext cx="591840" cy="45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6998B5-D582-F61F-5FFF-E00D80E43B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0401" y="380190"/>
                <a:ext cx="627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6C2ADC-F37C-EFB3-1F76-75A5A8DEDB2F}"/>
                  </a:ext>
                </a:extLst>
              </p14:cNvPr>
              <p14:cNvContentPartPr/>
              <p14:nvPr/>
            </p14:nvContentPartPr>
            <p14:xfrm>
              <a:off x="2165321" y="627510"/>
              <a:ext cx="1176480" cy="7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6C2ADC-F37C-EFB3-1F76-75A5A8DEDB2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47681" y="609510"/>
                <a:ext cx="12121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31CDF3-002F-7695-7D56-A73B183C89A6}"/>
                  </a:ext>
                </a:extLst>
              </p14:cNvPr>
              <p14:cNvContentPartPr/>
              <p14:nvPr/>
            </p14:nvContentPartPr>
            <p14:xfrm>
              <a:off x="364601" y="784110"/>
              <a:ext cx="419760" cy="3044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31CDF3-002F-7695-7D56-A73B183C89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6601" y="766470"/>
                <a:ext cx="455400" cy="30798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6A8CD8D-A7F0-0518-0AA8-21DF0664DA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03754" y="169949"/>
            <a:ext cx="4457700" cy="436245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45CD69E-6124-AEF4-0B25-5C723B9D93CB}"/>
              </a:ext>
            </a:extLst>
          </p:cNvPr>
          <p:cNvGrpSpPr/>
          <p:nvPr/>
        </p:nvGrpSpPr>
        <p:grpSpPr>
          <a:xfrm>
            <a:off x="9006401" y="460830"/>
            <a:ext cx="1443960" cy="604800"/>
            <a:chOff x="9006401" y="460830"/>
            <a:chExt cx="144396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476F2D-74E5-72C9-7671-6EB97B04F4B1}"/>
                    </a:ext>
                  </a:extLst>
                </p14:cNvPr>
                <p14:cNvContentPartPr/>
                <p14:nvPr/>
              </p14:nvContentPartPr>
              <p14:xfrm>
                <a:off x="9159401" y="461910"/>
                <a:ext cx="77040" cy="194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476F2D-74E5-72C9-7671-6EB97B04F4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1401" y="443910"/>
                  <a:ext cx="112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007167-D133-ABAD-AF0D-B315E8985B9B}"/>
                    </a:ext>
                  </a:extLst>
                </p14:cNvPr>
                <p14:cNvContentPartPr/>
                <p14:nvPr/>
              </p14:nvContentPartPr>
              <p14:xfrm>
                <a:off x="9304121" y="600150"/>
                <a:ext cx="3960" cy="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007167-D133-ABAD-AF0D-B315E8985B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86121" y="582150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B7A777-7AA9-8692-1CDA-8B2CC7AC7EE8}"/>
                    </a:ext>
                  </a:extLst>
                </p14:cNvPr>
                <p14:cNvContentPartPr/>
                <p14:nvPr/>
              </p14:nvContentPartPr>
              <p14:xfrm>
                <a:off x="9359561" y="460830"/>
                <a:ext cx="161280" cy="16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B7A777-7AA9-8692-1CDA-8B2CC7AC7E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41561" y="443190"/>
                  <a:ext cx="196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EEEA4F-DFF7-842E-0593-083B700BC48B}"/>
                    </a:ext>
                  </a:extLst>
                </p14:cNvPr>
                <p14:cNvContentPartPr/>
                <p14:nvPr/>
              </p14:nvContentPartPr>
              <p14:xfrm>
                <a:off x="9006401" y="837030"/>
                <a:ext cx="127440" cy="11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EEEA4F-DFF7-842E-0593-083B700BC4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8761" y="819030"/>
                  <a:ext cx="16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A6E839-26D2-BF71-40F8-001D7C1C9392}"/>
                    </a:ext>
                  </a:extLst>
                </p14:cNvPr>
                <p14:cNvContentPartPr/>
                <p14:nvPr/>
              </p14:nvContentPartPr>
              <p14:xfrm>
                <a:off x="9160481" y="829470"/>
                <a:ext cx="53280" cy="222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A6E839-26D2-BF71-40F8-001D7C1C93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42481" y="811830"/>
                  <a:ext cx="88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D7BC99-78D2-0DF0-7EB4-3C4734327977}"/>
                    </a:ext>
                  </a:extLst>
                </p14:cNvPr>
                <p14:cNvContentPartPr/>
                <p14:nvPr/>
              </p14:nvContentPartPr>
              <p14:xfrm>
                <a:off x="9152921" y="815430"/>
                <a:ext cx="68760" cy="10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D7BC99-78D2-0DF0-7EB4-3C47343279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34921" y="797430"/>
                  <a:ext cx="104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21028D-9634-310E-A31E-62FB1E634A46}"/>
                    </a:ext>
                  </a:extLst>
                </p14:cNvPr>
                <p14:cNvContentPartPr/>
                <p14:nvPr/>
              </p14:nvContentPartPr>
              <p14:xfrm>
                <a:off x="9271361" y="819750"/>
                <a:ext cx="80640" cy="107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21028D-9634-310E-A31E-62FB1E634A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53721" y="802110"/>
                  <a:ext cx="116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CFDDDF-EFCC-94E1-1FB0-5D04D0F08BEC}"/>
                    </a:ext>
                  </a:extLst>
                </p14:cNvPr>
                <p14:cNvContentPartPr/>
                <p14:nvPr/>
              </p14:nvContentPartPr>
              <p14:xfrm>
                <a:off x="9397721" y="808230"/>
                <a:ext cx="165240" cy="25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CFDDDF-EFCC-94E1-1FB0-5D04D0F08B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79721" y="790230"/>
                  <a:ext cx="200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ECE227-413C-6143-35E5-F0A21E715959}"/>
                    </a:ext>
                  </a:extLst>
                </p14:cNvPr>
                <p14:cNvContentPartPr/>
                <p14:nvPr/>
              </p14:nvContentPartPr>
              <p14:xfrm>
                <a:off x="9609401" y="711030"/>
                <a:ext cx="54000" cy="18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ECE227-413C-6143-35E5-F0A21E7159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91761" y="693390"/>
                  <a:ext cx="89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9F9C05-FFA7-E439-66DD-AC090C59D4BE}"/>
                    </a:ext>
                  </a:extLst>
                </p14:cNvPr>
                <p14:cNvContentPartPr/>
                <p14:nvPr/>
              </p14:nvContentPartPr>
              <p14:xfrm>
                <a:off x="9706241" y="776910"/>
                <a:ext cx="158040" cy="95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9F9C05-FFA7-E439-66DD-AC090C59D4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88241" y="759270"/>
                  <a:ext cx="193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B24220-2D6E-0C46-4E82-3CABBC25E9E8}"/>
                    </a:ext>
                  </a:extLst>
                </p14:cNvPr>
                <p14:cNvContentPartPr/>
                <p14:nvPr/>
              </p14:nvContentPartPr>
              <p14:xfrm>
                <a:off x="9895601" y="735510"/>
                <a:ext cx="241200" cy="129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B24220-2D6E-0C46-4E82-3CABBC25E9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7961" y="717870"/>
                  <a:ext cx="276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98C92D-BFF2-B4CE-69E3-8A76099A5AB9}"/>
                    </a:ext>
                  </a:extLst>
                </p14:cNvPr>
                <p14:cNvContentPartPr/>
                <p14:nvPr/>
              </p14:nvContentPartPr>
              <p14:xfrm>
                <a:off x="10176041" y="679350"/>
                <a:ext cx="274320" cy="182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98C92D-BFF2-B4CE-69E3-8A76099A5A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58401" y="661350"/>
                  <a:ext cx="3099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E5B55DA-FF03-730D-BB43-BA36CA03C9E1}"/>
              </a:ext>
            </a:extLst>
          </p:cNvPr>
          <p:cNvGrpSpPr/>
          <p:nvPr/>
        </p:nvGrpSpPr>
        <p:grpSpPr>
          <a:xfrm>
            <a:off x="6446081" y="3380790"/>
            <a:ext cx="1757880" cy="380520"/>
            <a:chOff x="6446081" y="3380790"/>
            <a:chExt cx="175788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21CE07-5E67-7FBF-BAAF-24058A7F8890}"/>
                    </a:ext>
                  </a:extLst>
                </p14:cNvPr>
                <p14:cNvContentPartPr/>
                <p14:nvPr/>
              </p14:nvContentPartPr>
              <p14:xfrm>
                <a:off x="6446081" y="3538470"/>
                <a:ext cx="454680" cy="222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21CE07-5E67-7FBF-BAAF-24058A7F88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8441" y="3520830"/>
                  <a:ext cx="490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5595CA-B95F-3B6D-A3B4-ACDD44ADF35F}"/>
                    </a:ext>
                  </a:extLst>
                </p14:cNvPr>
                <p14:cNvContentPartPr/>
                <p14:nvPr/>
              </p14:nvContentPartPr>
              <p14:xfrm>
                <a:off x="7048721" y="3472590"/>
                <a:ext cx="121320" cy="246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5595CA-B95F-3B6D-A3B4-ACDD44ADF3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31081" y="3454950"/>
                  <a:ext cx="156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AB0019-05C2-0FAD-A815-D2E718F6A698}"/>
                    </a:ext>
                  </a:extLst>
                </p14:cNvPr>
                <p14:cNvContentPartPr/>
                <p14:nvPr/>
              </p14:nvContentPartPr>
              <p14:xfrm>
                <a:off x="7155281" y="3480870"/>
                <a:ext cx="92520" cy="8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AB0019-05C2-0FAD-A815-D2E718F6A6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7281" y="3463230"/>
                  <a:ext cx="128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567254-02E3-AEF2-E5A4-615661BCD204}"/>
                    </a:ext>
                  </a:extLst>
                </p14:cNvPr>
                <p14:cNvContentPartPr/>
                <p14:nvPr/>
              </p14:nvContentPartPr>
              <p14:xfrm>
                <a:off x="7276961" y="3459990"/>
                <a:ext cx="264240" cy="263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567254-02E3-AEF2-E5A4-615661BCD2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9321" y="3441990"/>
                  <a:ext cx="299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F1B82E-A300-C7C5-F83C-C5922E91DD9E}"/>
                    </a:ext>
                  </a:extLst>
                </p14:cNvPr>
                <p14:cNvContentPartPr/>
                <p14:nvPr/>
              </p14:nvContentPartPr>
              <p14:xfrm>
                <a:off x="7528241" y="3427950"/>
                <a:ext cx="170280" cy="133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F1B82E-A300-C7C5-F83C-C5922E91DD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10601" y="3409950"/>
                  <a:ext cx="205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0D61B2-5875-A643-4A4F-79BB1C22D8B1}"/>
                    </a:ext>
                  </a:extLst>
                </p14:cNvPr>
                <p14:cNvContentPartPr/>
                <p14:nvPr/>
              </p14:nvContentPartPr>
              <p14:xfrm>
                <a:off x="7692041" y="3413550"/>
                <a:ext cx="6372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0D61B2-5875-A643-4A4F-79BB1C22D8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74041" y="3395910"/>
                  <a:ext cx="9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3D41C1-02BC-7A35-8B87-7E8BB31EBAB9}"/>
                    </a:ext>
                  </a:extLst>
                </p14:cNvPr>
                <p14:cNvContentPartPr/>
                <p14:nvPr/>
              </p14:nvContentPartPr>
              <p14:xfrm>
                <a:off x="7777001" y="3431910"/>
                <a:ext cx="176040" cy="114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3D41C1-02BC-7A35-8B87-7E8BB31EBA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59001" y="3414270"/>
                  <a:ext cx="21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787DFF-C10C-0183-6BDF-483FA3FFFB62}"/>
                    </a:ext>
                  </a:extLst>
                </p14:cNvPr>
                <p14:cNvContentPartPr/>
                <p14:nvPr/>
              </p14:nvContentPartPr>
              <p14:xfrm>
                <a:off x="7876361" y="3403470"/>
                <a:ext cx="212400" cy="108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787DFF-C10C-0183-6BDF-483FA3FFFB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58361" y="3385830"/>
                  <a:ext cx="24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8FB772C-DD69-2DAE-59A7-F934068BC433}"/>
                    </a:ext>
                  </a:extLst>
                </p14:cNvPr>
                <p14:cNvContentPartPr/>
                <p14:nvPr/>
              </p14:nvContentPartPr>
              <p14:xfrm>
                <a:off x="8095241" y="3414270"/>
                <a:ext cx="69840" cy="201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8FB772C-DD69-2DAE-59A7-F934068BC4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7601" y="3396270"/>
                  <a:ext cx="105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AAF1CC-1BF6-4D41-3EF8-A2DB2283583C}"/>
                    </a:ext>
                  </a:extLst>
                </p14:cNvPr>
                <p14:cNvContentPartPr/>
                <p14:nvPr/>
              </p14:nvContentPartPr>
              <p14:xfrm>
                <a:off x="8104601" y="3380790"/>
                <a:ext cx="99360" cy="96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AAF1CC-1BF6-4D41-3EF8-A2DB228358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86961" y="3363150"/>
                  <a:ext cx="1350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4E77BE-831C-C79E-386D-03468F2C5136}"/>
              </a:ext>
            </a:extLst>
          </p:cNvPr>
          <p:cNvGrpSpPr/>
          <p:nvPr/>
        </p:nvGrpSpPr>
        <p:grpSpPr>
          <a:xfrm>
            <a:off x="1360721" y="86430"/>
            <a:ext cx="918000" cy="295920"/>
            <a:chOff x="1360721" y="86430"/>
            <a:chExt cx="9180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F39FC9-9727-F558-FCBD-4D7F692546A1}"/>
                    </a:ext>
                  </a:extLst>
                </p14:cNvPr>
                <p14:cNvContentPartPr/>
                <p14:nvPr/>
              </p14:nvContentPartPr>
              <p14:xfrm>
                <a:off x="2015201" y="250230"/>
                <a:ext cx="192240" cy="100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F39FC9-9727-F558-FCBD-4D7F692546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97201" y="232590"/>
                  <a:ext cx="227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AFCCFA-C4CE-0088-0B43-9266F36FE229}"/>
                    </a:ext>
                  </a:extLst>
                </p14:cNvPr>
                <p14:cNvContentPartPr/>
                <p14:nvPr/>
              </p14:nvContentPartPr>
              <p14:xfrm>
                <a:off x="2114201" y="281550"/>
                <a:ext cx="164520" cy="100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AFCCFA-C4CE-0088-0B43-9266F36FE2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96201" y="263550"/>
                  <a:ext cx="200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3603E2-3B8D-4E18-E1A6-7AE242263888}"/>
                    </a:ext>
                  </a:extLst>
                </p14:cNvPr>
                <p14:cNvContentPartPr/>
                <p14:nvPr/>
              </p14:nvContentPartPr>
              <p14:xfrm>
                <a:off x="1427321" y="171750"/>
                <a:ext cx="25920" cy="26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3603E2-3B8D-4E18-E1A6-7AE2422638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09681" y="153750"/>
                  <a:ext cx="61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30A87BD-C821-451C-D047-F243F128CCAD}"/>
                    </a:ext>
                  </a:extLst>
                </p14:cNvPr>
                <p14:cNvContentPartPr/>
                <p14:nvPr/>
              </p14:nvContentPartPr>
              <p14:xfrm>
                <a:off x="1360721" y="165990"/>
                <a:ext cx="122400" cy="135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30A87BD-C821-451C-D047-F243F128CC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43081" y="147990"/>
                  <a:ext cx="158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8C95318-764B-F555-9D89-1A69D3A1B45F}"/>
                    </a:ext>
                  </a:extLst>
                </p14:cNvPr>
                <p14:cNvContentPartPr/>
                <p14:nvPr/>
              </p14:nvContentPartPr>
              <p14:xfrm>
                <a:off x="1494641" y="186510"/>
                <a:ext cx="104760" cy="108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8C95318-764B-F555-9D89-1A69D3A1B4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77001" y="168510"/>
                  <a:ext cx="14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69213E-0304-F706-143F-D71F8B440635}"/>
                    </a:ext>
                  </a:extLst>
                </p14:cNvPr>
                <p14:cNvContentPartPr/>
                <p14:nvPr/>
              </p14:nvContentPartPr>
              <p14:xfrm>
                <a:off x="1621721" y="177510"/>
                <a:ext cx="195840" cy="114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69213E-0304-F706-143F-D71F8B44063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04081" y="159870"/>
                  <a:ext cx="231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3DC4D6-1FD9-0636-ADAF-ECE2403F8236}"/>
                    </a:ext>
                  </a:extLst>
                </p14:cNvPr>
                <p14:cNvContentPartPr/>
                <p14:nvPr/>
              </p14:nvContentPartPr>
              <p14:xfrm>
                <a:off x="1832321" y="168510"/>
                <a:ext cx="51480" cy="83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3DC4D6-1FD9-0636-ADAF-ECE2403F82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14321" y="150510"/>
                  <a:ext cx="87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D93E0D-EE55-46ED-9BE7-05FFBE55786F}"/>
                    </a:ext>
                  </a:extLst>
                </p14:cNvPr>
                <p14:cNvContentPartPr/>
                <p14:nvPr/>
              </p14:nvContentPartPr>
              <p14:xfrm>
                <a:off x="1796681" y="94710"/>
                <a:ext cx="18000" cy="18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CD93E0D-EE55-46ED-9BE7-05FFBE5578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78681" y="77070"/>
                  <a:ext cx="5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D919071-D592-4A4C-BF33-1D4E47D60186}"/>
                    </a:ext>
                  </a:extLst>
                </p14:cNvPr>
                <p14:cNvContentPartPr/>
                <p14:nvPr/>
              </p14:nvContentPartPr>
              <p14:xfrm>
                <a:off x="1882001" y="101550"/>
                <a:ext cx="60120" cy="119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D919071-D592-4A4C-BF33-1D4E47D601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64001" y="83550"/>
                  <a:ext cx="95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F1F423-B97B-6357-CAC8-01AE2F8D0AEC}"/>
                    </a:ext>
                  </a:extLst>
                </p14:cNvPr>
                <p14:cNvContentPartPr/>
                <p14:nvPr/>
              </p14:nvContentPartPr>
              <p14:xfrm>
                <a:off x="1913321" y="86430"/>
                <a:ext cx="160200" cy="101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F1F423-B97B-6357-CAC8-01AE2F8D0A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95321" y="68430"/>
                  <a:ext cx="19584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CE2DAD3-88C0-1D13-3921-0F829E1A1682}"/>
              </a:ext>
            </a:extLst>
          </p:cNvPr>
          <p:cNvSpPr txBox="1"/>
          <p:nvPr/>
        </p:nvSpPr>
        <p:spPr>
          <a:xfrm>
            <a:off x="310409" y="4649165"/>
            <a:ext cx="73816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Цей клас прийде на заміну великому шматку коду з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</a:rPr>
              <a:t>LoginUI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0" algn="l" rtl="0" eaLnBrk="1" latinLnBrk="0" hangingPunct="1"/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Даний клас наслідує потік (це не ядро процесора, а просто купа завдань, яку треба виконувати паралельно основній).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i="1" dirty="0">
                <a:solidFill>
                  <a:srgbClr val="000000"/>
                </a:solidFill>
                <a:latin typeface="Aptos" panose="020B0004020202020204" pitchFamily="34" charset="0"/>
              </a:rPr>
              <a:t>Але може запускатися на інших ядрах процесора)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A778020-6254-C808-AE0A-0ABB8E7B1826}"/>
              </a:ext>
            </a:extLst>
          </p:cNvPr>
          <p:cNvGrpSpPr/>
          <p:nvPr/>
        </p:nvGrpSpPr>
        <p:grpSpPr>
          <a:xfrm>
            <a:off x="5412881" y="524550"/>
            <a:ext cx="1280880" cy="1002240"/>
            <a:chOff x="5412881" y="524550"/>
            <a:chExt cx="1280880" cy="10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65B82B-2B55-CDB1-BCA3-FAF0BBBB81ED}"/>
                    </a:ext>
                  </a:extLst>
                </p14:cNvPr>
                <p14:cNvContentPartPr/>
                <p14:nvPr/>
              </p14:nvContentPartPr>
              <p14:xfrm>
                <a:off x="5463281" y="571350"/>
                <a:ext cx="123480" cy="199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65B82B-2B55-CDB1-BCA3-FAF0BBBB81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5281" y="553350"/>
                  <a:ext cx="159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89C4A7-138E-5EF7-680F-2913C6C1A8A1}"/>
                    </a:ext>
                  </a:extLst>
                </p14:cNvPr>
                <p14:cNvContentPartPr/>
                <p14:nvPr/>
              </p14:nvContentPartPr>
              <p14:xfrm>
                <a:off x="5613401" y="582150"/>
                <a:ext cx="121680" cy="86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89C4A7-138E-5EF7-680F-2913C6C1A8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5401" y="564150"/>
                  <a:ext cx="157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1CD9CF-57F8-EDCC-2705-9B2A70CB5E13}"/>
                    </a:ext>
                  </a:extLst>
                </p14:cNvPr>
                <p14:cNvContentPartPr/>
                <p14:nvPr/>
              </p14:nvContentPartPr>
              <p14:xfrm>
                <a:off x="5926241" y="537870"/>
                <a:ext cx="109440" cy="120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1CD9CF-57F8-EDCC-2705-9B2A70CB5E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08241" y="519870"/>
                  <a:ext cx="145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A91977-FC92-B208-BE98-16EDC9FF6BF2}"/>
                    </a:ext>
                  </a:extLst>
                </p14:cNvPr>
                <p14:cNvContentPartPr/>
                <p14:nvPr/>
              </p14:nvContentPartPr>
              <p14:xfrm>
                <a:off x="6069161" y="524550"/>
                <a:ext cx="123840" cy="10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A91977-FC92-B208-BE98-16EDC9FF6BF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1521" y="506910"/>
                  <a:ext cx="159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862DFB-205E-32C6-0241-09FCBBBBC68F}"/>
                    </a:ext>
                  </a:extLst>
                </p14:cNvPr>
                <p14:cNvContentPartPr/>
                <p14:nvPr/>
              </p14:nvContentPartPr>
              <p14:xfrm>
                <a:off x="5412881" y="818310"/>
                <a:ext cx="90720" cy="126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862DFB-205E-32C6-0241-09FCBBBBC6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4881" y="800310"/>
                  <a:ext cx="12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0A5263-35BF-8ABE-91E7-87B5B336D9A8}"/>
                    </a:ext>
                  </a:extLst>
                </p14:cNvPr>
                <p14:cNvContentPartPr/>
                <p14:nvPr/>
              </p14:nvContentPartPr>
              <p14:xfrm>
                <a:off x="5537081" y="816150"/>
                <a:ext cx="217080" cy="174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0A5263-35BF-8ABE-91E7-87B5B336D9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19441" y="798150"/>
                  <a:ext cx="252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CD8E7F-391D-35CB-70D0-974A9E7E31B1}"/>
                    </a:ext>
                  </a:extLst>
                </p14:cNvPr>
                <p14:cNvContentPartPr/>
                <p14:nvPr/>
              </p14:nvContentPartPr>
              <p14:xfrm>
                <a:off x="5800601" y="740190"/>
                <a:ext cx="91080" cy="178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CD8E7F-391D-35CB-70D0-974A9E7E31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2961" y="722550"/>
                  <a:ext cx="126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876562-01F2-CBE8-C378-80BE17691D2B}"/>
                    </a:ext>
                  </a:extLst>
                </p14:cNvPr>
                <p14:cNvContentPartPr/>
                <p14:nvPr/>
              </p14:nvContentPartPr>
              <p14:xfrm>
                <a:off x="5924441" y="810030"/>
                <a:ext cx="25200" cy="76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876562-01F2-CBE8-C378-80BE17691D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06441" y="792390"/>
                  <a:ext cx="60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3731EB-57B5-109E-AB60-B4072C2CBE90}"/>
                    </a:ext>
                  </a:extLst>
                </p14:cNvPr>
                <p14:cNvContentPartPr/>
                <p14:nvPr/>
              </p14:nvContentPartPr>
              <p14:xfrm>
                <a:off x="5918681" y="750270"/>
                <a:ext cx="18000" cy="1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23731EB-57B5-109E-AB60-B4072C2CBE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00681" y="732270"/>
                  <a:ext cx="53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D171E0-80F9-A60F-B51F-160CBE7DA18B}"/>
                    </a:ext>
                  </a:extLst>
                </p14:cNvPr>
                <p14:cNvContentPartPr/>
                <p14:nvPr/>
              </p14:nvContentPartPr>
              <p14:xfrm>
                <a:off x="6002561" y="767190"/>
                <a:ext cx="110880" cy="101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D171E0-80F9-A60F-B51F-160CBE7DA1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84921" y="749190"/>
                  <a:ext cx="146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23D501-75FB-2680-7A5F-7C672D033885}"/>
                    </a:ext>
                  </a:extLst>
                </p14:cNvPr>
                <p14:cNvContentPartPr/>
                <p14:nvPr/>
              </p14:nvContentPartPr>
              <p14:xfrm>
                <a:off x="6280841" y="747390"/>
                <a:ext cx="32400" cy="61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23D501-75FB-2680-7A5F-7C672D0338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62841" y="729390"/>
                  <a:ext cx="68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21E55B-03A0-D2E4-B6BC-D40D9053BB05}"/>
                    </a:ext>
                  </a:extLst>
                </p14:cNvPr>
                <p14:cNvContentPartPr/>
                <p14:nvPr/>
              </p14:nvContentPartPr>
              <p14:xfrm>
                <a:off x="6251681" y="662070"/>
                <a:ext cx="20160" cy="1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21E55B-03A0-D2E4-B6BC-D40D9053BB0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34041" y="644430"/>
                  <a:ext cx="55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8937EF-AD3D-AB3D-6BF1-ED3E442A8E78}"/>
                    </a:ext>
                  </a:extLst>
                </p14:cNvPr>
                <p14:cNvContentPartPr/>
                <p14:nvPr/>
              </p14:nvContentPartPr>
              <p14:xfrm>
                <a:off x="5487761" y="1082190"/>
                <a:ext cx="138600" cy="119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8937EF-AD3D-AB3D-6BF1-ED3E442A8E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69761" y="1064190"/>
                  <a:ext cx="174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CAD3B9-B63E-EAB1-E8AC-2793927CCBBF}"/>
                    </a:ext>
                  </a:extLst>
                </p14:cNvPr>
                <p14:cNvContentPartPr/>
                <p14:nvPr/>
              </p14:nvContentPartPr>
              <p14:xfrm>
                <a:off x="5651561" y="1077150"/>
                <a:ext cx="119520" cy="8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CAD3B9-B63E-EAB1-E8AC-2793927CCB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33921" y="1059510"/>
                  <a:ext cx="155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9D5AA9-B581-276F-9EB2-6903E2C52E22}"/>
                    </a:ext>
                  </a:extLst>
                </p14:cNvPr>
                <p14:cNvContentPartPr/>
                <p14:nvPr/>
              </p14:nvContentPartPr>
              <p14:xfrm>
                <a:off x="5893841" y="944310"/>
                <a:ext cx="106920" cy="17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9D5AA9-B581-276F-9EB2-6903E2C52E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76201" y="926310"/>
                  <a:ext cx="142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8936F8-AE2F-AA3F-2706-D7D7DF002933}"/>
                    </a:ext>
                  </a:extLst>
                </p14:cNvPr>
                <p14:cNvContentPartPr/>
                <p14:nvPr/>
              </p14:nvContentPartPr>
              <p14:xfrm>
                <a:off x="6059801" y="1009110"/>
                <a:ext cx="20160" cy="75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8936F8-AE2F-AA3F-2706-D7D7DF00293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42161" y="991470"/>
                  <a:ext cx="55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91E95C-CB4E-C7D0-41D8-906010CB9D84}"/>
                    </a:ext>
                  </a:extLst>
                </p14:cNvPr>
                <p14:cNvContentPartPr/>
                <p14:nvPr/>
              </p14:nvContentPartPr>
              <p14:xfrm>
                <a:off x="6027401" y="958710"/>
                <a:ext cx="15120" cy="1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91E95C-CB4E-C7D0-41D8-906010CB9D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09401" y="941070"/>
                  <a:ext cx="50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4E10B9-09B1-213F-AEDF-C42D5FA9C06F}"/>
                    </a:ext>
                  </a:extLst>
                </p14:cNvPr>
                <p14:cNvContentPartPr/>
                <p14:nvPr/>
              </p14:nvContentPartPr>
              <p14:xfrm>
                <a:off x="6108401" y="952950"/>
                <a:ext cx="114120" cy="129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4E10B9-09B1-213F-AEDF-C42D5FA9C0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90401" y="934950"/>
                  <a:ext cx="149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1CD108-9F1D-4B42-1579-5F6DD04F8991}"/>
                    </a:ext>
                  </a:extLst>
                </p14:cNvPr>
                <p14:cNvContentPartPr/>
                <p14:nvPr/>
              </p14:nvContentPartPr>
              <p14:xfrm>
                <a:off x="5434841" y="1330950"/>
                <a:ext cx="210600" cy="195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1CD108-9F1D-4B42-1579-5F6DD04F89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6841" y="1313310"/>
                  <a:ext cx="246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BB642C-7302-BA31-A8B5-48BF142C37F0}"/>
                    </a:ext>
                  </a:extLst>
                </p14:cNvPr>
                <p14:cNvContentPartPr/>
                <p14:nvPr/>
              </p14:nvContentPartPr>
              <p14:xfrm>
                <a:off x="5572001" y="1307190"/>
                <a:ext cx="85680" cy="75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BB642C-7302-BA31-A8B5-48BF142C37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54001" y="1289550"/>
                  <a:ext cx="121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B5B528-9C1D-748C-5C5A-1B4E5E03011E}"/>
                    </a:ext>
                  </a:extLst>
                </p14:cNvPr>
                <p14:cNvContentPartPr/>
                <p14:nvPr/>
              </p14:nvContentPartPr>
              <p14:xfrm>
                <a:off x="5665961" y="1302150"/>
                <a:ext cx="80640" cy="82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B5B528-9C1D-748C-5C5A-1B4E5E0301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47961" y="1284150"/>
                  <a:ext cx="116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820622-EA6C-11CA-0C88-47288765A5EA}"/>
                    </a:ext>
                  </a:extLst>
                </p14:cNvPr>
                <p14:cNvContentPartPr/>
                <p14:nvPr/>
              </p14:nvContentPartPr>
              <p14:xfrm>
                <a:off x="5782241" y="1263630"/>
                <a:ext cx="1569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820622-EA6C-11CA-0C88-47288765A5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64601" y="1245990"/>
                  <a:ext cx="192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35802A-5154-355D-F848-43FA297A15EB}"/>
                    </a:ext>
                  </a:extLst>
                </p14:cNvPr>
                <p14:cNvContentPartPr/>
                <p14:nvPr/>
              </p14:nvContentPartPr>
              <p14:xfrm>
                <a:off x="5853161" y="1201350"/>
                <a:ext cx="109800" cy="50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35802A-5154-355D-F848-43FA297A15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5521" y="1183710"/>
                  <a:ext cx="14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92919F-2E81-0857-BA82-2A6A03E00718}"/>
                    </a:ext>
                  </a:extLst>
                </p14:cNvPr>
                <p14:cNvContentPartPr/>
                <p14:nvPr/>
              </p14:nvContentPartPr>
              <p14:xfrm>
                <a:off x="5971241" y="1201350"/>
                <a:ext cx="66960" cy="93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92919F-2E81-0857-BA82-2A6A03E0071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53241" y="1183710"/>
                  <a:ext cx="102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E47DD7-7ECA-6B09-9A11-E6B6BF9BE4AA}"/>
                    </a:ext>
                  </a:extLst>
                </p14:cNvPr>
                <p14:cNvContentPartPr/>
                <p14:nvPr/>
              </p14:nvContentPartPr>
              <p14:xfrm>
                <a:off x="6214241" y="1164630"/>
                <a:ext cx="104760" cy="132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E47DD7-7ECA-6B09-9A11-E6B6BF9BE4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96241" y="1146990"/>
                  <a:ext cx="140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4B89F7-0453-9057-C5D3-EEAC87AF6B34}"/>
                    </a:ext>
                  </a:extLst>
                </p14:cNvPr>
                <p14:cNvContentPartPr/>
                <p14:nvPr/>
              </p14:nvContentPartPr>
              <p14:xfrm>
                <a:off x="6368321" y="1144470"/>
                <a:ext cx="72000" cy="118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4B89F7-0453-9057-C5D3-EEAC87AF6B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50321" y="1126830"/>
                  <a:ext cx="107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2017A3-CF3F-4465-A76D-07E8AC24A14D}"/>
                    </a:ext>
                  </a:extLst>
                </p14:cNvPr>
                <p14:cNvContentPartPr/>
                <p14:nvPr/>
              </p14:nvContentPartPr>
              <p14:xfrm>
                <a:off x="6456161" y="1132230"/>
                <a:ext cx="106560" cy="91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2017A3-CF3F-4465-A76D-07E8AC24A1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38521" y="1114590"/>
                  <a:ext cx="142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3E3E27C-0B68-C8F2-7E98-75F8D00E36EA}"/>
                    </a:ext>
                  </a:extLst>
                </p14:cNvPr>
                <p14:cNvContentPartPr/>
                <p14:nvPr/>
              </p14:nvContentPartPr>
              <p14:xfrm>
                <a:off x="6587921" y="1092270"/>
                <a:ext cx="105840" cy="115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3E3E27C-0B68-C8F2-7E98-75F8D00E36E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70281" y="1074630"/>
                  <a:ext cx="141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7B9DBA-086F-E340-38F2-9C03E236CD82}"/>
                    </a:ext>
                  </a:extLst>
                </p14:cNvPr>
                <p14:cNvContentPartPr/>
                <p14:nvPr/>
              </p14:nvContentPartPr>
              <p14:xfrm>
                <a:off x="6256721" y="1058790"/>
                <a:ext cx="11160" cy="78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7B9DBA-086F-E340-38F2-9C03E236CD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38721" y="1040790"/>
                  <a:ext cx="46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5D4151-E324-3C18-F065-1C8F66EDEF33}"/>
                    </a:ext>
                  </a:extLst>
                </p14:cNvPr>
                <p14:cNvContentPartPr/>
                <p14:nvPr/>
              </p14:nvContentPartPr>
              <p14:xfrm>
                <a:off x="6339161" y="908670"/>
                <a:ext cx="187920" cy="102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5D4151-E324-3C18-F065-1C8F66EDEF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21161" y="891030"/>
                  <a:ext cx="2235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F0AFEFF-81EB-2DE1-D38E-4F01F3C721B3}"/>
              </a:ext>
            </a:extLst>
          </p:cNvPr>
          <p:cNvGrpSpPr/>
          <p:nvPr/>
        </p:nvGrpSpPr>
        <p:grpSpPr>
          <a:xfrm>
            <a:off x="7571081" y="1450110"/>
            <a:ext cx="2592360" cy="1716840"/>
            <a:chOff x="7571081" y="1450110"/>
            <a:chExt cx="2592360" cy="17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2E5D19-565C-825D-74BF-1EF34F54BD2F}"/>
                    </a:ext>
                  </a:extLst>
                </p14:cNvPr>
                <p14:cNvContentPartPr/>
                <p14:nvPr/>
              </p14:nvContentPartPr>
              <p14:xfrm>
                <a:off x="8358401" y="1706070"/>
                <a:ext cx="221400" cy="272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2E5D19-565C-825D-74BF-1EF34F54BD2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40761" y="1688430"/>
                  <a:ext cx="257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4A4480-AAB9-8CDF-C504-16AF47D1C0DF}"/>
                    </a:ext>
                  </a:extLst>
                </p14:cNvPr>
                <p14:cNvContentPartPr/>
                <p14:nvPr/>
              </p14:nvContentPartPr>
              <p14:xfrm>
                <a:off x="8503121" y="1886430"/>
                <a:ext cx="112680" cy="136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4A4480-AAB9-8CDF-C504-16AF47D1C0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85121" y="1868790"/>
                  <a:ext cx="148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106FC6-1493-4FBC-0328-1CD094A05C29}"/>
                    </a:ext>
                  </a:extLst>
                </p14:cNvPr>
                <p14:cNvContentPartPr/>
                <p14:nvPr/>
              </p14:nvContentPartPr>
              <p14:xfrm>
                <a:off x="8718041" y="1992990"/>
                <a:ext cx="104400" cy="127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106FC6-1493-4FBC-0328-1CD094A05C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00041" y="1975350"/>
                  <a:ext cx="140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A98FBA4-9640-E4B7-6E9A-B7EAF606D772}"/>
                    </a:ext>
                  </a:extLst>
                </p14:cNvPr>
                <p14:cNvContentPartPr/>
                <p14:nvPr/>
              </p14:nvContentPartPr>
              <p14:xfrm>
                <a:off x="8834681" y="2010270"/>
                <a:ext cx="112320" cy="11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A98FBA4-9640-E4B7-6E9A-B7EAF606D7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17041" y="1992270"/>
                  <a:ext cx="147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8E19E27-33B8-50CA-C80D-77C4611C65AB}"/>
                    </a:ext>
                  </a:extLst>
                </p14:cNvPr>
                <p14:cNvContentPartPr/>
                <p14:nvPr/>
              </p14:nvContentPartPr>
              <p14:xfrm>
                <a:off x="8967161" y="2026470"/>
                <a:ext cx="171000" cy="108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8E19E27-33B8-50CA-C80D-77C4611C65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49521" y="2008470"/>
                  <a:ext cx="20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48C84C6-5CBE-FAC1-9F03-338D614602D0}"/>
                    </a:ext>
                  </a:extLst>
                </p14:cNvPr>
                <p14:cNvContentPartPr/>
                <p14:nvPr/>
              </p14:nvContentPartPr>
              <p14:xfrm>
                <a:off x="9174521" y="1990110"/>
                <a:ext cx="94320" cy="118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48C84C6-5CBE-FAC1-9F03-338D614602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56881" y="1972110"/>
                  <a:ext cx="129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09674F-FD1C-C624-A4AD-E48BF34DEA3D}"/>
                    </a:ext>
                  </a:extLst>
                </p14:cNvPr>
                <p14:cNvContentPartPr/>
                <p14:nvPr/>
              </p14:nvContentPartPr>
              <p14:xfrm>
                <a:off x="9479081" y="2007750"/>
                <a:ext cx="101880" cy="140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09674F-FD1C-C624-A4AD-E48BF34DEA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61081" y="1990110"/>
                  <a:ext cx="137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C95A9C-6B24-81A7-0B88-D2F4E431736F}"/>
                    </a:ext>
                  </a:extLst>
                </p14:cNvPr>
                <p14:cNvContentPartPr/>
                <p14:nvPr/>
              </p14:nvContentPartPr>
              <p14:xfrm>
                <a:off x="9632801" y="1998750"/>
                <a:ext cx="111960" cy="128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C95A9C-6B24-81A7-0B88-D2F4E4317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5161" y="1981110"/>
                  <a:ext cx="147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443ABF-5DF7-BDC0-374D-8464C1968462}"/>
                    </a:ext>
                  </a:extLst>
                </p14:cNvPr>
                <p14:cNvContentPartPr/>
                <p14:nvPr/>
              </p14:nvContentPartPr>
              <p14:xfrm>
                <a:off x="8716601" y="2311950"/>
                <a:ext cx="205920" cy="130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443ABF-5DF7-BDC0-374D-8464C19684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98961" y="2294310"/>
                  <a:ext cx="241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39D862-C8E8-2E5C-943E-F1BB7BC6CC70}"/>
                    </a:ext>
                  </a:extLst>
                </p14:cNvPr>
                <p14:cNvContentPartPr/>
                <p14:nvPr/>
              </p14:nvContentPartPr>
              <p14:xfrm>
                <a:off x="8864561" y="2246070"/>
                <a:ext cx="18000" cy="16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39D862-C8E8-2E5C-943E-F1BB7BC6CC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46561" y="2228430"/>
                  <a:ext cx="53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586AFD-E279-1A0A-5084-063CCAAD828A}"/>
                    </a:ext>
                  </a:extLst>
                </p14:cNvPr>
                <p14:cNvContentPartPr/>
                <p14:nvPr/>
              </p14:nvContentPartPr>
              <p14:xfrm>
                <a:off x="8966801" y="2298630"/>
                <a:ext cx="114120" cy="325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586AFD-E279-1A0A-5084-063CCAAD82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48801" y="2280990"/>
                  <a:ext cx="1497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16C2BB-4DEF-3932-5601-FA09D252F46E}"/>
                    </a:ext>
                  </a:extLst>
                </p14:cNvPr>
                <p14:cNvContentPartPr/>
                <p14:nvPr/>
              </p14:nvContentPartPr>
              <p14:xfrm>
                <a:off x="9114401" y="2292150"/>
                <a:ext cx="11880" cy="147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16C2BB-4DEF-3932-5601-FA09D252F4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96761" y="2274150"/>
                  <a:ext cx="47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0403B59-0EAA-5644-8E13-246AD2EBEBBA}"/>
                    </a:ext>
                  </a:extLst>
                </p14:cNvPr>
                <p14:cNvContentPartPr/>
                <p14:nvPr/>
              </p14:nvContentPartPr>
              <p14:xfrm>
                <a:off x="9110081" y="2298630"/>
                <a:ext cx="58320" cy="118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0403B59-0EAA-5644-8E13-246AD2EBEB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2081" y="2280990"/>
                  <a:ext cx="93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6CC7C11-471A-E75D-1AC3-FCB1C864673B}"/>
                    </a:ext>
                  </a:extLst>
                </p14:cNvPr>
                <p14:cNvContentPartPr/>
                <p14:nvPr/>
              </p14:nvContentPartPr>
              <p14:xfrm>
                <a:off x="9200441" y="2296830"/>
                <a:ext cx="131040" cy="156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6CC7C11-471A-E75D-1AC3-FCB1C86467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82801" y="2278830"/>
                  <a:ext cx="166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F2CC02C-2FAC-65EC-9C9A-110C6C0268F7}"/>
                    </a:ext>
                  </a:extLst>
                </p14:cNvPr>
                <p14:cNvContentPartPr/>
                <p14:nvPr/>
              </p14:nvContentPartPr>
              <p14:xfrm>
                <a:off x="9373601" y="2281710"/>
                <a:ext cx="241920" cy="142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F2CC02C-2FAC-65EC-9C9A-110C6C0268F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55961" y="2263710"/>
                  <a:ext cx="277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4D79EFB-FAF2-D518-F807-1FFED0C285F5}"/>
                    </a:ext>
                  </a:extLst>
                </p14:cNvPr>
                <p14:cNvContentPartPr/>
                <p14:nvPr/>
              </p14:nvContentPartPr>
              <p14:xfrm>
                <a:off x="9652241" y="2306910"/>
                <a:ext cx="15840" cy="123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4D79EFB-FAF2-D518-F807-1FFED0C285F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34241" y="2289270"/>
                  <a:ext cx="51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9D3C3F-624F-D70E-1D03-576554F1E365}"/>
                    </a:ext>
                  </a:extLst>
                </p14:cNvPr>
                <p14:cNvContentPartPr/>
                <p14:nvPr/>
              </p14:nvContentPartPr>
              <p14:xfrm>
                <a:off x="9594641" y="2269830"/>
                <a:ext cx="195120" cy="154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9D3C3F-624F-D70E-1D03-576554F1E3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76641" y="2251830"/>
                  <a:ext cx="230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63E916-817B-31A0-D818-AD84EF61E6FE}"/>
                    </a:ext>
                  </a:extLst>
                </p14:cNvPr>
                <p14:cNvContentPartPr/>
                <p14:nvPr/>
              </p14:nvContentPartPr>
              <p14:xfrm>
                <a:off x="9827561" y="2257230"/>
                <a:ext cx="279360" cy="150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63E916-817B-31A0-D818-AD84EF61E6F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09561" y="2239590"/>
                  <a:ext cx="315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7FBB28E-6A28-AEAF-97F6-4A2CB116FF5A}"/>
                    </a:ext>
                  </a:extLst>
                </p14:cNvPr>
                <p14:cNvContentPartPr/>
                <p14:nvPr/>
              </p14:nvContentPartPr>
              <p14:xfrm>
                <a:off x="10091081" y="2301510"/>
                <a:ext cx="72360" cy="185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7FBB28E-6A28-AEAF-97F6-4A2CB116FF5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73081" y="2283870"/>
                  <a:ext cx="10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333975-B91C-E4EA-629E-2469C2B21302}"/>
                    </a:ext>
                  </a:extLst>
                </p14:cNvPr>
                <p14:cNvContentPartPr/>
                <p14:nvPr/>
              </p14:nvContentPartPr>
              <p14:xfrm>
                <a:off x="8778521" y="2641350"/>
                <a:ext cx="119880" cy="208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333975-B91C-E4EA-629E-2469C2B213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60881" y="2623710"/>
                  <a:ext cx="155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11D1DC-F709-706D-51A0-8FB80790C932}"/>
                    </a:ext>
                  </a:extLst>
                </p14:cNvPr>
                <p14:cNvContentPartPr/>
                <p14:nvPr/>
              </p14:nvContentPartPr>
              <p14:xfrm>
                <a:off x="8907041" y="2671950"/>
                <a:ext cx="141840" cy="75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11D1DC-F709-706D-51A0-8FB80790C9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89401" y="2654310"/>
                  <a:ext cx="177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D7C997-A577-5418-4205-3E628D0B8558}"/>
                    </a:ext>
                  </a:extLst>
                </p14:cNvPr>
                <p14:cNvContentPartPr/>
                <p14:nvPr/>
              </p14:nvContentPartPr>
              <p14:xfrm>
                <a:off x="9213761" y="2651070"/>
                <a:ext cx="112680" cy="105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D7C997-A577-5418-4205-3E628D0B855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96121" y="2633430"/>
                  <a:ext cx="148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3C3778-CA6C-5F34-8C52-EFE41667F639}"/>
                    </a:ext>
                  </a:extLst>
                </p14:cNvPr>
                <p14:cNvContentPartPr/>
                <p14:nvPr/>
              </p14:nvContentPartPr>
              <p14:xfrm>
                <a:off x="9370001" y="2658270"/>
                <a:ext cx="68400" cy="243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3C3778-CA6C-5F34-8C52-EFE41667F6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52361" y="2640270"/>
                  <a:ext cx="104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ECC6A2-61F7-C2FD-567B-75BA48504452}"/>
                    </a:ext>
                  </a:extLst>
                </p14:cNvPr>
                <p14:cNvContentPartPr/>
                <p14:nvPr/>
              </p14:nvContentPartPr>
              <p14:xfrm>
                <a:off x="9364961" y="2658270"/>
                <a:ext cx="90720" cy="78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ECC6A2-61F7-C2FD-567B-75BA485044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46961" y="2640270"/>
                  <a:ext cx="126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C1376C6-A4B2-13ED-CF9E-6D8DF6B576D6}"/>
                    </a:ext>
                  </a:extLst>
                </p14:cNvPr>
                <p14:cNvContentPartPr/>
                <p14:nvPr/>
              </p14:nvContentPartPr>
              <p14:xfrm>
                <a:off x="9475841" y="2671230"/>
                <a:ext cx="104400" cy="92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C1376C6-A4B2-13ED-CF9E-6D8DF6B576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58201" y="2653230"/>
                  <a:ext cx="140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2218F0-9DCF-D479-7A9B-B120CE3BC2DF}"/>
                    </a:ext>
                  </a:extLst>
                </p14:cNvPr>
                <p14:cNvContentPartPr/>
                <p14:nvPr/>
              </p14:nvContentPartPr>
              <p14:xfrm>
                <a:off x="9624521" y="2648550"/>
                <a:ext cx="111960" cy="97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2218F0-9DCF-D479-7A9B-B120CE3BC2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06521" y="2630910"/>
                  <a:ext cx="147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BA4E5E-9C3B-9240-30D1-C70653757C6C}"/>
                    </a:ext>
                  </a:extLst>
                </p14:cNvPr>
                <p14:cNvContentPartPr/>
                <p14:nvPr/>
              </p14:nvContentPartPr>
              <p14:xfrm>
                <a:off x="9642161" y="2603550"/>
                <a:ext cx="219240" cy="108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BA4E5E-9C3B-9240-30D1-C70653757C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24521" y="2585550"/>
                  <a:ext cx="254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36B2D7-2209-A690-1177-55DCB5391206}"/>
                    </a:ext>
                  </a:extLst>
                </p14:cNvPr>
                <p14:cNvContentPartPr/>
                <p14:nvPr/>
              </p14:nvContentPartPr>
              <p14:xfrm>
                <a:off x="9025121" y="2909190"/>
                <a:ext cx="28440" cy="141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36B2D7-2209-A690-1177-55DCB53912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07481" y="2891190"/>
                  <a:ext cx="64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5DEB17-1CB8-AF7F-8F98-910B3F6737CA}"/>
                    </a:ext>
                  </a:extLst>
                </p14:cNvPr>
                <p14:cNvContentPartPr/>
                <p14:nvPr/>
              </p14:nvContentPartPr>
              <p14:xfrm>
                <a:off x="9028001" y="2898750"/>
                <a:ext cx="149400" cy="148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5DEB17-1CB8-AF7F-8F98-910B3F6737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10361" y="2880750"/>
                  <a:ext cx="185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1903C7D-CACF-BFE1-8653-DD2F71DCCE97}"/>
                    </a:ext>
                  </a:extLst>
                </p14:cNvPr>
                <p14:cNvContentPartPr/>
                <p14:nvPr/>
              </p14:nvContentPartPr>
              <p14:xfrm>
                <a:off x="9190361" y="2906670"/>
                <a:ext cx="21600" cy="123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1903C7D-CACF-BFE1-8653-DD2F71DCCE9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72721" y="2889030"/>
                  <a:ext cx="5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4C79BE-34C8-6E80-DC5C-02FAA30A7086}"/>
                    </a:ext>
                  </a:extLst>
                </p14:cNvPr>
                <p14:cNvContentPartPr/>
                <p14:nvPr/>
              </p14:nvContentPartPr>
              <p14:xfrm>
                <a:off x="9205481" y="2883270"/>
                <a:ext cx="111240" cy="135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F4C79BE-34C8-6E80-DC5C-02FAA30A70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87481" y="2865270"/>
                  <a:ext cx="146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C4731C9-B6BC-87DB-4BC6-77E14AE40257}"/>
                    </a:ext>
                  </a:extLst>
                </p14:cNvPr>
                <p14:cNvContentPartPr/>
                <p14:nvPr/>
              </p14:nvContentPartPr>
              <p14:xfrm>
                <a:off x="9309881" y="2909190"/>
                <a:ext cx="122400" cy="110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C4731C9-B6BC-87DB-4BC6-77E14AE402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91881" y="2891190"/>
                  <a:ext cx="158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B7C23C-3BCA-8718-5B6D-57DF15D4C536}"/>
                    </a:ext>
                  </a:extLst>
                </p14:cNvPr>
                <p14:cNvContentPartPr/>
                <p14:nvPr/>
              </p14:nvContentPartPr>
              <p14:xfrm>
                <a:off x="9441281" y="2890470"/>
                <a:ext cx="91800" cy="135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B7C23C-3BCA-8718-5B6D-57DF15D4C5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23281" y="2872470"/>
                  <a:ext cx="127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3912B9-79A3-FB37-F464-B512E1E8AC8C}"/>
                    </a:ext>
                  </a:extLst>
                </p14:cNvPr>
                <p14:cNvContentPartPr/>
                <p14:nvPr/>
              </p14:nvContentPartPr>
              <p14:xfrm>
                <a:off x="7571081" y="1693470"/>
                <a:ext cx="804240" cy="1473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3912B9-79A3-FB37-F464-B512E1E8AC8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53441" y="1675830"/>
                  <a:ext cx="839880" cy="15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65DB2E3-079C-3187-0035-FD36A1CAD88B}"/>
                    </a:ext>
                  </a:extLst>
                </p14:cNvPr>
                <p14:cNvContentPartPr/>
                <p14:nvPr/>
              </p14:nvContentPartPr>
              <p14:xfrm>
                <a:off x="8353001" y="1450110"/>
                <a:ext cx="90720" cy="240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65DB2E3-079C-3187-0035-FD36A1CAD8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35361" y="1432110"/>
                  <a:ext cx="12636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41CC7D6-EA2F-2D6B-CFBD-25CB6A663845}"/>
              </a:ext>
            </a:extLst>
          </p:cNvPr>
          <p:cNvGrpSpPr/>
          <p:nvPr/>
        </p:nvGrpSpPr>
        <p:grpSpPr>
          <a:xfrm>
            <a:off x="835121" y="244830"/>
            <a:ext cx="343440" cy="123120"/>
            <a:chOff x="835121" y="244830"/>
            <a:chExt cx="343440" cy="12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53B9351-0376-2ACE-DCFC-9307D5613309}"/>
                    </a:ext>
                  </a:extLst>
                </p14:cNvPr>
                <p14:cNvContentPartPr/>
                <p14:nvPr/>
              </p14:nvContentPartPr>
              <p14:xfrm>
                <a:off x="835121" y="251310"/>
                <a:ext cx="76680" cy="98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53B9351-0376-2ACE-DCFC-9307D56133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7121" y="233310"/>
                  <a:ext cx="112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A90832-9BA2-38D3-7DD0-A82B5E06EBC0}"/>
                    </a:ext>
                  </a:extLst>
                </p14:cNvPr>
                <p14:cNvContentPartPr/>
                <p14:nvPr/>
              </p14:nvContentPartPr>
              <p14:xfrm>
                <a:off x="926561" y="275430"/>
                <a:ext cx="53640" cy="69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A90832-9BA2-38D3-7DD0-A82B5E06EB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8921" y="257430"/>
                  <a:ext cx="89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BE2873-5E31-CA86-A290-9C34931FF0A3}"/>
                    </a:ext>
                  </a:extLst>
                </p14:cNvPr>
                <p14:cNvContentPartPr/>
                <p14:nvPr/>
              </p14:nvContentPartPr>
              <p14:xfrm>
                <a:off x="994961" y="244830"/>
                <a:ext cx="183600" cy="123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BE2873-5E31-CA86-A290-9C34931FF0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961" y="227190"/>
                  <a:ext cx="219240" cy="15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8168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BF5944-CD50-F3DF-2C35-3DE331E5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3" y="194284"/>
            <a:ext cx="6734175" cy="54673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B20A4F9-2F33-56A9-27D4-89FC30A30F7E}"/>
              </a:ext>
            </a:extLst>
          </p:cNvPr>
          <p:cNvGrpSpPr/>
          <p:nvPr/>
        </p:nvGrpSpPr>
        <p:grpSpPr>
          <a:xfrm>
            <a:off x="5449601" y="312150"/>
            <a:ext cx="1712880" cy="731160"/>
            <a:chOff x="5449601" y="312150"/>
            <a:chExt cx="171288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11A679-507D-73A2-C141-78E964414FB2}"/>
                    </a:ext>
                  </a:extLst>
                </p14:cNvPr>
                <p14:cNvContentPartPr/>
                <p14:nvPr/>
              </p14:nvContentPartPr>
              <p14:xfrm>
                <a:off x="5449601" y="343110"/>
                <a:ext cx="7632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11A679-507D-73A2-C141-78E964414F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31961" y="325110"/>
                  <a:ext cx="111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F95F23-1CB5-EF13-4D31-68A4F5941D5E}"/>
                    </a:ext>
                  </a:extLst>
                </p14:cNvPr>
                <p14:cNvContentPartPr/>
                <p14:nvPr/>
              </p14:nvContentPartPr>
              <p14:xfrm>
                <a:off x="5605121" y="568470"/>
                <a:ext cx="18360" cy="29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F95F23-1CB5-EF13-4D31-68A4F5941D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87481" y="550470"/>
                  <a:ext cx="54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380077-2A13-15D9-5C80-7198E4C931FB}"/>
                    </a:ext>
                  </a:extLst>
                </p14:cNvPr>
                <p14:cNvContentPartPr/>
                <p14:nvPr/>
              </p14:nvContentPartPr>
              <p14:xfrm>
                <a:off x="5690441" y="312150"/>
                <a:ext cx="160920" cy="224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380077-2A13-15D9-5C80-7198E4C931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2801" y="294510"/>
                  <a:ext cx="196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4ADA50-F3F7-EAA2-8B1C-65D2035F7567}"/>
                    </a:ext>
                  </a:extLst>
                </p14:cNvPr>
                <p14:cNvContentPartPr/>
                <p14:nvPr/>
              </p14:nvContentPartPr>
              <p14:xfrm>
                <a:off x="5569841" y="858990"/>
                <a:ext cx="12384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4ADA50-F3F7-EAA2-8B1C-65D2035F75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2201" y="840990"/>
                  <a:ext cx="15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E3600E-FA0B-FF07-4B2C-AEEE30CB5C7C}"/>
                    </a:ext>
                  </a:extLst>
                </p14:cNvPr>
                <p14:cNvContentPartPr/>
                <p14:nvPr/>
              </p14:nvContentPartPr>
              <p14:xfrm>
                <a:off x="5720321" y="796710"/>
                <a:ext cx="92520" cy="24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E3600E-FA0B-FF07-4B2C-AEEE30CB5C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02681" y="779070"/>
                  <a:ext cx="128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FEF0FA-B105-41FF-D42D-4ABCD37778BD}"/>
                    </a:ext>
                  </a:extLst>
                </p14:cNvPr>
                <p14:cNvContentPartPr/>
                <p14:nvPr/>
              </p14:nvContentPartPr>
              <p14:xfrm>
                <a:off x="5823281" y="798870"/>
                <a:ext cx="117720" cy="123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FEF0FA-B105-41FF-D42D-4ABCD37778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05641" y="781230"/>
                  <a:ext cx="153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7E744B-409C-F005-425B-BE3635F04ECE}"/>
                    </a:ext>
                  </a:extLst>
                </p14:cNvPr>
                <p14:cNvContentPartPr/>
                <p14:nvPr/>
              </p14:nvContentPartPr>
              <p14:xfrm>
                <a:off x="5986721" y="770070"/>
                <a:ext cx="227520" cy="223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7E744B-409C-F005-425B-BE3635F04E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69081" y="752430"/>
                  <a:ext cx="263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D633EE-C7E6-F231-36D8-3AD7D9FA75DF}"/>
                    </a:ext>
                  </a:extLst>
                </p14:cNvPr>
                <p14:cNvContentPartPr/>
                <p14:nvPr/>
              </p14:nvContentPartPr>
              <p14:xfrm>
                <a:off x="6223961" y="654510"/>
                <a:ext cx="113760" cy="19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D633EE-C7E6-F231-36D8-3AD7D9FA75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05961" y="636510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2D7BD7-DA1E-EC68-BC73-624C53757039}"/>
                    </a:ext>
                  </a:extLst>
                </p14:cNvPr>
                <p14:cNvContentPartPr/>
                <p14:nvPr/>
              </p14:nvContentPartPr>
              <p14:xfrm>
                <a:off x="6380561" y="712470"/>
                <a:ext cx="197280" cy="9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2D7BD7-DA1E-EC68-BC73-624C537570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62921" y="694830"/>
                  <a:ext cx="232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CE8F0B-6FFB-AB4E-1FBC-94EBA4FB0482}"/>
                    </a:ext>
                  </a:extLst>
                </p14:cNvPr>
                <p14:cNvContentPartPr/>
                <p14:nvPr/>
              </p14:nvContentPartPr>
              <p14:xfrm>
                <a:off x="6604481" y="668910"/>
                <a:ext cx="259560" cy="12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CE8F0B-6FFB-AB4E-1FBC-94EBA4FB04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86841" y="651270"/>
                  <a:ext cx="295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FC0905-1BC2-104C-ED2B-5222D56C279E}"/>
                    </a:ext>
                  </a:extLst>
                </p14:cNvPr>
                <p14:cNvContentPartPr/>
                <p14:nvPr/>
              </p14:nvContentPartPr>
              <p14:xfrm>
                <a:off x="6879521" y="596910"/>
                <a:ext cx="282960" cy="192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FC0905-1BC2-104C-ED2B-5222D56C27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61881" y="578910"/>
                  <a:ext cx="3186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1073BC-1270-16B8-1E0E-1EEC4C107AB2}"/>
              </a:ext>
            </a:extLst>
          </p:cNvPr>
          <p:cNvGrpSpPr/>
          <p:nvPr/>
        </p:nvGrpSpPr>
        <p:grpSpPr>
          <a:xfrm>
            <a:off x="3044081" y="536430"/>
            <a:ext cx="1253520" cy="270360"/>
            <a:chOff x="3044081" y="536430"/>
            <a:chExt cx="12535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B51DEF-DBF6-966F-7ED4-FAA30760B27D}"/>
                    </a:ext>
                  </a:extLst>
                </p14:cNvPr>
                <p14:cNvContentPartPr/>
                <p14:nvPr/>
              </p14:nvContentPartPr>
              <p14:xfrm>
                <a:off x="3044081" y="628950"/>
                <a:ext cx="156960" cy="95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B51DEF-DBF6-966F-7ED4-FAA30760B2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6441" y="610950"/>
                  <a:ext cx="192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EB4C58-4F8F-8077-6971-FD59BE55EF3C}"/>
                    </a:ext>
                  </a:extLst>
                </p14:cNvPr>
                <p14:cNvContentPartPr/>
                <p14:nvPr/>
              </p14:nvContentPartPr>
              <p14:xfrm>
                <a:off x="3160361" y="579270"/>
                <a:ext cx="9720" cy="8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EB4C58-4F8F-8077-6971-FD59BE55EF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42361" y="561630"/>
                  <a:ext cx="45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597C42-FB9E-DC8E-EAB0-1AA7A3ABA1C3}"/>
                    </a:ext>
                  </a:extLst>
                </p14:cNvPr>
                <p14:cNvContentPartPr/>
                <p14:nvPr/>
              </p14:nvContentPartPr>
              <p14:xfrm>
                <a:off x="3257201" y="614910"/>
                <a:ext cx="89280" cy="19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597C42-FB9E-DC8E-EAB0-1AA7A3ABA1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39561" y="596910"/>
                  <a:ext cx="124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4EB4D4-EDD6-AACE-5710-D0A95BBB2F3F}"/>
                    </a:ext>
                  </a:extLst>
                </p14:cNvPr>
                <p14:cNvContentPartPr/>
                <p14:nvPr/>
              </p14:nvContentPartPr>
              <p14:xfrm>
                <a:off x="3377441" y="590430"/>
                <a:ext cx="30960" cy="12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4EB4D4-EDD6-AACE-5710-D0A95BBB2F3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59801" y="572430"/>
                  <a:ext cx="66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B36D5AA-AEF4-005E-2376-4D6AC5CB57FD}"/>
                    </a:ext>
                  </a:extLst>
                </p14:cNvPr>
                <p14:cNvContentPartPr/>
                <p14:nvPr/>
              </p14:nvContentPartPr>
              <p14:xfrm>
                <a:off x="3392561" y="610230"/>
                <a:ext cx="66960" cy="85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B36D5AA-AEF4-005E-2376-4D6AC5CB57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4561" y="592590"/>
                  <a:ext cx="102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FECAB6-0653-005D-65A4-501E254D37D5}"/>
                    </a:ext>
                  </a:extLst>
                </p14:cNvPr>
                <p14:cNvContentPartPr/>
                <p14:nvPr/>
              </p14:nvContentPartPr>
              <p14:xfrm>
                <a:off x="3484721" y="594750"/>
                <a:ext cx="27360" cy="10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FECAB6-0653-005D-65A4-501E254D37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67081" y="576750"/>
                  <a:ext cx="63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9CD5FE-1262-F591-1877-A5711E0BBF47}"/>
                    </a:ext>
                  </a:extLst>
                </p14:cNvPr>
                <p14:cNvContentPartPr/>
                <p14:nvPr/>
              </p14:nvContentPartPr>
              <p14:xfrm>
                <a:off x="3506681" y="593310"/>
                <a:ext cx="72000" cy="10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9CD5FE-1262-F591-1877-A5711E0BBF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89041" y="575670"/>
                  <a:ext cx="107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8C0D15-2F5C-6342-7EA9-912CA8E737AA}"/>
                    </a:ext>
                  </a:extLst>
                </p14:cNvPr>
                <p14:cNvContentPartPr/>
                <p14:nvPr/>
              </p14:nvContentPartPr>
              <p14:xfrm>
                <a:off x="3580481" y="600870"/>
                <a:ext cx="110160" cy="11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8C0D15-2F5C-6342-7EA9-912CA8E737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62481" y="582870"/>
                  <a:ext cx="14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F1BA91-1D5C-BAEA-2722-7D0F26BFF456}"/>
                    </a:ext>
                  </a:extLst>
                </p14:cNvPr>
                <p14:cNvContentPartPr/>
                <p14:nvPr/>
              </p14:nvContentPartPr>
              <p14:xfrm>
                <a:off x="3718361" y="586470"/>
                <a:ext cx="60840" cy="102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F1BA91-1D5C-BAEA-2722-7D0F26BFF45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00721" y="568470"/>
                  <a:ext cx="96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6887AD-F3AF-6CC9-372F-CEE2DE981D0A}"/>
                    </a:ext>
                  </a:extLst>
                </p14:cNvPr>
                <p14:cNvContentPartPr/>
                <p14:nvPr/>
              </p14:nvContentPartPr>
              <p14:xfrm>
                <a:off x="3822761" y="579270"/>
                <a:ext cx="111960" cy="121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6887AD-F3AF-6CC9-372F-CEE2DE981D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5121" y="561630"/>
                  <a:ext cx="147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4B799B-409B-315A-614B-18D6E22DF279}"/>
                    </a:ext>
                  </a:extLst>
                </p14:cNvPr>
                <p14:cNvContentPartPr/>
                <p14:nvPr/>
              </p14:nvContentPartPr>
              <p14:xfrm>
                <a:off x="3922481" y="585390"/>
                <a:ext cx="108000" cy="123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4B799B-409B-315A-614B-18D6E22DF2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04841" y="567390"/>
                  <a:ext cx="14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FE0D0A-83D9-C416-9394-49AC365D6E15}"/>
                    </a:ext>
                  </a:extLst>
                </p14:cNvPr>
                <p14:cNvContentPartPr/>
                <p14:nvPr/>
              </p14:nvContentPartPr>
              <p14:xfrm>
                <a:off x="4043081" y="576390"/>
                <a:ext cx="104760" cy="12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FE0D0A-83D9-C416-9394-49AC365D6E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25081" y="558390"/>
                  <a:ext cx="140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CD1E6B-E956-A7EA-0CDB-9B4C11EEC2B9}"/>
                    </a:ext>
                  </a:extLst>
                </p14:cNvPr>
                <p14:cNvContentPartPr/>
                <p14:nvPr/>
              </p14:nvContentPartPr>
              <p14:xfrm>
                <a:off x="4186361" y="536430"/>
                <a:ext cx="111240" cy="143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CD1E6B-E956-A7EA-0CDB-9B4C11EEC2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68721" y="518430"/>
                  <a:ext cx="146880" cy="17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AEF59F4-4FEF-E0B9-4778-30891CD26E98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393556" y="1255342"/>
            <a:ext cx="4552950" cy="234315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84C4BA3-70E8-219B-5089-0EE40265D38B}"/>
              </a:ext>
            </a:extLst>
          </p:cNvPr>
          <p:cNvGrpSpPr/>
          <p:nvPr/>
        </p:nvGrpSpPr>
        <p:grpSpPr>
          <a:xfrm>
            <a:off x="10410401" y="3138150"/>
            <a:ext cx="1397520" cy="587880"/>
            <a:chOff x="10410401" y="3138150"/>
            <a:chExt cx="13975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8047AA8-DF84-89D1-AA7D-2299024E873B}"/>
                    </a:ext>
                  </a:extLst>
                </p14:cNvPr>
                <p14:cNvContentPartPr/>
                <p14:nvPr/>
              </p14:nvContentPartPr>
              <p14:xfrm>
                <a:off x="10523081" y="3138150"/>
                <a:ext cx="75960" cy="208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8047AA8-DF84-89D1-AA7D-2299024E87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05441" y="3120510"/>
                  <a:ext cx="111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74B9F2-01C2-621B-5F61-F7E4AE2C33ED}"/>
                    </a:ext>
                  </a:extLst>
                </p14:cNvPr>
                <p14:cNvContentPartPr/>
                <p14:nvPr/>
              </p14:nvContentPartPr>
              <p14:xfrm>
                <a:off x="10667081" y="3324630"/>
                <a:ext cx="17280" cy="21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74B9F2-01C2-621B-5F61-F7E4AE2C33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49081" y="3306990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5F861C-87AE-529A-343A-47AE71EB0A0F}"/>
                    </a:ext>
                  </a:extLst>
                </p14:cNvPr>
                <p14:cNvContentPartPr/>
                <p14:nvPr/>
              </p14:nvContentPartPr>
              <p14:xfrm>
                <a:off x="10752401" y="3161910"/>
                <a:ext cx="108000" cy="178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5F861C-87AE-529A-343A-47AE71EB0A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34761" y="3144270"/>
                  <a:ext cx="143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209259-9E7E-6112-BC63-3D1EA73A6E37}"/>
                    </a:ext>
                  </a:extLst>
                </p14:cNvPr>
                <p14:cNvContentPartPr/>
                <p14:nvPr/>
              </p14:nvContentPartPr>
              <p14:xfrm>
                <a:off x="10410401" y="3477630"/>
                <a:ext cx="90720" cy="99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209259-9E7E-6112-BC63-3D1EA73A6E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92401" y="3459630"/>
                  <a:ext cx="126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2C0480-F120-6B32-093C-9AA923100B75}"/>
                    </a:ext>
                  </a:extLst>
                </p14:cNvPr>
                <p14:cNvContentPartPr/>
                <p14:nvPr/>
              </p14:nvContentPartPr>
              <p14:xfrm>
                <a:off x="10549001" y="3455670"/>
                <a:ext cx="23760" cy="237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2C0480-F120-6B32-093C-9AA923100B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31361" y="3438030"/>
                  <a:ext cx="59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5D6EEC-5635-31C0-0F0D-2B64D2F8E9FF}"/>
                    </a:ext>
                  </a:extLst>
                </p14:cNvPr>
                <p14:cNvContentPartPr/>
                <p14:nvPr/>
              </p14:nvContentPartPr>
              <p14:xfrm>
                <a:off x="10555841" y="3464310"/>
                <a:ext cx="61200" cy="86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5D6EEC-5635-31C0-0F0D-2B64D2F8E9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7841" y="3446670"/>
                  <a:ext cx="96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FD68BE-1AEA-C3DB-D90D-6985491C8D05}"/>
                    </a:ext>
                  </a:extLst>
                </p14:cNvPr>
                <p14:cNvContentPartPr/>
                <p14:nvPr/>
              </p14:nvContentPartPr>
              <p14:xfrm>
                <a:off x="10648361" y="3459270"/>
                <a:ext cx="82800" cy="93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FD68BE-1AEA-C3DB-D90D-6985491C8D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30721" y="3441270"/>
                  <a:ext cx="118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0F5ACE-EB2C-404C-5498-C6A94387F032}"/>
                    </a:ext>
                  </a:extLst>
                </p14:cNvPr>
                <p14:cNvContentPartPr/>
                <p14:nvPr/>
              </p14:nvContentPartPr>
              <p14:xfrm>
                <a:off x="10767161" y="3452070"/>
                <a:ext cx="172800" cy="27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0F5ACE-EB2C-404C-5498-C6A94387F0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49161" y="3434430"/>
                  <a:ext cx="208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990839-7552-4B45-C888-79F05AE0124A}"/>
                    </a:ext>
                  </a:extLst>
                </p14:cNvPr>
                <p14:cNvContentPartPr/>
                <p14:nvPr/>
              </p14:nvContentPartPr>
              <p14:xfrm>
                <a:off x="10965161" y="3359910"/>
                <a:ext cx="32040" cy="16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990839-7552-4B45-C888-79F05AE012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47521" y="3342270"/>
                  <a:ext cx="67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E7E7F5-D7BE-B9B7-09E0-4DD0775F0F11}"/>
                    </a:ext>
                  </a:extLst>
                </p14:cNvPr>
                <p14:cNvContentPartPr/>
                <p14:nvPr/>
              </p14:nvContentPartPr>
              <p14:xfrm>
                <a:off x="10975961" y="3350550"/>
                <a:ext cx="73440" cy="227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E7E7F5-D7BE-B9B7-09E0-4DD0775F0F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7961" y="3332910"/>
                  <a:ext cx="109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3DC00D-0BA2-1E72-A39F-9667DD848767}"/>
                    </a:ext>
                  </a:extLst>
                </p14:cNvPr>
                <p14:cNvContentPartPr/>
                <p14:nvPr/>
              </p14:nvContentPartPr>
              <p14:xfrm>
                <a:off x="11091521" y="3437670"/>
                <a:ext cx="153000" cy="110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3DC00D-0BA2-1E72-A39F-9667DD8487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73881" y="3419670"/>
                  <a:ext cx="188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475E59-FCA6-0D85-B3ED-AC3FD5008625}"/>
                    </a:ext>
                  </a:extLst>
                </p14:cNvPr>
                <p14:cNvContentPartPr/>
                <p14:nvPr/>
              </p14:nvContentPartPr>
              <p14:xfrm>
                <a:off x="11277641" y="3436230"/>
                <a:ext cx="141120" cy="13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475E59-FCA6-0D85-B3ED-AC3FD50086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60001" y="3418230"/>
                  <a:ext cx="176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128F8A-95F2-EDAF-C553-4CD5E4327965}"/>
                    </a:ext>
                  </a:extLst>
                </p14:cNvPr>
                <p14:cNvContentPartPr/>
                <p14:nvPr/>
              </p14:nvContentPartPr>
              <p14:xfrm>
                <a:off x="11409401" y="3455670"/>
                <a:ext cx="84600" cy="124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128F8A-95F2-EDAF-C553-4CD5E43279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91761" y="3438030"/>
                  <a:ext cx="120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4EC6A-6543-7CD9-E94C-2EBFA3F4BA40}"/>
                    </a:ext>
                  </a:extLst>
                </p14:cNvPr>
                <p14:cNvContentPartPr/>
                <p14:nvPr/>
              </p14:nvContentPartPr>
              <p14:xfrm>
                <a:off x="11531801" y="3450270"/>
                <a:ext cx="75960" cy="11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4EC6A-6543-7CD9-E94C-2EBFA3F4BA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13801" y="3432630"/>
                  <a:ext cx="111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708725C-1D0F-689B-A058-D1C9D0BF6894}"/>
                    </a:ext>
                  </a:extLst>
                </p14:cNvPr>
                <p14:cNvContentPartPr/>
                <p14:nvPr/>
              </p14:nvContentPartPr>
              <p14:xfrm>
                <a:off x="11667521" y="3396630"/>
                <a:ext cx="140400" cy="160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708725C-1D0F-689B-A058-D1C9D0BF68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49881" y="3378630"/>
                  <a:ext cx="1760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8439B0E-E937-AC6C-6D7D-06E703D2EDD0}"/>
              </a:ext>
            </a:extLst>
          </p:cNvPr>
          <p:cNvGrpSpPr/>
          <p:nvPr/>
        </p:nvGrpSpPr>
        <p:grpSpPr>
          <a:xfrm>
            <a:off x="9888041" y="1335270"/>
            <a:ext cx="587520" cy="216000"/>
            <a:chOff x="9888041" y="1335270"/>
            <a:chExt cx="58752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40FF84-A229-80D1-50C5-2333DEC09367}"/>
                    </a:ext>
                  </a:extLst>
                </p14:cNvPr>
                <p14:cNvContentPartPr/>
                <p14:nvPr/>
              </p14:nvContentPartPr>
              <p14:xfrm>
                <a:off x="9888041" y="1347510"/>
                <a:ext cx="127800" cy="203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40FF84-A229-80D1-50C5-2333DEC093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70401" y="1329510"/>
                  <a:ext cx="163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2D401E-22FB-F61A-58C7-6000B214B268}"/>
                    </a:ext>
                  </a:extLst>
                </p14:cNvPr>
                <p14:cNvContentPartPr/>
                <p14:nvPr/>
              </p14:nvContentPartPr>
              <p14:xfrm>
                <a:off x="10023401" y="1374510"/>
                <a:ext cx="112680" cy="99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2D401E-22FB-F61A-58C7-6000B214B2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05761" y="1356870"/>
                  <a:ext cx="148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7C3593-627C-CA22-C097-5BC548C6FA52}"/>
                    </a:ext>
                  </a:extLst>
                </p14:cNvPr>
                <p14:cNvContentPartPr/>
                <p14:nvPr/>
              </p14:nvContentPartPr>
              <p14:xfrm>
                <a:off x="10166321" y="1379190"/>
                <a:ext cx="206280" cy="10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7C3593-627C-CA22-C097-5BC548C6FA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48321" y="1361550"/>
                  <a:ext cx="241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D92E6C4-33FF-8AF2-6E62-C8A7A51FEDB0}"/>
                    </a:ext>
                  </a:extLst>
                </p14:cNvPr>
                <p14:cNvContentPartPr/>
                <p14:nvPr/>
              </p14:nvContentPartPr>
              <p14:xfrm>
                <a:off x="10428401" y="1378830"/>
                <a:ext cx="21600" cy="94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D92E6C4-33FF-8AF2-6E62-C8A7A51FED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10401" y="1361190"/>
                  <a:ext cx="57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1667A7-068C-BBE3-E990-84F95415F008}"/>
                    </a:ext>
                  </a:extLst>
                </p14:cNvPr>
                <p14:cNvContentPartPr/>
                <p14:nvPr/>
              </p14:nvContentPartPr>
              <p14:xfrm>
                <a:off x="10387721" y="1335270"/>
                <a:ext cx="87840" cy="27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1667A7-068C-BBE3-E990-84F95415F0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70081" y="1317630"/>
                  <a:ext cx="1234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302259-FD00-1EAE-F834-6D78218E6EAE}"/>
              </a:ext>
            </a:extLst>
          </p:cNvPr>
          <p:cNvGrpSpPr/>
          <p:nvPr/>
        </p:nvGrpSpPr>
        <p:grpSpPr>
          <a:xfrm>
            <a:off x="10701641" y="1110990"/>
            <a:ext cx="1343520" cy="446040"/>
            <a:chOff x="10701641" y="1110990"/>
            <a:chExt cx="134352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D7F161-3910-D9D9-D239-E7F949265DA3}"/>
                    </a:ext>
                  </a:extLst>
                </p14:cNvPr>
                <p14:cNvContentPartPr/>
                <p14:nvPr/>
              </p14:nvContentPartPr>
              <p14:xfrm>
                <a:off x="10708481" y="1353630"/>
                <a:ext cx="19800" cy="117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D7F161-3910-D9D9-D239-E7F949265D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90481" y="1335990"/>
                  <a:ext cx="55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ECF155-42D4-074F-79CE-1A707D325EBC}"/>
                    </a:ext>
                  </a:extLst>
                </p14:cNvPr>
                <p14:cNvContentPartPr/>
                <p14:nvPr/>
              </p14:nvContentPartPr>
              <p14:xfrm>
                <a:off x="10701641" y="1274070"/>
                <a:ext cx="12600" cy="31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ECF155-42D4-074F-79CE-1A707D325E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84001" y="1256070"/>
                  <a:ext cx="48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CE12897-6D08-D375-57FE-13CC3B5721F0}"/>
                    </a:ext>
                  </a:extLst>
                </p14:cNvPr>
                <p14:cNvContentPartPr/>
                <p14:nvPr/>
              </p14:nvContentPartPr>
              <p14:xfrm>
                <a:off x="10790201" y="1361190"/>
                <a:ext cx="93240" cy="192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CE12897-6D08-D375-57FE-13CC3B5721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72201" y="1343550"/>
                  <a:ext cx="128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B5B72E-E98C-A490-82F0-695471EC982A}"/>
                    </a:ext>
                  </a:extLst>
                </p14:cNvPr>
                <p14:cNvContentPartPr/>
                <p14:nvPr/>
              </p14:nvContentPartPr>
              <p14:xfrm>
                <a:off x="11010881" y="1377750"/>
                <a:ext cx="112320" cy="179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B5B72E-E98C-A490-82F0-695471EC98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92881" y="1359750"/>
                  <a:ext cx="147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B62EDA-4AFB-9F61-538E-EFD58B15BF1A}"/>
                    </a:ext>
                  </a:extLst>
                </p14:cNvPr>
                <p14:cNvContentPartPr/>
                <p14:nvPr/>
              </p14:nvContentPartPr>
              <p14:xfrm>
                <a:off x="11134361" y="1392510"/>
                <a:ext cx="107640" cy="93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B62EDA-4AFB-9F61-538E-EFD58B15BF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16361" y="1374870"/>
                  <a:ext cx="143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0B716F-AE5A-82FF-BD99-6D5D4A6471A5}"/>
                    </a:ext>
                  </a:extLst>
                </p14:cNvPr>
                <p14:cNvContentPartPr/>
                <p14:nvPr/>
              </p14:nvContentPartPr>
              <p14:xfrm>
                <a:off x="11274761" y="1386750"/>
                <a:ext cx="191520" cy="107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0B716F-AE5A-82FF-BD99-6D5D4A6471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57121" y="1368750"/>
                  <a:ext cx="227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FB819C-75D8-C0BF-A8BB-5FFDA5A9409F}"/>
                    </a:ext>
                  </a:extLst>
                </p14:cNvPr>
                <p14:cNvContentPartPr/>
                <p14:nvPr/>
              </p14:nvContentPartPr>
              <p14:xfrm>
                <a:off x="11511281" y="1412310"/>
                <a:ext cx="253440" cy="108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FB819C-75D8-C0BF-A8BB-5FFDA5A940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493641" y="1394670"/>
                  <a:ext cx="289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C81654-6891-79C1-97A3-D3DB8E436896}"/>
                    </a:ext>
                  </a:extLst>
                </p14:cNvPr>
                <p14:cNvContentPartPr/>
                <p14:nvPr/>
              </p14:nvContentPartPr>
              <p14:xfrm>
                <a:off x="11519921" y="1110990"/>
                <a:ext cx="76680" cy="20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C81654-6891-79C1-97A3-D3DB8E4368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01921" y="1093350"/>
                  <a:ext cx="11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1B2EF5-2CF0-FD52-1297-2A5ECF843903}"/>
                    </a:ext>
                  </a:extLst>
                </p14:cNvPr>
                <p14:cNvContentPartPr/>
                <p14:nvPr/>
              </p14:nvContentPartPr>
              <p14:xfrm>
                <a:off x="11656361" y="1181190"/>
                <a:ext cx="45720" cy="128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1B2EF5-2CF0-FD52-1297-2A5ECF8439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638361" y="1163190"/>
                  <a:ext cx="81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62A04E-C266-B2FD-99D3-1AE1951BCDD6}"/>
                    </a:ext>
                  </a:extLst>
                </p14:cNvPr>
                <p14:cNvContentPartPr/>
                <p14:nvPr/>
              </p14:nvContentPartPr>
              <p14:xfrm>
                <a:off x="11648441" y="1189830"/>
                <a:ext cx="179640" cy="105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62A04E-C266-B2FD-99D3-1AE1951BCD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30801" y="1171830"/>
                  <a:ext cx="215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88CE7D-9735-5033-8C03-7F3646161CB8}"/>
                    </a:ext>
                  </a:extLst>
                </p14:cNvPr>
                <p14:cNvContentPartPr/>
                <p14:nvPr/>
              </p14:nvContentPartPr>
              <p14:xfrm>
                <a:off x="11841761" y="1179390"/>
                <a:ext cx="83520" cy="207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88CE7D-9735-5033-8C03-7F3646161C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823761" y="1161390"/>
                  <a:ext cx="119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DA010B-EC2A-A9FF-06C3-06FBA3A5A50F}"/>
                    </a:ext>
                  </a:extLst>
                </p14:cNvPr>
                <p14:cNvContentPartPr/>
                <p14:nvPr/>
              </p14:nvContentPartPr>
              <p14:xfrm>
                <a:off x="11937521" y="1180830"/>
                <a:ext cx="107640" cy="228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DA010B-EC2A-A9FF-06C3-06FBA3A5A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19521" y="1163190"/>
                  <a:ext cx="143280" cy="26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147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33704F-06C7-29B4-D53B-82FD974A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8" y="271920"/>
            <a:ext cx="5943600" cy="5562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A277DB4-F207-9F61-FBD1-6F6F9147B6E2}"/>
              </a:ext>
            </a:extLst>
          </p:cNvPr>
          <p:cNvGrpSpPr/>
          <p:nvPr/>
        </p:nvGrpSpPr>
        <p:grpSpPr>
          <a:xfrm>
            <a:off x="4223081" y="292350"/>
            <a:ext cx="366480" cy="96480"/>
            <a:chOff x="4223081" y="292350"/>
            <a:chExt cx="366480" cy="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94B2CD-7BE2-98FB-E868-B445A507F23D}"/>
                    </a:ext>
                  </a:extLst>
                </p14:cNvPr>
                <p14:cNvContentPartPr/>
                <p14:nvPr/>
              </p14:nvContentPartPr>
              <p14:xfrm>
                <a:off x="4223081" y="292350"/>
                <a:ext cx="167040" cy="88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94B2CD-7BE2-98FB-E868-B445A507F2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05081" y="274350"/>
                  <a:ext cx="202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2BD32B-5837-2D5B-8970-7639B92873A4}"/>
                    </a:ext>
                  </a:extLst>
                </p14:cNvPr>
                <p14:cNvContentPartPr/>
                <p14:nvPr/>
              </p14:nvContentPartPr>
              <p14:xfrm>
                <a:off x="4436921" y="296310"/>
                <a:ext cx="152640" cy="92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2BD32B-5837-2D5B-8970-7639B92873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9281" y="278310"/>
                  <a:ext cx="1882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E2D87E-FCC0-1577-0FB7-CA894AFAFC93}"/>
              </a:ext>
            </a:extLst>
          </p:cNvPr>
          <p:cNvGrpSpPr/>
          <p:nvPr/>
        </p:nvGrpSpPr>
        <p:grpSpPr>
          <a:xfrm>
            <a:off x="4778921" y="226470"/>
            <a:ext cx="1485000" cy="326520"/>
            <a:chOff x="4778921" y="226470"/>
            <a:chExt cx="148500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396182-1989-3853-C48A-042DAD6D5472}"/>
                    </a:ext>
                  </a:extLst>
                </p14:cNvPr>
                <p14:cNvContentPartPr/>
                <p14:nvPr/>
              </p14:nvContentPartPr>
              <p14:xfrm>
                <a:off x="4778921" y="325470"/>
                <a:ext cx="164520" cy="9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396182-1989-3853-C48A-042DAD6D54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0921" y="307470"/>
                  <a:ext cx="200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B2FBA1-4157-F760-A1BC-F5C16ED85FCB}"/>
                    </a:ext>
                  </a:extLst>
                </p14:cNvPr>
                <p14:cNvContentPartPr/>
                <p14:nvPr/>
              </p14:nvContentPartPr>
              <p14:xfrm>
                <a:off x="4908161" y="242670"/>
                <a:ext cx="29160" cy="37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B2FBA1-4157-F760-A1BC-F5C16ED85F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0521" y="225030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C81F94-E929-67C1-984A-1D4ED528D204}"/>
                    </a:ext>
                  </a:extLst>
                </p14:cNvPr>
                <p14:cNvContentPartPr/>
                <p14:nvPr/>
              </p14:nvContentPartPr>
              <p14:xfrm>
                <a:off x="4994921" y="305310"/>
                <a:ext cx="99360" cy="247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C81F94-E929-67C1-984A-1D4ED528D2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76921" y="287310"/>
                  <a:ext cx="135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65DEF0-EF22-8D12-59A2-4D8201AFAEE2}"/>
                    </a:ext>
                  </a:extLst>
                </p14:cNvPr>
                <p14:cNvContentPartPr/>
                <p14:nvPr/>
              </p14:nvContentPartPr>
              <p14:xfrm>
                <a:off x="5128841" y="300270"/>
                <a:ext cx="11520" cy="104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65DEF0-EF22-8D12-59A2-4D8201AFAE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11201" y="282630"/>
                  <a:ext cx="47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BC108C-225B-CC3D-2E92-0781A9FB5871}"/>
                    </a:ext>
                  </a:extLst>
                </p14:cNvPr>
                <p14:cNvContentPartPr/>
                <p14:nvPr/>
              </p14:nvContentPartPr>
              <p14:xfrm>
                <a:off x="5059001" y="270750"/>
                <a:ext cx="89640" cy="41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BC108C-225B-CC3D-2E92-0781A9FB58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1001" y="253110"/>
                  <a:ext cx="125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67EA8E-550C-95CD-8EBC-E5D1D7027F50}"/>
                    </a:ext>
                  </a:extLst>
                </p14:cNvPr>
                <p14:cNvContentPartPr/>
                <p14:nvPr/>
              </p14:nvContentPartPr>
              <p14:xfrm>
                <a:off x="5203361" y="226470"/>
                <a:ext cx="70920" cy="18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67EA8E-550C-95CD-8EBC-E5D1D7027F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5361" y="208470"/>
                  <a:ext cx="106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C093AA-950A-BDB9-AA22-8E41ADCE5C69}"/>
                    </a:ext>
                  </a:extLst>
                </p14:cNvPr>
                <p14:cNvContentPartPr/>
                <p14:nvPr/>
              </p14:nvContentPartPr>
              <p14:xfrm>
                <a:off x="5306321" y="291630"/>
                <a:ext cx="151920" cy="20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C093AA-950A-BDB9-AA22-8E41ADCE5C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8681" y="273630"/>
                  <a:ext cx="187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F0646D-80C0-7D4C-BAB9-B188CC505C99}"/>
                    </a:ext>
                  </a:extLst>
                </p14:cNvPr>
                <p14:cNvContentPartPr/>
                <p14:nvPr/>
              </p14:nvContentPartPr>
              <p14:xfrm>
                <a:off x="5399921" y="317550"/>
                <a:ext cx="79920" cy="84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F0646D-80C0-7D4C-BAB9-B188CC505C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2281" y="299550"/>
                  <a:ext cx="115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25B918-633F-7F75-EC89-0FDD2CB3FCCD}"/>
                    </a:ext>
                  </a:extLst>
                </p14:cNvPr>
                <p14:cNvContentPartPr/>
                <p14:nvPr/>
              </p14:nvContentPartPr>
              <p14:xfrm>
                <a:off x="5528801" y="308550"/>
                <a:ext cx="87840" cy="22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25B918-633F-7F75-EC89-0FDD2CB3FC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10801" y="290550"/>
                  <a:ext cx="123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6F5D44-BC93-A55B-3C50-86272F633104}"/>
                    </a:ext>
                  </a:extLst>
                </p14:cNvPr>
                <p14:cNvContentPartPr/>
                <p14:nvPr/>
              </p14:nvContentPartPr>
              <p14:xfrm>
                <a:off x="5630681" y="309990"/>
                <a:ext cx="166680" cy="90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6F5D44-BC93-A55B-3C50-86272F6331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13041" y="292350"/>
                  <a:ext cx="202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746D6E-E2F9-A8FE-F2D3-96770EBA1F8E}"/>
                    </a:ext>
                  </a:extLst>
                </p14:cNvPr>
                <p14:cNvContentPartPr/>
                <p14:nvPr/>
              </p14:nvContentPartPr>
              <p14:xfrm>
                <a:off x="5808521" y="314670"/>
                <a:ext cx="207000" cy="127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746D6E-E2F9-A8FE-F2D3-96770EBA1F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90881" y="297030"/>
                  <a:ext cx="242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5BF9E8-0B54-877F-3FE6-EE3537EAA9EA}"/>
                    </a:ext>
                  </a:extLst>
                </p14:cNvPr>
                <p14:cNvContentPartPr/>
                <p14:nvPr/>
              </p14:nvContentPartPr>
              <p14:xfrm>
                <a:off x="6038561" y="315030"/>
                <a:ext cx="95400" cy="12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5BF9E8-0B54-877F-3FE6-EE3537EAA9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20921" y="297390"/>
                  <a:ext cx="13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1957A45-1025-F7BC-BAEE-C14A3A3E52E5}"/>
                    </a:ext>
                  </a:extLst>
                </p14:cNvPr>
                <p14:cNvContentPartPr/>
                <p14:nvPr/>
              </p14:nvContentPartPr>
              <p14:xfrm>
                <a:off x="6171401" y="326910"/>
                <a:ext cx="92520" cy="111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1957A45-1025-F7BC-BAEE-C14A3A3E52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3761" y="309270"/>
                  <a:ext cx="1281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B9156B-9E30-A20F-4048-5C43008C645A}"/>
              </a:ext>
            </a:extLst>
          </p:cNvPr>
          <p:cNvGrpSpPr/>
          <p:nvPr/>
        </p:nvGrpSpPr>
        <p:grpSpPr>
          <a:xfrm>
            <a:off x="2788121" y="187950"/>
            <a:ext cx="1175040" cy="298080"/>
            <a:chOff x="2788121" y="187950"/>
            <a:chExt cx="117504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83BA5-4EE8-0B4C-641B-2D1F8B7079BA}"/>
                    </a:ext>
                  </a:extLst>
                </p14:cNvPr>
                <p14:cNvContentPartPr/>
                <p14:nvPr/>
              </p14:nvContentPartPr>
              <p14:xfrm>
                <a:off x="2792441" y="327630"/>
                <a:ext cx="117360" cy="102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83BA5-4EE8-0B4C-641B-2D1F8B7079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4441" y="309990"/>
                  <a:ext cx="153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DF0A7D-F928-D1B3-703B-127CDAD7B80A}"/>
                    </a:ext>
                  </a:extLst>
                </p14:cNvPr>
                <p14:cNvContentPartPr/>
                <p14:nvPr/>
              </p14:nvContentPartPr>
              <p14:xfrm>
                <a:off x="2944721" y="287670"/>
                <a:ext cx="186840" cy="127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DF0A7D-F928-D1B3-703B-127CDAD7B8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27081" y="270030"/>
                  <a:ext cx="222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14BC28-1EBC-C4F0-3468-BA8DBBDBC7F3}"/>
                    </a:ext>
                  </a:extLst>
                </p14:cNvPr>
                <p14:cNvContentPartPr/>
                <p14:nvPr/>
              </p14:nvContentPartPr>
              <p14:xfrm>
                <a:off x="3077201" y="257430"/>
                <a:ext cx="15120" cy="9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14BC28-1EBC-C4F0-3468-BA8DBBDBC7F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59201" y="239790"/>
                  <a:ext cx="50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F087FC-6D77-6456-7BEF-4FC8C2AD1CFF}"/>
                    </a:ext>
                  </a:extLst>
                </p14:cNvPr>
                <p14:cNvContentPartPr/>
                <p14:nvPr/>
              </p14:nvContentPartPr>
              <p14:xfrm>
                <a:off x="3140921" y="268590"/>
                <a:ext cx="37440" cy="145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F087FC-6D77-6456-7BEF-4FC8C2AD1C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23281" y="250950"/>
                  <a:ext cx="73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01ACD1-0010-545F-788E-CA23DA4B819E}"/>
                    </a:ext>
                  </a:extLst>
                </p14:cNvPr>
                <p14:cNvContentPartPr/>
                <p14:nvPr/>
              </p14:nvContentPartPr>
              <p14:xfrm>
                <a:off x="3183761" y="270390"/>
                <a:ext cx="156960" cy="215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01ACD1-0010-545F-788E-CA23DA4B819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65761" y="252390"/>
                  <a:ext cx="192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80EB7A-5F49-2EEA-9555-B90D951C6E77}"/>
                    </a:ext>
                  </a:extLst>
                </p14:cNvPr>
                <p14:cNvContentPartPr/>
                <p14:nvPr/>
              </p14:nvContentPartPr>
              <p14:xfrm>
                <a:off x="3369161" y="187950"/>
                <a:ext cx="76320" cy="194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80EB7A-5F49-2EEA-9555-B90D951C6E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51161" y="169950"/>
                  <a:ext cx="111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592D29-C6D2-4C08-13EE-6DF0BF204086}"/>
                    </a:ext>
                  </a:extLst>
                </p14:cNvPr>
                <p14:cNvContentPartPr/>
                <p14:nvPr/>
              </p14:nvContentPartPr>
              <p14:xfrm>
                <a:off x="3509921" y="280470"/>
                <a:ext cx="84600" cy="8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592D29-C6D2-4C08-13EE-6DF0BF2040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92281" y="262470"/>
                  <a:ext cx="120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2BB674-9FC6-BA5E-CDC4-761CDA0644EE}"/>
                    </a:ext>
                  </a:extLst>
                </p14:cNvPr>
                <p14:cNvContentPartPr/>
                <p14:nvPr/>
              </p14:nvContentPartPr>
              <p14:xfrm>
                <a:off x="3625481" y="263550"/>
                <a:ext cx="82440" cy="122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2BB674-9FC6-BA5E-CDC4-761CDA0644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07481" y="245910"/>
                  <a:ext cx="118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692826-01B9-6AED-F2E3-2D968C95B931}"/>
                    </a:ext>
                  </a:extLst>
                </p14:cNvPr>
                <p14:cNvContentPartPr/>
                <p14:nvPr/>
              </p14:nvContentPartPr>
              <p14:xfrm>
                <a:off x="3742481" y="282990"/>
                <a:ext cx="86400" cy="138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692826-01B9-6AED-F2E3-2D968C95B9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24841" y="265350"/>
                  <a:ext cx="122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EB43FD-6F10-B1C5-8F7E-7D9D1EB7E478}"/>
                    </a:ext>
                  </a:extLst>
                </p14:cNvPr>
                <p14:cNvContentPartPr/>
                <p14:nvPr/>
              </p14:nvContentPartPr>
              <p14:xfrm>
                <a:off x="3869561" y="250230"/>
                <a:ext cx="93600" cy="149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EB43FD-6F10-B1C5-8F7E-7D9D1EB7E4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51921" y="232230"/>
                  <a:ext cx="129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B835D5-1E60-9B73-5F84-137DCEEA9209}"/>
                    </a:ext>
                  </a:extLst>
                </p14:cNvPr>
                <p14:cNvContentPartPr/>
                <p14:nvPr/>
              </p14:nvContentPartPr>
              <p14:xfrm>
                <a:off x="2788121" y="311430"/>
                <a:ext cx="55080" cy="90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B835D5-1E60-9B73-5F84-137DCEEA92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70121" y="293790"/>
                  <a:ext cx="90720" cy="126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67AD693-E12B-1298-5514-302CCFD03098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48480" y="552989"/>
            <a:ext cx="2581227" cy="9125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DEF460F-14E4-84DF-85D3-673F9E70459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748480" y="1931226"/>
            <a:ext cx="2245208" cy="84365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F7B6517-F062-A3D2-EA6D-7604A933E241}"/>
              </a:ext>
            </a:extLst>
          </p:cNvPr>
          <p:cNvGrpSpPr/>
          <p:nvPr/>
        </p:nvGrpSpPr>
        <p:grpSpPr>
          <a:xfrm>
            <a:off x="4877201" y="737670"/>
            <a:ext cx="1476360" cy="781560"/>
            <a:chOff x="4877201" y="737670"/>
            <a:chExt cx="1476360" cy="78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DD022B-FC13-CD16-69A6-1EA5C59081CD}"/>
                    </a:ext>
                  </a:extLst>
                </p14:cNvPr>
                <p14:cNvContentPartPr/>
                <p14:nvPr/>
              </p14:nvContentPartPr>
              <p14:xfrm>
                <a:off x="4966121" y="757830"/>
                <a:ext cx="79200" cy="279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DD022B-FC13-CD16-69A6-1EA5C59081C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48481" y="739830"/>
                  <a:ext cx="114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03F173-B606-EBDF-A06D-418132CD3ADE}"/>
                    </a:ext>
                  </a:extLst>
                </p14:cNvPr>
                <p14:cNvContentPartPr/>
                <p14:nvPr/>
              </p14:nvContentPartPr>
              <p14:xfrm>
                <a:off x="5133881" y="941070"/>
                <a:ext cx="11880" cy="32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03F173-B606-EBDF-A06D-418132CD3AD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15881" y="923430"/>
                  <a:ext cx="47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A12D60-F3F2-B5CC-C643-CA8AF49494C3}"/>
                    </a:ext>
                  </a:extLst>
                </p14:cNvPr>
                <p14:cNvContentPartPr/>
                <p14:nvPr/>
              </p14:nvContentPartPr>
              <p14:xfrm>
                <a:off x="5185001" y="768630"/>
                <a:ext cx="115560" cy="19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A12D60-F3F2-B5CC-C643-CA8AF49494C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67001" y="750990"/>
                  <a:ext cx="151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D5511C-B73F-EAFE-F611-8B3645EDF4F3}"/>
                    </a:ext>
                  </a:extLst>
                </p14:cNvPr>
                <p14:cNvContentPartPr/>
                <p14:nvPr/>
              </p14:nvContentPartPr>
              <p14:xfrm>
                <a:off x="5200481" y="737670"/>
                <a:ext cx="115560" cy="67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D5511C-B73F-EAFE-F611-8B3645EDF4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82841" y="719670"/>
                  <a:ext cx="151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DACC67-518F-B294-AF5E-4491AAACB620}"/>
                    </a:ext>
                  </a:extLst>
                </p14:cNvPr>
                <p14:cNvContentPartPr/>
                <p14:nvPr/>
              </p14:nvContentPartPr>
              <p14:xfrm>
                <a:off x="4877201" y="1254990"/>
                <a:ext cx="223560" cy="264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DACC67-518F-B294-AF5E-4491AAACB6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59201" y="1236990"/>
                  <a:ext cx="259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E6FB19-8F7E-7625-CFA0-C0D72D9CB277}"/>
                    </a:ext>
                  </a:extLst>
                </p14:cNvPr>
                <p14:cNvContentPartPr/>
                <p14:nvPr/>
              </p14:nvContentPartPr>
              <p14:xfrm>
                <a:off x="5046401" y="1230870"/>
                <a:ext cx="92880" cy="12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E6FB19-8F7E-7625-CFA0-C0D72D9CB2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28401" y="1213230"/>
                  <a:ext cx="128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CB8BB2-B71C-2E31-8303-40D070AD94C9}"/>
                    </a:ext>
                  </a:extLst>
                </p14:cNvPr>
                <p14:cNvContentPartPr/>
                <p14:nvPr/>
              </p14:nvContentPartPr>
              <p14:xfrm>
                <a:off x="5150801" y="1267950"/>
                <a:ext cx="92520" cy="11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CB8BB2-B71C-2E31-8303-40D070AD94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33161" y="1250310"/>
                  <a:ext cx="128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C32A141-5213-DB96-2782-CB8FF64DCC63}"/>
                    </a:ext>
                  </a:extLst>
                </p14:cNvPr>
                <p14:cNvContentPartPr/>
                <p14:nvPr/>
              </p14:nvContentPartPr>
              <p14:xfrm>
                <a:off x="5293721" y="1223310"/>
                <a:ext cx="115920" cy="259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C32A141-5213-DB96-2782-CB8FF64DCC6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76081" y="1205670"/>
                  <a:ext cx="151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BFBFE3-B398-D1D8-1E08-910AA90D69AD}"/>
                    </a:ext>
                  </a:extLst>
                </p14:cNvPr>
                <p14:cNvContentPartPr/>
                <p14:nvPr/>
              </p14:nvContentPartPr>
              <p14:xfrm>
                <a:off x="5428721" y="1231950"/>
                <a:ext cx="80280" cy="131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BFBFE3-B398-D1D8-1E08-910AA90D69A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10721" y="1213950"/>
                  <a:ext cx="115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29529D-3FB9-C614-B863-818F6D5085AD}"/>
                    </a:ext>
                  </a:extLst>
                </p14:cNvPr>
                <p14:cNvContentPartPr/>
                <p14:nvPr/>
              </p14:nvContentPartPr>
              <p14:xfrm>
                <a:off x="5526641" y="1117830"/>
                <a:ext cx="85680" cy="253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29529D-3FB9-C614-B863-818F6D5085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8641" y="1099830"/>
                  <a:ext cx="121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D6D52F-58D7-5436-36B7-617C7079EDBE}"/>
                    </a:ext>
                  </a:extLst>
                </p14:cNvPr>
                <p14:cNvContentPartPr/>
                <p14:nvPr/>
              </p14:nvContentPartPr>
              <p14:xfrm>
                <a:off x="5635361" y="1216470"/>
                <a:ext cx="203400" cy="119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D6D52F-58D7-5436-36B7-617C7079ED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17721" y="1198470"/>
                  <a:ext cx="239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D8B67A-AC00-C2A6-E658-7A9808E792CF}"/>
                    </a:ext>
                  </a:extLst>
                </p14:cNvPr>
                <p14:cNvContentPartPr/>
                <p14:nvPr/>
              </p14:nvContentPartPr>
              <p14:xfrm>
                <a:off x="5880161" y="1211790"/>
                <a:ext cx="190080" cy="168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D8B67A-AC00-C2A6-E658-7A9808E792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2161" y="1194150"/>
                  <a:ext cx="225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62223F-17CA-2D93-0824-6EAC20E393E7}"/>
                    </a:ext>
                  </a:extLst>
                </p14:cNvPr>
                <p14:cNvContentPartPr/>
                <p14:nvPr/>
              </p14:nvContentPartPr>
              <p14:xfrm>
                <a:off x="6100481" y="1213230"/>
                <a:ext cx="86400" cy="123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62223F-17CA-2D93-0824-6EAC20E393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82481" y="1195590"/>
                  <a:ext cx="12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1DC1CA-EC00-EF58-0D64-67FA27946934}"/>
                    </a:ext>
                  </a:extLst>
                </p14:cNvPr>
                <p14:cNvContentPartPr/>
                <p14:nvPr/>
              </p14:nvContentPartPr>
              <p14:xfrm>
                <a:off x="6243761" y="1186230"/>
                <a:ext cx="109800" cy="119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1DC1CA-EC00-EF58-0D64-67FA2794693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26121" y="1168230"/>
                  <a:ext cx="145440" cy="15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455DE57-3028-A9C3-E61C-520991C6B2DE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9710934" y="-13336"/>
            <a:ext cx="2512325" cy="128128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B720E69-0A1F-6A5A-90F8-0FE16B955E42}"/>
              </a:ext>
            </a:extLst>
          </p:cNvPr>
          <p:cNvGrpSpPr/>
          <p:nvPr/>
        </p:nvGrpSpPr>
        <p:grpSpPr>
          <a:xfrm>
            <a:off x="7500161" y="1608510"/>
            <a:ext cx="1207800" cy="396360"/>
            <a:chOff x="7500161" y="1608510"/>
            <a:chExt cx="120780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2EAC06-BD00-557D-5E72-D8BAB7D203C0}"/>
                    </a:ext>
                  </a:extLst>
                </p14:cNvPr>
                <p14:cNvContentPartPr/>
                <p14:nvPr/>
              </p14:nvContentPartPr>
              <p14:xfrm>
                <a:off x="7500161" y="1608510"/>
                <a:ext cx="91800" cy="225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2EAC06-BD00-557D-5E72-D8BAB7D203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82521" y="1590870"/>
                  <a:ext cx="127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019C57-3327-0B07-CD6E-9F4D5E56E550}"/>
                    </a:ext>
                  </a:extLst>
                </p14:cNvPr>
                <p14:cNvContentPartPr/>
                <p14:nvPr/>
              </p14:nvContentPartPr>
              <p14:xfrm>
                <a:off x="7641641" y="1730550"/>
                <a:ext cx="107280" cy="127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019C57-3327-0B07-CD6E-9F4D5E56E5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24001" y="1712550"/>
                  <a:ext cx="142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7C9BE4-6A03-D658-E509-8EBA06DCC36E}"/>
                    </a:ext>
                  </a:extLst>
                </p14:cNvPr>
                <p14:cNvContentPartPr/>
                <p14:nvPr/>
              </p14:nvContentPartPr>
              <p14:xfrm>
                <a:off x="7786001" y="1692030"/>
                <a:ext cx="102960" cy="31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7C9BE4-6A03-D658-E509-8EBA06DCC3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8361" y="1674390"/>
                  <a:ext cx="138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34C09C-51A6-F260-9854-AD4CF3F7FDAA}"/>
                    </a:ext>
                  </a:extLst>
                </p14:cNvPr>
                <p14:cNvContentPartPr/>
                <p14:nvPr/>
              </p14:nvContentPartPr>
              <p14:xfrm>
                <a:off x="7918841" y="1704630"/>
                <a:ext cx="118080" cy="99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34C09C-51A6-F260-9854-AD4CF3F7FD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00841" y="1686630"/>
                  <a:ext cx="153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AFADF1-D225-9B0D-C734-E9125BF0CAAE}"/>
                    </a:ext>
                  </a:extLst>
                </p14:cNvPr>
                <p14:cNvContentPartPr/>
                <p14:nvPr/>
              </p14:nvContentPartPr>
              <p14:xfrm>
                <a:off x="8068601" y="1684830"/>
                <a:ext cx="38160" cy="153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AFADF1-D225-9B0D-C734-E9125BF0CA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50601" y="1666830"/>
                  <a:ext cx="7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75CC1B-DEFF-D29C-E1BB-E0405557B9B8}"/>
                    </a:ext>
                  </a:extLst>
                </p14:cNvPr>
                <p14:cNvContentPartPr/>
                <p14:nvPr/>
              </p14:nvContentPartPr>
              <p14:xfrm>
                <a:off x="8096681" y="1665030"/>
                <a:ext cx="70560" cy="148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75CC1B-DEFF-D29C-E1BB-E0405557B9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9041" y="1647390"/>
                  <a:ext cx="106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43D4AD-278F-F0EC-629E-C57D25917D86}"/>
                    </a:ext>
                  </a:extLst>
                </p14:cNvPr>
                <p14:cNvContentPartPr/>
                <p14:nvPr/>
              </p14:nvContentPartPr>
              <p14:xfrm>
                <a:off x="8194961" y="1690230"/>
                <a:ext cx="86400" cy="138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43D4AD-278F-F0EC-629E-C57D25917D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76961" y="1672230"/>
                  <a:ext cx="122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F57AF2-D3A4-AE73-75EC-7F02E73ABAA5}"/>
                    </a:ext>
                  </a:extLst>
                </p14:cNvPr>
                <p14:cNvContentPartPr/>
                <p14:nvPr/>
              </p14:nvContentPartPr>
              <p14:xfrm>
                <a:off x="8326001" y="1683750"/>
                <a:ext cx="68760" cy="151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F57AF2-D3A4-AE73-75EC-7F02E73ABA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08001" y="1666110"/>
                  <a:ext cx="104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FD1E82-4FBB-B605-7137-EF12A91A842C}"/>
                    </a:ext>
                  </a:extLst>
                </p14:cNvPr>
                <p14:cNvContentPartPr/>
                <p14:nvPr/>
              </p14:nvContentPartPr>
              <p14:xfrm>
                <a:off x="8326721" y="1762230"/>
                <a:ext cx="64440" cy="11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FD1E82-4FBB-B605-7137-EF12A91A84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9081" y="1744590"/>
                  <a:ext cx="100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8B037E-68DB-E5A8-13E4-A9265C56F0F6}"/>
                    </a:ext>
                  </a:extLst>
                </p14:cNvPr>
                <p14:cNvContentPartPr/>
                <p14:nvPr/>
              </p14:nvContentPartPr>
              <p14:xfrm>
                <a:off x="8407001" y="1743510"/>
                <a:ext cx="300960" cy="103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8B037E-68DB-E5A8-13E4-A9265C56F0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89361" y="1725870"/>
                  <a:ext cx="33660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C8B2F5-F877-83F6-88C8-C8507B83EFF6}"/>
                  </a:ext>
                </a:extLst>
              </p14:cNvPr>
              <p14:cNvContentPartPr/>
              <p14:nvPr/>
            </p14:nvContentPartPr>
            <p14:xfrm>
              <a:off x="8987321" y="1591590"/>
              <a:ext cx="91440" cy="221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C8B2F5-F877-83F6-88C8-C8507B83EFF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69681" y="1573950"/>
                <a:ext cx="12708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453F44A2-71DF-C67C-E0B7-4E3935F6A6A9}"/>
              </a:ext>
            </a:extLst>
          </p:cNvPr>
          <p:cNvGrpSpPr/>
          <p:nvPr/>
        </p:nvGrpSpPr>
        <p:grpSpPr>
          <a:xfrm>
            <a:off x="9128801" y="1663230"/>
            <a:ext cx="304560" cy="139680"/>
            <a:chOff x="9128801" y="1663230"/>
            <a:chExt cx="30456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484F8B-3616-B71B-7EA7-75C275150548}"/>
                    </a:ext>
                  </a:extLst>
                </p14:cNvPr>
                <p14:cNvContentPartPr/>
                <p14:nvPr/>
              </p14:nvContentPartPr>
              <p14:xfrm>
                <a:off x="9128801" y="1663230"/>
                <a:ext cx="104760" cy="136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484F8B-3616-B71B-7EA7-75C2751505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10801" y="1645590"/>
                  <a:ext cx="140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83C549-F59B-1D05-28B3-8E28A43F6B9A}"/>
                    </a:ext>
                  </a:extLst>
                </p14:cNvPr>
                <p14:cNvContentPartPr/>
                <p14:nvPr/>
              </p14:nvContentPartPr>
              <p14:xfrm>
                <a:off x="9241841" y="1664310"/>
                <a:ext cx="191520" cy="138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83C549-F59B-1D05-28B3-8E28A43F6B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23841" y="1646310"/>
                  <a:ext cx="2271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B59F27A-188A-1515-57B2-C160909EB12B}"/>
              </a:ext>
            </a:extLst>
          </p:cNvPr>
          <p:cNvGrpSpPr/>
          <p:nvPr/>
        </p:nvGrpSpPr>
        <p:grpSpPr>
          <a:xfrm>
            <a:off x="9631361" y="1616430"/>
            <a:ext cx="718920" cy="235800"/>
            <a:chOff x="9631361" y="1616430"/>
            <a:chExt cx="71892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7E0DA3-6854-E4B6-9D99-F770B750FFCA}"/>
                    </a:ext>
                  </a:extLst>
                </p14:cNvPr>
                <p14:cNvContentPartPr/>
                <p14:nvPr/>
              </p14:nvContentPartPr>
              <p14:xfrm>
                <a:off x="9631361" y="1679430"/>
                <a:ext cx="118800" cy="143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7E0DA3-6854-E4B6-9D99-F770B750FF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13721" y="1661790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08967A-B716-2A28-A751-40063FBD6D79}"/>
                    </a:ext>
                  </a:extLst>
                </p14:cNvPr>
                <p14:cNvContentPartPr/>
                <p14:nvPr/>
              </p14:nvContentPartPr>
              <p14:xfrm>
                <a:off x="9804161" y="1689870"/>
                <a:ext cx="81360" cy="129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08967A-B716-2A28-A751-40063FBD6D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86161" y="1672230"/>
                  <a:ext cx="117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0C141-21ED-6594-6DC9-4DBA8D73548A}"/>
                    </a:ext>
                  </a:extLst>
                </p14:cNvPr>
                <p14:cNvContentPartPr/>
                <p14:nvPr/>
              </p14:nvContentPartPr>
              <p14:xfrm>
                <a:off x="9907841" y="1689150"/>
                <a:ext cx="266040" cy="163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0C141-21ED-6594-6DC9-4DBA8D73548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89841" y="1671150"/>
                  <a:ext cx="301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27E60C-E36D-D95B-76BC-EBEE7D42186B}"/>
                    </a:ext>
                  </a:extLst>
                </p14:cNvPr>
                <p14:cNvContentPartPr/>
                <p14:nvPr/>
              </p14:nvContentPartPr>
              <p14:xfrm>
                <a:off x="10118081" y="1616430"/>
                <a:ext cx="10440" cy="29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27E60C-E36D-D95B-76BC-EBEE7D4218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00081" y="1598790"/>
                  <a:ext cx="4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DD98DF-86BA-A778-33C2-326E293153BC}"/>
                    </a:ext>
                  </a:extLst>
                </p14:cNvPr>
                <p14:cNvContentPartPr/>
                <p14:nvPr/>
              </p14:nvContentPartPr>
              <p14:xfrm>
                <a:off x="10210241" y="1676550"/>
                <a:ext cx="21600" cy="135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DD98DF-86BA-A778-33C2-326E293153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92601" y="1658550"/>
                  <a:ext cx="57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88D6F9-7E05-5F6F-6794-34CF075B2ED3}"/>
                    </a:ext>
                  </a:extLst>
                </p14:cNvPr>
                <p14:cNvContentPartPr/>
                <p14:nvPr/>
              </p14:nvContentPartPr>
              <p14:xfrm>
                <a:off x="10190801" y="1653510"/>
                <a:ext cx="159480" cy="174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88D6F9-7E05-5F6F-6794-34CF075B2E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73161" y="1635870"/>
                  <a:ext cx="19512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452D8FE-2172-3E2C-FBE7-313845EE64B9}"/>
                  </a:ext>
                </a:extLst>
              </p14:cNvPr>
              <p14:cNvContentPartPr/>
              <p14:nvPr/>
            </p14:nvContentPartPr>
            <p14:xfrm>
              <a:off x="7022801" y="1558110"/>
              <a:ext cx="189360" cy="291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452D8FE-2172-3E2C-FBE7-313845EE64B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005161" y="1540110"/>
                <a:ext cx="225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8A36AB0-8ECA-E1A2-3905-54686C9DF8F2}"/>
                  </a:ext>
                </a:extLst>
              </p14:cNvPr>
              <p14:cNvContentPartPr/>
              <p14:nvPr/>
            </p14:nvContentPartPr>
            <p14:xfrm>
              <a:off x="6625001" y="439590"/>
              <a:ext cx="298080" cy="2467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8A36AB0-8ECA-E1A2-3905-54686C9DF8F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07001" y="421590"/>
                <a:ext cx="333720" cy="250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1762BB-242A-F43C-085B-E86CBED0601C}"/>
              </a:ext>
            </a:extLst>
          </p:cNvPr>
          <p:cNvGrpSpPr/>
          <p:nvPr/>
        </p:nvGrpSpPr>
        <p:grpSpPr>
          <a:xfrm>
            <a:off x="7491521" y="432030"/>
            <a:ext cx="693720" cy="164520"/>
            <a:chOff x="7491521" y="432030"/>
            <a:chExt cx="69372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34FB07E-7D7A-1338-1793-DD4E241F137B}"/>
                    </a:ext>
                  </a:extLst>
                </p14:cNvPr>
                <p14:cNvContentPartPr/>
                <p14:nvPr/>
              </p14:nvContentPartPr>
              <p14:xfrm>
                <a:off x="7491521" y="455070"/>
                <a:ext cx="79560" cy="141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34FB07E-7D7A-1338-1793-DD4E241F13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3521" y="437070"/>
                  <a:ext cx="11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09A9A65-4E30-20C5-7338-1E630DAFD1FC}"/>
                    </a:ext>
                  </a:extLst>
                </p14:cNvPr>
                <p14:cNvContentPartPr/>
                <p14:nvPr/>
              </p14:nvContentPartPr>
              <p14:xfrm>
                <a:off x="7597361" y="514110"/>
                <a:ext cx="72000" cy="78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09A9A65-4E30-20C5-7338-1E630DAFD1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79721" y="496470"/>
                  <a:ext cx="107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15A328-5A60-686F-D67B-DD1D35F3722E}"/>
                    </a:ext>
                  </a:extLst>
                </p14:cNvPr>
                <p14:cNvContentPartPr/>
                <p14:nvPr/>
              </p14:nvContentPartPr>
              <p14:xfrm>
                <a:off x="7686281" y="477750"/>
                <a:ext cx="84240" cy="80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15A328-5A60-686F-D67B-DD1D35F372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8641" y="460110"/>
                  <a:ext cx="119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0EF4CEC-C6A9-A4B8-06F5-9333BCE2B462}"/>
                    </a:ext>
                  </a:extLst>
                </p14:cNvPr>
                <p14:cNvContentPartPr/>
                <p14:nvPr/>
              </p14:nvContentPartPr>
              <p14:xfrm>
                <a:off x="7800041" y="482790"/>
                <a:ext cx="90000" cy="87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0EF4CEC-C6A9-A4B8-06F5-9333BCE2B46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2041" y="465150"/>
                  <a:ext cx="125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97DCA3B-37E1-DD7D-B25A-35DB3BA7BC8B}"/>
                    </a:ext>
                  </a:extLst>
                </p14:cNvPr>
                <p14:cNvContentPartPr/>
                <p14:nvPr/>
              </p14:nvContentPartPr>
              <p14:xfrm>
                <a:off x="7929281" y="466230"/>
                <a:ext cx="20160" cy="88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97DCA3B-37E1-DD7D-B25A-35DB3BA7BC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11281" y="448590"/>
                  <a:ext cx="5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1A5381-E693-2D46-E0CC-632EBAADD27A}"/>
                    </a:ext>
                  </a:extLst>
                </p14:cNvPr>
                <p14:cNvContentPartPr/>
                <p14:nvPr/>
              </p14:nvContentPartPr>
              <p14:xfrm>
                <a:off x="7866281" y="451110"/>
                <a:ext cx="204480" cy="93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1A5381-E693-2D46-E0CC-632EBAADD2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48641" y="433470"/>
                  <a:ext cx="240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C80D620-F8F6-873E-2FB3-BB9CD6F1EADF}"/>
                    </a:ext>
                  </a:extLst>
                </p14:cNvPr>
                <p14:cNvContentPartPr/>
                <p14:nvPr/>
              </p14:nvContentPartPr>
              <p14:xfrm>
                <a:off x="8109641" y="444990"/>
                <a:ext cx="23040" cy="95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C80D620-F8F6-873E-2FB3-BB9CD6F1EA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1641" y="427350"/>
                  <a:ext cx="58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B90FB1B-F3E1-2370-9F6A-D831E9BBF53A}"/>
                    </a:ext>
                  </a:extLst>
                </p14:cNvPr>
                <p14:cNvContentPartPr/>
                <p14:nvPr/>
              </p14:nvContentPartPr>
              <p14:xfrm>
                <a:off x="8125121" y="432030"/>
                <a:ext cx="60120" cy="90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90FB1B-F3E1-2370-9F6A-D831E9BBF5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07121" y="414390"/>
                  <a:ext cx="957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26E1ED0-542E-1BAD-606F-29F6D33DD3A3}"/>
              </a:ext>
            </a:extLst>
          </p:cNvPr>
          <p:cNvGrpSpPr/>
          <p:nvPr/>
        </p:nvGrpSpPr>
        <p:grpSpPr>
          <a:xfrm>
            <a:off x="7530761" y="2696790"/>
            <a:ext cx="658080" cy="254160"/>
            <a:chOff x="7530761" y="2696790"/>
            <a:chExt cx="65808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22FF68-1F47-B3E8-F80A-8C23AAABF828}"/>
                    </a:ext>
                  </a:extLst>
                </p14:cNvPr>
                <p14:cNvContentPartPr/>
                <p14:nvPr/>
              </p14:nvContentPartPr>
              <p14:xfrm>
                <a:off x="7530761" y="2756910"/>
                <a:ext cx="180000" cy="108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22FF68-1F47-B3E8-F80A-8C23AAABF8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13121" y="2738910"/>
                  <a:ext cx="21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EC00983-CF24-75AC-6437-5A9CEDFCCC79}"/>
                    </a:ext>
                  </a:extLst>
                </p14:cNvPr>
                <p14:cNvContentPartPr/>
                <p14:nvPr/>
              </p14:nvContentPartPr>
              <p14:xfrm>
                <a:off x="7676201" y="2696790"/>
                <a:ext cx="18720" cy="23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EC00983-CF24-75AC-6437-5A9CEDFCCC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8561" y="2678790"/>
                  <a:ext cx="54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585394-251A-5004-0061-14AC553D90D8}"/>
                    </a:ext>
                  </a:extLst>
                </p14:cNvPr>
                <p14:cNvContentPartPr/>
                <p14:nvPr/>
              </p14:nvContentPartPr>
              <p14:xfrm>
                <a:off x="7755761" y="2740710"/>
                <a:ext cx="92520" cy="104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585394-251A-5004-0061-14AC553D90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38121" y="2723070"/>
                  <a:ext cx="128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A16914E-9843-D137-5CCC-A7565156FBA2}"/>
                    </a:ext>
                  </a:extLst>
                </p14:cNvPr>
                <p14:cNvContentPartPr/>
                <p14:nvPr/>
              </p14:nvContentPartPr>
              <p14:xfrm>
                <a:off x="7883561" y="2733870"/>
                <a:ext cx="243000" cy="92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A16914E-9843-D137-5CCC-A7565156FB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65561" y="2716230"/>
                  <a:ext cx="278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CB84C3C-8F7D-36FE-D410-E8B472AB3152}"/>
                    </a:ext>
                  </a:extLst>
                </p14:cNvPr>
                <p14:cNvContentPartPr/>
                <p14:nvPr/>
              </p14:nvContentPartPr>
              <p14:xfrm>
                <a:off x="8020001" y="2775990"/>
                <a:ext cx="94320" cy="174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CB84C3C-8F7D-36FE-D410-E8B472AB3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02001" y="2757990"/>
                  <a:ext cx="129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F7A3A1-2DBC-3195-9B96-73EBC4BCF6F6}"/>
                    </a:ext>
                  </a:extLst>
                </p14:cNvPr>
                <p14:cNvContentPartPr/>
                <p14:nvPr/>
              </p14:nvContentPartPr>
              <p14:xfrm>
                <a:off x="8128721" y="2723430"/>
                <a:ext cx="60120" cy="92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F7A3A1-2DBC-3195-9B96-73EBC4BCF6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11081" y="2705430"/>
                  <a:ext cx="95760" cy="128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2AA5979-51CE-4F5C-8214-CE58A3A7294B}"/>
              </a:ext>
            </a:extLst>
          </p:cNvPr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7424122" y="4286706"/>
            <a:ext cx="4305300" cy="1190625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715FB1-03B5-4F80-A05D-D44AF31BD21E}"/>
              </a:ext>
            </a:extLst>
          </p:cNvPr>
          <p:cNvGrpSpPr/>
          <p:nvPr/>
        </p:nvGrpSpPr>
        <p:grpSpPr>
          <a:xfrm>
            <a:off x="7944761" y="3873990"/>
            <a:ext cx="262440" cy="178560"/>
            <a:chOff x="7944761" y="3873990"/>
            <a:chExt cx="26244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D81086-D332-1CF0-C56D-D3E7CDD9BBFE}"/>
                    </a:ext>
                  </a:extLst>
                </p14:cNvPr>
                <p14:cNvContentPartPr/>
                <p14:nvPr/>
              </p14:nvContentPartPr>
              <p14:xfrm>
                <a:off x="7944761" y="3873990"/>
                <a:ext cx="132480" cy="178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D81086-D332-1CF0-C56D-D3E7CDD9BBF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927121" y="3855990"/>
                  <a:ext cx="168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744766A-2262-C13B-189F-4C6CD08298A7}"/>
                    </a:ext>
                  </a:extLst>
                </p14:cNvPr>
                <p14:cNvContentPartPr/>
                <p14:nvPr/>
              </p14:nvContentPartPr>
              <p14:xfrm>
                <a:off x="8083721" y="3911430"/>
                <a:ext cx="123480" cy="120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744766A-2262-C13B-189F-4C6CD08298A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65721" y="3893790"/>
                  <a:ext cx="1591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A645669-DBEF-0F9F-CF51-237535C5B860}"/>
              </a:ext>
            </a:extLst>
          </p:cNvPr>
          <p:cNvGrpSpPr/>
          <p:nvPr/>
        </p:nvGrpSpPr>
        <p:grpSpPr>
          <a:xfrm>
            <a:off x="8401961" y="3818190"/>
            <a:ext cx="530640" cy="223920"/>
            <a:chOff x="8401961" y="3818190"/>
            <a:chExt cx="53064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48C1997-A469-3046-8300-297A56293B36}"/>
                    </a:ext>
                  </a:extLst>
                </p14:cNvPr>
                <p14:cNvContentPartPr/>
                <p14:nvPr/>
              </p14:nvContentPartPr>
              <p14:xfrm>
                <a:off x="8401961" y="3899910"/>
                <a:ext cx="124200" cy="13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48C1997-A469-3046-8300-297A56293B3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84321" y="3881910"/>
                  <a:ext cx="159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459A5C6-77C6-F499-2E8C-C751A952F42B}"/>
                    </a:ext>
                  </a:extLst>
                </p14:cNvPr>
                <p14:cNvContentPartPr/>
                <p14:nvPr/>
              </p14:nvContentPartPr>
              <p14:xfrm>
                <a:off x="8403761" y="3818190"/>
                <a:ext cx="125640" cy="80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459A5C6-77C6-F499-2E8C-C751A952F42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86121" y="3800550"/>
                  <a:ext cx="161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DE099A-7FC5-DB2E-B373-BABCFA55D776}"/>
                    </a:ext>
                  </a:extLst>
                </p14:cNvPr>
                <p14:cNvContentPartPr/>
                <p14:nvPr/>
              </p14:nvContentPartPr>
              <p14:xfrm>
                <a:off x="8578361" y="3918990"/>
                <a:ext cx="73440" cy="123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DE099A-7FC5-DB2E-B373-BABCFA55D7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60721" y="3900990"/>
                  <a:ext cx="10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CD1ECD3-C0D2-E7C4-0694-A57710395BEF}"/>
                    </a:ext>
                  </a:extLst>
                </p14:cNvPr>
                <p14:cNvContentPartPr/>
                <p14:nvPr/>
              </p14:nvContentPartPr>
              <p14:xfrm>
                <a:off x="8648561" y="3884070"/>
                <a:ext cx="284040" cy="154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CD1ECD3-C0D2-E7C4-0694-A57710395BE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630921" y="3866430"/>
                  <a:ext cx="3196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25AF984-F551-8276-5BBA-F3D07AAE490C}"/>
              </a:ext>
            </a:extLst>
          </p:cNvPr>
          <p:cNvGrpSpPr/>
          <p:nvPr/>
        </p:nvGrpSpPr>
        <p:grpSpPr>
          <a:xfrm>
            <a:off x="9150041" y="3827910"/>
            <a:ext cx="1716840" cy="312120"/>
            <a:chOff x="9150041" y="3827910"/>
            <a:chExt cx="17168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0C753F5-FB0E-DE9F-B45A-972D1F0CCA67}"/>
                    </a:ext>
                  </a:extLst>
                </p14:cNvPr>
                <p14:cNvContentPartPr/>
                <p14:nvPr/>
              </p14:nvContentPartPr>
              <p14:xfrm>
                <a:off x="9150041" y="3924750"/>
                <a:ext cx="254520" cy="153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0C753F5-FB0E-DE9F-B45A-972D1F0CCA6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132401" y="3906750"/>
                  <a:ext cx="29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87BD488-8E0B-C9C0-B618-207194D52B4A}"/>
                    </a:ext>
                  </a:extLst>
                </p14:cNvPr>
                <p14:cNvContentPartPr/>
                <p14:nvPr/>
              </p14:nvContentPartPr>
              <p14:xfrm>
                <a:off x="9375761" y="3827910"/>
                <a:ext cx="18000" cy="35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87BD488-8E0B-C9C0-B618-207194D52B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58121" y="3809910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1C9909D-25F6-4126-FBA6-6BE9933BB9AE}"/>
                    </a:ext>
                  </a:extLst>
                </p14:cNvPr>
                <p14:cNvContentPartPr/>
                <p14:nvPr/>
              </p14:nvContentPartPr>
              <p14:xfrm>
                <a:off x="9451721" y="3910350"/>
                <a:ext cx="282960" cy="229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1C9909D-25F6-4126-FBA6-6BE9933BB9A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34081" y="3892350"/>
                  <a:ext cx="318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5B60A6-4E30-69C9-71DF-B7873109EBDE}"/>
                    </a:ext>
                  </a:extLst>
                </p14:cNvPr>
                <p14:cNvContentPartPr/>
                <p14:nvPr/>
              </p14:nvContentPartPr>
              <p14:xfrm>
                <a:off x="9697601" y="3850230"/>
                <a:ext cx="25200" cy="20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5B60A6-4E30-69C9-71DF-B7873109EBD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79601" y="3832230"/>
                  <a:ext cx="60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1733ADD-234A-2295-CF64-301EE23F5709}"/>
                    </a:ext>
                  </a:extLst>
                </p14:cNvPr>
                <p14:cNvContentPartPr/>
                <p14:nvPr/>
              </p14:nvContentPartPr>
              <p14:xfrm>
                <a:off x="9879761" y="3878310"/>
                <a:ext cx="316080" cy="141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1733ADD-234A-2295-CF64-301EE23F570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62121" y="3860310"/>
                  <a:ext cx="35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45EAA0-C419-ABF5-11C8-907E55AD288C}"/>
                    </a:ext>
                  </a:extLst>
                </p14:cNvPr>
                <p14:cNvContentPartPr/>
                <p14:nvPr/>
              </p14:nvContentPartPr>
              <p14:xfrm>
                <a:off x="10228241" y="3890190"/>
                <a:ext cx="196920" cy="123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45EAA0-C419-ABF5-11C8-907E55AD288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10241" y="3872190"/>
                  <a:ext cx="232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35A6CC2-CAC9-95AE-5D46-897572C192D5}"/>
                    </a:ext>
                  </a:extLst>
                </p14:cNvPr>
                <p14:cNvContentPartPr/>
                <p14:nvPr/>
              </p14:nvContentPartPr>
              <p14:xfrm>
                <a:off x="10438841" y="3877230"/>
                <a:ext cx="59760" cy="140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35A6CC2-CAC9-95AE-5D46-897572C192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21201" y="3859590"/>
                  <a:ext cx="95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DE171A-2EB7-3E82-53AF-79C5964A09AD}"/>
                    </a:ext>
                  </a:extLst>
                </p14:cNvPr>
                <p14:cNvContentPartPr/>
                <p14:nvPr/>
              </p14:nvContentPartPr>
              <p14:xfrm>
                <a:off x="10524881" y="3871470"/>
                <a:ext cx="342000" cy="14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DE171A-2EB7-3E82-53AF-79C5964A09A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06881" y="3853830"/>
                  <a:ext cx="3776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F84B08-1B95-B8A2-7C65-D1ACCA635668}"/>
              </a:ext>
            </a:extLst>
          </p:cNvPr>
          <p:cNvGrpSpPr/>
          <p:nvPr/>
        </p:nvGrpSpPr>
        <p:grpSpPr>
          <a:xfrm>
            <a:off x="7128641" y="3815310"/>
            <a:ext cx="527040" cy="902880"/>
            <a:chOff x="7128641" y="3815310"/>
            <a:chExt cx="52704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625CE71-51D4-16D9-CC9A-AC049BDDC7F7}"/>
                    </a:ext>
                  </a:extLst>
                </p14:cNvPr>
                <p14:cNvContentPartPr/>
                <p14:nvPr/>
              </p14:nvContentPartPr>
              <p14:xfrm>
                <a:off x="7332401" y="3856710"/>
                <a:ext cx="118440" cy="206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625CE71-51D4-16D9-CC9A-AC049BDDC7F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14761" y="3839070"/>
                  <a:ext cx="154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BE2089A-63AB-5D4F-4A51-868572324A99}"/>
                    </a:ext>
                  </a:extLst>
                </p14:cNvPr>
                <p14:cNvContentPartPr/>
                <p14:nvPr/>
              </p14:nvContentPartPr>
              <p14:xfrm>
                <a:off x="7495841" y="4029870"/>
                <a:ext cx="10440" cy="6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BE2089A-63AB-5D4F-4A51-868572324A9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478201" y="4012230"/>
                  <a:ext cx="4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9E20AF-8987-5B1A-4347-D408B5ACBE43}"/>
                    </a:ext>
                  </a:extLst>
                </p14:cNvPr>
                <p14:cNvContentPartPr/>
                <p14:nvPr/>
              </p14:nvContentPartPr>
              <p14:xfrm>
                <a:off x="7568561" y="3815310"/>
                <a:ext cx="87120" cy="218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9E20AF-8987-5B1A-4347-D408B5ACBE4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50561" y="3797670"/>
                  <a:ext cx="122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C87BD79-7B22-CF6D-35D6-B16EDB68761C}"/>
                    </a:ext>
                  </a:extLst>
                </p14:cNvPr>
                <p14:cNvContentPartPr/>
                <p14:nvPr/>
              </p14:nvContentPartPr>
              <p14:xfrm>
                <a:off x="7128641" y="3954270"/>
                <a:ext cx="227520" cy="75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C87BD79-7B22-CF6D-35D6-B16EDB68761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11001" y="3936630"/>
                  <a:ext cx="26316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BFF0AB-BAAE-BC61-5DA2-8F879F9C097E}"/>
                    </a:ext>
                  </a:extLst>
                </p14:cNvPr>
                <p14:cNvContentPartPr/>
                <p14:nvPr/>
              </p14:nvContentPartPr>
              <p14:xfrm>
                <a:off x="7191281" y="4566990"/>
                <a:ext cx="206640" cy="151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BFF0AB-BAAE-BC61-5DA2-8F879F9C097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73281" y="4549350"/>
                  <a:ext cx="242280" cy="186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E99C8CC-9E49-919B-54BA-BFE35FBDD6FC}"/>
              </a:ext>
            </a:extLst>
          </p:cNvPr>
          <p:cNvPicPr>
            <a:picLocks noChangeAspect="1"/>
          </p:cNvPicPr>
          <p:nvPr/>
        </p:nvPicPr>
        <p:blipFill>
          <a:blip r:embed="rId195"/>
          <a:stretch>
            <a:fillRect/>
          </a:stretch>
        </p:blipFill>
        <p:spPr>
          <a:xfrm>
            <a:off x="4973396" y="5162104"/>
            <a:ext cx="2245208" cy="1760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2C220F2-0AB3-106B-FEE6-8D0F6A6623F2}"/>
              </a:ext>
            </a:extLst>
          </p:cNvPr>
          <p:cNvGrpSpPr/>
          <p:nvPr/>
        </p:nvGrpSpPr>
        <p:grpSpPr>
          <a:xfrm>
            <a:off x="6755681" y="5689021"/>
            <a:ext cx="2437200" cy="1227600"/>
            <a:chOff x="6755681" y="5689021"/>
            <a:chExt cx="2437200" cy="12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64069B7-AB0D-72FF-AE23-007BEA5B1208}"/>
                    </a:ext>
                  </a:extLst>
                </p14:cNvPr>
                <p14:cNvContentPartPr/>
                <p14:nvPr/>
              </p14:nvContentPartPr>
              <p14:xfrm>
                <a:off x="6755681" y="5689021"/>
                <a:ext cx="106200" cy="243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64069B7-AB0D-72FF-AE23-007BEA5B12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38041" y="5671021"/>
                  <a:ext cx="141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7BD7693-5B7A-FD6D-F6F6-36A63D2E43E4}"/>
                    </a:ext>
                  </a:extLst>
                </p14:cNvPr>
                <p14:cNvContentPartPr/>
                <p14:nvPr/>
              </p14:nvContentPartPr>
              <p14:xfrm>
                <a:off x="6918401" y="5866501"/>
                <a:ext cx="14400" cy="12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7BD7693-5B7A-FD6D-F6F6-36A63D2E43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00761" y="5848501"/>
                  <a:ext cx="50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A4620-E329-7E6C-4835-F094E578DCC6}"/>
                    </a:ext>
                  </a:extLst>
                </p14:cNvPr>
                <p14:cNvContentPartPr/>
                <p14:nvPr/>
              </p14:nvContentPartPr>
              <p14:xfrm>
                <a:off x="7003721" y="5699101"/>
                <a:ext cx="101520" cy="191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A4620-E329-7E6C-4835-F094E578DC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85721" y="5681101"/>
                  <a:ext cx="137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7C77F2-BBE9-7D4D-2109-1A9057047934}"/>
                    </a:ext>
                  </a:extLst>
                </p14:cNvPr>
                <p14:cNvContentPartPr/>
                <p14:nvPr/>
              </p14:nvContentPartPr>
              <p14:xfrm>
                <a:off x="7019921" y="6045421"/>
                <a:ext cx="289080" cy="152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7C77F2-BBE9-7D4D-2109-1A90570479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01921" y="6027781"/>
                  <a:ext cx="324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E8ACE2-59A5-A659-7F5E-6951F257EF1A}"/>
                    </a:ext>
                  </a:extLst>
                </p14:cNvPr>
                <p14:cNvContentPartPr/>
                <p14:nvPr/>
              </p14:nvContentPartPr>
              <p14:xfrm>
                <a:off x="6997601" y="6018061"/>
                <a:ext cx="153000" cy="11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E8ACE2-59A5-A659-7F5E-6951F257EF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79601" y="6000421"/>
                  <a:ext cx="188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CD6743-6A36-3EDF-121A-B5E44F3A0542}"/>
                    </a:ext>
                  </a:extLst>
                </p14:cNvPr>
                <p14:cNvContentPartPr/>
                <p14:nvPr/>
              </p14:nvContentPartPr>
              <p14:xfrm>
                <a:off x="7492961" y="6117421"/>
                <a:ext cx="117720" cy="116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CD6743-6A36-3EDF-121A-B5E44F3A05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75321" y="6099781"/>
                  <a:ext cx="153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B6A4F3E-B8FC-6C70-B4E0-165250F174BA}"/>
                    </a:ext>
                  </a:extLst>
                </p14:cNvPr>
                <p14:cNvContentPartPr/>
                <p14:nvPr/>
              </p14:nvContentPartPr>
              <p14:xfrm>
                <a:off x="7642001" y="6121741"/>
                <a:ext cx="128520" cy="93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B6A4F3E-B8FC-6C70-B4E0-165250F174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24001" y="6103741"/>
                  <a:ext cx="164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033959-6F8A-2931-0F82-E3FBDCB05F9F}"/>
                    </a:ext>
                  </a:extLst>
                </p14:cNvPr>
                <p14:cNvContentPartPr/>
                <p14:nvPr/>
              </p14:nvContentPartPr>
              <p14:xfrm>
                <a:off x="7381721" y="6314341"/>
                <a:ext cx="91440" cy="196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033959-6F8A-2931-0F82-E3FBDCB05F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63721" y="6296701"/>
                  <a:ext cx="127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5548A64-AB96-0926-4023-CA08DD52DA1F}"/>
                    </a:ext>
                  </a:extLst>
                </p14:cNvPr>
                <p14:cNvContentPartPr/>
                <p14:nvPr/>
              </p14:nvContentPartPr>
              <p14:xfrm>
                <a:off x="7478921" y="6321181"/>
                <a:ext cx="117720" cy="112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5548A64-AB96-0926-4023-CA08DD52DA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60921" y="6303181"/>
                  <a:ext cx="153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14B24E-E2EA-4D6B-9DD7-A52FFCA58F10}"/>
                    </a:ext>
                  </a:extLst>
                </p14:cNvPr>
                <p14:cNvContentPartPr/>
                <p14:nvPr/>
              </p14:nvContentPartPr>
              <p14:xfrm>
                <a:off x="7606361" y="6288421"/>
                <a:ext cx="113760" cy="174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14B24E-E2EA-4D6B-9DD7-A52FFCA58F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88721" y="6270421"/>
                  <a:ext cx="149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184E283-6A23-0CED-524D-51938ACC178E}"/>
                    </a:ext>
                  </a:extLst>
                </p14:cNvPr>
                <p14:cNvContentPartPr/>
                <p14:nvPr/>
              </p14:nvContentPartPr>
              <p14:xfrm>
                <a:off x="7755761" y="6311461"/>
                <a:ext cx="111240" cy="306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184E283-6A23-0CED-524D-51938ACC17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8121" y="6293461"/>
                  <a:ext cx="146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514814-961F-729E-478B-7A8012539E63}"/>
                    </a:ext>
                  </a:extLst>
                </p14:cNvPr>
                <p14:cNvContentPartPr/>
                <p14:nvPr/>
              </p14:nvContentPartPr>
              <p14:xfrm>
                <a:off x="7882841" y="6324781"/>
                <a:ext cx="101880" cy="29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514814-961F-729E-478B-7A8012539E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64841" y="6306781"/>
                  <a:ext cx="137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EB8602-B1F6-4EBD-94A7-369FE68769F0}"/>
                    </a:ext>
                  </a:extLst>
                </p14:cNvPr>
                <p14:cNvContentPartPr/>
                <p14:nvPr/>
              </p14:nvContentPartPr>
              <p14:xfrm>
                <a:off x="8018561" y="6297061"/>
                <a:ext cx="64800" cy="182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EB8602-B1F6-4EBD-94A7-369FE68769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00921" y="6279061"/>
                  <a:ext cx="100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0FDF6F-18C3-F565-849F-0F6EBE11DFD9}"/>
                    </a:ext>
                  </a:extLst>
                </p14:cNvPr>
                <p14:cNvContentPartPr/>
                <p14:nvPr/>
              </p14:nvContentPartPr>
              <p14:xfrm>
                <a:off x="8172641" y="6312541"/>
                <a:ext cx="19440" cy="118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0FDF6F-18C3-F565-849F-0F6EBE11DF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55001" y="6294901"/>
                  <a:ext cx="55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13198D9-7F9C-B919-AA26-CE809B6C9C40}"/>
                    </a:ext>
                  </a:extLst>
                </p14:cNvPr>
                <p14:cNvContentPartPr/>
                <p14:nvPr/>
              </p14:nvContentPartPr>
              <p14:xfrm>
                <a:off x="8125481" y="6293101"/>
                <a:ext cx="60480" cy="21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13198D9-7F9C-B919-AA26-CE809B6C9C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07481" y="6275101"/>
                  <a:ext cx="96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2E42048-7A01-17C2-8176-E076AD509280}"/>
                    </a:ext>
                  </a:extLst>
                </p14:cNvPr>
                <p14:cNvContentPartPr/>
                <p14:nvPr/>
              </p14:nvContentPartPr>
              <p14:xfrm>
                <a:off x="8245361" y="6308941"/>
                <a:ext cx="105480" cy="82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2E42048-7A01-17C2-8176-E076AD5092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27361" y="6291301"/>
                  <a:ext cx="14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5BDFA64-B056-837A-9852-6622AD445423}"/>
                    </a:ext>
                  </a:extLst>
                </p14:cNvPr>
                <p14:cNvContentPartPr/>
                <p14:nvPr/>
              </p14:nvContentPartPr>
              <p14:xfrm>
                <a:off x="7412681" y="6633301"/>
                <a:ext cx="196560" cy="273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5BDFA64-B056-837A-9852-6622AD44542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95041" y="6615301"/>
                  <a:ext cx="232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9EE000-706D-1FCC-AB08-E2103F8D6AD3}"/>
                    </a:ext>
                  </a:extLst>
                </p14:cNvPr>
                <p14:cNvContentPartPr/>
                <p14:nvPr/>
              </p14:nvContentPartPr>
              <p14:xfrm>
                <a:off x="7557761" y="6627181"/>
                <a:ext cx="236520" cy="149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9EE000-706D-1FCC-AB08-E2103F8D6A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40121" y="6609541"/>
                  <a:ext cx="272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A350CB7-14BA-6636-EF53-4AAC6D66867A}"/>
                    </a:ext>
                  </a:extLst>
                </p14:cNvPr>
                <p14:cNvContentPartPr/>
                <p14:nvPr/>
              </p14:nvContentPartPr>
              <p14:xfrm>
                <a:off x="7942961" y="6654541"/>
                <a:ext cx="111240" cy="262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A350CB7-14BA-6636-EF53-4AAC6D6686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25321" y="6636901"/>
                  <a:ext cx="146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3A3889E-B39F-E70C-8457-9D131737B64C}"/>
                    </a:ext>
                  </a:extLst>
                </p14:cNvPr>
                <p14:cNvContentPartPr/>
                <p14:nvPr/>
              </p14:nvContentPartPr>
              <p14:xfrm>
                <a:off x="8050601" y="6667861"/>
                <a:ext cx="117360" cy="84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3A3889E-B39F-E70C-8457-9D131737B6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32961" y="6649861"/>
                  <a:ext cx="153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9B9476-001D-7B93-7BDB-95A1DD183290}"/>
                    </a:ext>
                  </a:extLst>
                </p14:cNvPr>
                <p14:cNvContentPartPr/>
                <p14:nvPr/>
              </p14:nvContentPartPr>
              <p14:xfrm>
                <a:off x="8155721" y="6622861"/>
                <a:ext cx="282960" cy="270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9B9476-001D-7B93-7BDB-95A1DD1832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37721" y="6604861"/>
                  <a:ext cx="318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2198BB0-A918-F1FF-4C51-D43481032488}"/>
                    </a:ext>
                  </a:extLst>
                </p14:cNvPr>
                <p14:cNvContentPartPr/>
                <p14:nvPr/>
              </p14:nvContentPartPr>
              <p14:xfrm>
                <a:off x="8448401" y="6598021"/>
                <a:ext cx="151560" cy="139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2198BB0-A918-F1FF-4C51-D4348103248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30401" y="6580381"/>
                  <a:ext cx="187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441889-EC47-FBC9-2AB7-37E3C6ED1CE6}"/>
                    </a:ext>
                  </a:extLst>
                </p14:cNvPr>
                <p14:cNvContentPartPr/>
                <p14:nvPr/>
              </p14:nvContentPartPr>
              <p14:xfrm>
                <a:off x="8597441" y="6583621"/>
                <a:ext cx="72720" cy="121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441889-EC47-FBC9-2AB7-37E3C6ED1C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79801" y="6565981"/>
                  <a:ext cx="108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7A59B7-A493-F4F3-CA7C-B78A19DFBC2A}"/>
                    </a:ext>
                  </a:extLst>
                </p14:cNvPr>
                <p14:cNvContentPartPr/>
                <p14:nvPr/>
              </p14:nvContentPartPr>
              <p14:xfrm>
                <a:off x="8703281" y="6592621"/>
                <a:ext cx="150120" cy="123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7A59B7-A493-F4F3-CA7C-B78A19DFBC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85281" y="6574621"/>
                  <a:ext cx="185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9ED3C58-C875-1341-59BD-FC25D11F2D07}"/>
                    </a:ext>
                  </a:extLst>
                </p14:cNvPr>
                <p14:cNvContentPartPr/>
                <p14:nvPr/>
              </p14:nvContentPartPr>
              <p14:xfrm>
                <a:off x="8885081" y="6606661"/>
                <a:ext cx="28080" cy="98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9ED3C58-C875-1341-59BD-FC25D11F2D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67081" y="6589021"/>
                  <a:ext cx="63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054F6B-6792-3619-F8A3-A77806E57AD9}"/>
                    </a:ext>
                  </a:extLst>
                </p14:cNvPr>
                <p14:cNvContentPartPr/>
                <p14:nvPr/>
              </p14:nvContentPartPr>
              <p14:xfrm>
                <a:off x="8817041" y="6553021"/>
                <a:ext cx="245880" cy="140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054F6B-6792-3619-F8A3-A77806E57AD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99401" y="6535381"/>
                  <a:ext cx="281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6491549-6DB2-A98E-5A53-A9F7330F9FE7}"/>
                    </a:ext>
                  </a:extLst>
                </p14:cNvPr>
                <p14:cNvContentPartPr/>
                <p14:nvPr/>
              </p14:nvContentPartPr>
              <p14:xfrm>
                <a:off x="9056801" y="6496501"/>
                <a:ext cx="136080" cy="252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6491549-6DB2-A98E-5A53-A9F7330F9FE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39161" y="6478501"/>
                  <a:ext cx="171720" cy="28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182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D5757-6157-C981-2FBD-BD210BD6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5" y="182150"/>
            <a:ext cx="4829175" cy="403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B181B4-ED38-0370-52B8-D22A3DC3D28A}"/>
              </a:ext>
            </a:extLst>
          </p:cNvPr>
          <p:cNvGrpSpPr/>
          <p:nvPr/>
        </p:nvGrpSpPr>
        <p:grpSpPr>
          <a:xfrm>
            <a:off x="4131641" y="497190"/>
            <a:ext cx="1199880" cy="887040"/>
            <a:chOff x="4131641" y="497190"/>
            <a:chExt cx="1199880" cy="88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7FC840-D2E0-23A3-9A9B-F3FB344A9CB2}"/>
                    </a:ext>
                  </a:extLst>
                </p14:cNvPr>
                <p14:cNvContentPartPr/>
                <p14:nvPr/>
              </p14:nvContentPartPr>
              <p14:xfrm>
                <a:off x="4198601" y="497190"/>
                <a:ext cx="145800" cy="245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7FC840-D2E0-23A3-9A9B-F3FB344A9C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0961" y="479550"/>
                  <a:ext cx="181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64025C-0098-5507-8710-72A557AB0714}"/>
                    </a:ext>
                  </a:extLst>
                </p14:cNvPr>
                <p14:cNvContentPartPr/>
                <p14:nvPr/>
              </p14:nvContentPartPr>
              <p14:xfrm>
                <a:off x="4131641" y="924870"/>
                <a:ext cx="212760" cy="212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64025C-0098-5507-8710-72A557AB07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4001" y="906870"/>
                  <a:ext cx="248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DFE9DE-6DDF-E2B7-FC47-7180A6228937}"/>
                    </a:ext>
                  </a:extLst>
                </p14:cNvPr>
                <p14:cNvContentPartPr/>
                <p14:nvPr/>
              </p14:nvContentPartPr>
              <p14:xfrm>
                <a:off x="4408841" y="892470"/>
                <a:ext cx="260280" cy="125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DFE9DE-6DDF-E2B7-FC47-7180A62289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91201" y="874830"/>
                  <a:ext cx="295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AA1AEA-1A33-AA0E-843C-7B5612A14AD7}"/>
                    </a:ext>
                  </a:extLst>
                </p14:cNvPr>
                <p14:cNvContentPartPr/>
                <p14:nvPr/>
              </p14:nvContentPartPr>
              <p14:xfrm>
                <a:off x="4671281" y="849630"/>
                <a:ext cx="225720" cy="295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AA1AEA-1A33-AA0E-843C-7B5612A14A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53281" y="831630"/>
                  <a:ext cx="261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98903B-A4E8-5642-EE1D-0BE44442B050}"/>
                    </a:ext>
                  </a:extLst>
                </p14:cNvPr>
                <p14:cNvContentPartPr/>
                <p14:nvPr/>
              </p14:nvContentPartPr>
              <p14:xfrm>
                <a:off x="4917881" y="835590"/>
                <a:ext cx="82080" cy="133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98903B-A4E8-5642-EE1D-0BE44442B0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0241" y="817590"/>
                  <a:ext cx="117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CCD788-2FDC-36CB-321C-1173060262F5}"/>
                    </a:ext>
                  </a:extLst>
                </p14:cNvPr>
                <p14:cNvContentPartPr/>
                <p14:nvPr/>
              </p14:nvContentPartPr>
              <p14:xfrm>
                <a:off x="4936601" y="906150"/>
                <a:ext cx="45720" cy="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CCD788-2FDC-36CB-321C-1173060262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18961" y="888510"/>
                  <a:ext cx="81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9F5B70-F50E-2253-71F6-4415EBDCA495}"/>
                    </a:ext>
                  </a:extLst>
                </p14:cNvPr>
                <p14:cNvContentPartPr/>
                <p14:nvPr/>
              </p14:nvContentPartPr>
              <p14:xfrm>
                <a:off x="5007161" y="815790"/>
                <a:ext cx="324360" cy="133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9F5B70-F50E-2253-71F6-4415EBDCA4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89161" y="798150"/>
                  <a:ext cx="360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53E086-DD1E-C2C2-CBB9-DC066419CB38}"/>
                    </a:ext>
                  </a:extLst>
                </p14:cNvPr>
                <p14:cNvContentPartPr/>
                <p14:nvPr/>
              </p14:nvContentPartPr>
              <p14:xfrm>
                <a:off x="4260881" y="1204590"/>
                <a:ext cx="151200" cy="17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53E086-DD1E-C2C2-CBB9-DC066419CB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42881" y="1186590"/>
                  <a:ext cx="18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6F5B1F-ACE0-B227-1FED-201BC589D49F}"/>
                    </a:ext>
                  </a:extLst>
                </p14:cNvPr>
                <p14:cNvContentPartPr/>
                <p14:nvPr/>
              </p14:nvContentPartPr>
              <p14:xfrm>
                <a:off x="4445561" y="1251750"/>
                <a:ext cx="30960" cy="97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6F5B1F-ACE0-B227-1FED-201BC589D4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27921" y="1234110"/>
                  <a:ext cx="66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890B36-9F71-9818-91B8-32D8C4ACED46}"/>
                    </a:ext>
                  </a:extLst>
                </p14:cNvPr>
                <p14:cNvContentPartPr/>
                <p14:nvPr/>
              </p14:nvContentPartPr>
              <p14:xfrm>
                <a:off x="4427201" y="1152750"/>
                <a:ext cx="18000" cy="47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890B36-9F71-9818-91B8-32D8C4ACED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09561" y="1134750"/>
                  <a:ext cx="53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690D58-9299-1D9C-2503-CD1E85FABF07}"/>
                    </a:ext>
                  </a:extLst>
                </p14:cNvPr>
                <p14:cNvContentPartPr/>
                <p14:nvPr/>
              </p14:nvContentPartPr>
              <p14:xfrm>
                <a:off x="4498121" y="1198830"/>
                <a:ext cx="271800" cy="161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690D58-9299-1D9C-2503-CD1E85FABF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80481" y="1181190"/>
                  <a:ext cx="307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53AF10-D657-930F-AE2E-445CE485D117}"/>
              </a:ext>
            </a:extLst>
          </p:cNvPr>
          <p:cNvGrpSpPr/>
          <p:nvPr/>
        </p:nvGrpSpPr>
        <p:grpSpPr>
          <a:xfrm>
            <a:off x="3883961" y="2385390"/>
            <a:ext cx="1337760" cy="1200240"/>
            <a:chOff x="3883961" y="2385390"/>
            <a:chExt cx="1337760" cy="12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582F20-5C6B-B918-710C-AE8E1A8BE789}"/>
                    </a:ext>
                  </a:extLst>
                </p14:cNvPr>
                <p14:cNvContentPartPr/>
                <p14:nvPr/>
              </p14:nvContentPartPr>
              <p14:xfrm>
                <a:off x="3883961" y="2385390"/>
                <a:ext cx="180720" cy="258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582F20-5C6B-B918-710C-AE8E1A8BE7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65961" y="2367390"/>
                  <a:ext cx="216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5B8FED-391E-1687-6691-FC347177E9E1}"/>
                    </a:ext>
                  </a:extLst>
                </p14:cNvPr>
                <p14:cNvContentPartPr/>
                <p14:nvPr/>
              </p14:nvContentPartPr>
              <p14:xfrm>
                <a:off x="4071521" y="2405910"/>
                <a:ext cx="117000" cy="338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5B8FED-391E-1687-6691-FC347177E9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3521" y="2388270"/>
                  <a:ext cx="152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958239-C8EB-621C-70E9-CB22BD7CAF2C}"/>
                    </a:ext>
                  </a:extLst>
                </p14:cNvPr>
                <p14:cNvContentPartPr/>
                <p14:nvPr/>
              </p14:nvContentPartPr>
              <p14:xfrm>
                <a:off x="4178441" y="2454870"/>
                <a:ext cx="297360" cy="27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958239-C8EB-621C-70E9-CB22BD7CAF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60801" y="2437230"/>
                  <a:ext cx="333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A11851-5562-E58B-45C5-6734B568D795}"/>
                    </a:ext>
                  </a:extLst>
                </p14:cNvPr>
                <p14:cNvContentPartPr/>
                <p14:nvPr/>
              </p14:nvContentPartPr>
              <p14:xfrm>
                <a:off x="4481921" y="2454510"/>
                <a:ext cx="195840" cy="15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A11851-5562-E58B-45C5-6734B568D7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63921" y="2436510"/>
                  <a:ext cx="231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104C36-E81E-67EC-0D08-F210BD2517A1}"/>
                    </a:ext>
                  </a:extLst>
                </p14:cNvPr>
                <p14:cNvContentPartPr/>
                <p14:nvPr/>
              </p14:nvContentPartPr>
              <p14:xfrm>
                <a:off x="4719161" y="2420670"/>
                <a:ext cx="96480" cy="150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104C36-E81E-67EC-0D08-F210BD2517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01161" y="2402670"/>
                  <a:ext cx="13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95D3E3-351C-7BD0-9027-594A65F42D96}"/>
                    </a:ext>
                  </a:extLst>
                </p14:cNvPr>
                <p14:cNvContentPartPr/>
                <p14:nvPr/>
              </p14:nvContentPartPr>
              <p14:xfrm>
                <a:off x="3931481" y="2816310"/>
                <a:ext cx="163800" cy="129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95D3E3-351C-7BD0-9027-594A65F42D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13841" y="2798670"/>
                  <a:ext cx="199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D093B5-CA28-3092-9C96-79B0723AE098}"/>
                    </a:ext>
                  </a:extLst>
                </p14:cNvPr>
                <p14:cNvContentPartPr/>
                <p14:nvPr/>
              </p14:nvContentPartPr>
              <p14:xfrm>
                <a:off x="4125521" y="2811630"/>
                <a:ext cx="143640" cy="132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D093B5-CA28-3092-9C96-79B0723AE0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07881" y="2793630"/>
                  <a:ext cx="179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556726-19A0-651B-5CC3-092123EDD7EC}"/>
                    </a:ext>
                  </a:extLst>
                </p14:cNvPr>
                <p14:cNvContentPartPr/>
                <p14:nvPr/>
              </p14:nvContentPartPr>
              <p14:xfrm>
                <a:off x="4296881" y="2800830"/>
                <a:ext cx="206640" cy="13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556726-19A0-651B-5CC3-092123EDD7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79241" y="2782830"/>
                  <a:ext cx="242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6A5F985-82BC-0F23-041C-D4864ADFEC66}"/>
                    </a:ext>
                  </a:extLst>
                </p14:cNvPr>
                <p14:cNvContentPartPr/>
                <p14:nvPr/>
              </p14:nvContentPartPr>
              <p14:xfrm>
                <a:off x="4544921" y="2797590"/>
                <a:ext cx="97920" cy="11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6A5F985-82BC-0F23-041C-D4864ADFEC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26921" y="2779590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2ABA52-954F-A66D-CA11-D1C5F77819EC}"/>
                    </a:ext>
                  </a:extLst>
                </p14:cNvPr>
                <p14:cNvContentPartPr/>
                <p14:nvPr/>
              </p14:nvContentPartPr>
              <p14:xfrm>
                <a:off x="4795841" y="2689590"/>
                <a:ext cx="82800" cy="174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2ABA52-954F-A66D-CA11-D1C5F77819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77841" y="2671590"/>
                  <a:ext cx="118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D8D8A3-F5C0-FD0A-9515-D6A69FE2AFF0}"/>
                    </a:ext>
                  </a:extLst>
                </p14:cNvPr>
                <p14:cNvContentPartPr/>
                <p14:nvPr/>
              </p14:nvContentPartPr>
              <p14:xfrm>
                <a:off x="3953441" y="3106830"/>
                <a:ext cx="111600" cy="10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D8D8A3-F5C0-FD0A-9515-D6A69FE2AFF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35801" y="3088830"/>
                  <a:ext cx="147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B312B5-252E-4CF4-3898-01F792649675}"/>
                    </a:ext>
                  </a:extLst>
                </p14:cNvPr>
                <p14:cNvContentPartPr/>
                <p14:nvPr/>
              </p14:nvContentPartPr>
              <p14:xfrm>
                <a:off x="4105361" y="3071190"/>
                <a:ext cx="118440" cy="213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B312B5-252E-4CF4-3898-01F79264967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87721" y="3053190"/>
                  <a:ext cx="154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7A2E4B-EAF8-6666-765E-FF026DF2F6B7}"/>
                    </a:ext>
                  </a:extLst>
                </p14:cNvPr>
                <p14:cNvContentPartPr/>
                <p14:nvPr/>
              </p14:nvContentPartPr>
              <p14:xfrm>
                <a:off x="4212641" y="3051750"/>
                <a:ext cx="246240" cy="13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7A2E4B-EAF8-6666-765E-FF026DF2F6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95001" y="3034110"/>
                  <a:ext cx="281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89FC06-B4F9-68B2-85FF-23D3A6F44D67}"/>
                    </a:ext>
                  </a:extLst>
                </p14:cNvPr>
                <p14:cNvContentPartPr/>
                <p14:nvPr/>
              </p14:nvContentPartPr>
              <p14:xfrm>
                <a:off x="4485521" y="2998110"/>
                <a:ext cx="354600" cy="299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89FC06-B4F9-68B2-85FF-23D3A6F44D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67521" y="2980110"/>
                  <a:ext cx="390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C7453B-F3DA-D21E-0A0B-9531A9F707C7}"/>
                    </a:ext>
                  </a:extLst>
                </p14:cNvPr>
                <p14:cNvContentPartPr/>
                <p14:nvPr/>
              </p14:nvContentPartPr>
              <p14:xfrm>
                <a:off x="4042361" y="3421830"/>
                <a:ext cx="98280" cy="118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C7453B-F3DA-D21E-0A0B-9531A9F707C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24361" y="3403830"/>
                  <a:ext cx="133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90788E-40D2-B7F0-1EB9-829999D41844}"/>
                    </a:ext>
                  </a:extLst>
                </p14:cNvPr>
                <p14:cNvContentPartPr/>
                <p14:nvPr/>
              </p14:nvContentPartPr>
              <p14:xfrm>
                <a:off x="4149281" y="3417150"/>
                <a:ext cx="63720" cy="105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90788E-40D2-B7F0-1EB9-829999D418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31281" y="3399150"/>
                  <a:ext cx="99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A2720F-1AA9-3573-2007-E8A72DA1CEF2}"/>
                    </a:ext>
                  </a:extLst>
                </p14:cNvPr>
                <p14:cNvContentPartPr/>
                <p14:nvPr/>
              </p14:nvContentPartPr>
              <p14:xfrm>
                <a:off x="4193201" y="3400230"/>
                <a:ext cx="55440" cy="83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A2720F-1AA9-3573-2007-E8A72DA1CE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75201" y="3382590"/>
                  <a:ext cx="91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ABA50A-1DA6-B678-12D2-DAEEEE86AA4E}"/>
                    </a:ext>
                  </a:extLst>
                </p14:cNvPr>
                <p14:cNvContentPartPr/>
                <p14:nvPr/>
              </p14:nvContentPartPr>
              <p14:xfrm>
                <a:off x="4295801" y="3398790"/>
                <a:ext cx="97920" cy="186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ABA50A-1DA6-B678-12D2-DAEEEE86AA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78161" y="3380790"/>
                  <a:ext cx="133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CF4777-DD45-5D5B-F53C-D98F116858EF}"/>
                    </a:ext>
                  </a:extLst>
                </p14:cNvPr>
                <p14:cNvContentPartPr/>
                <p14:nvPr/>
              </p14:nvContentPartPr>
              <p14:xfrm>
                <a:off x="4377521" y="3401670"/>
                <a:ext cx="72720" cy="9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CF4777-DD45-5D5B-F53C-D98F116858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59521" y="3384030"/>
                  <a:ext cx="108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917473-7BA2-8AC8-E3E5-C1659F8C6343}"/>
                    </a:ext>
                  </a:extLst>
                </p14:cNvPr>
                <p14:cNvContentPartPr/>
                <p14:nvPr/>
              </p14:nvContentPartPr>
              <p14:xfrm>
                <a:off x="4493441" y="3337230"/>
                <a:ext cx="167040" cy="12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917473-7BA2-8AC8-E3E5-C1659F8C634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75801" y="3319590"/>
                  <a:ext cx="20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C430EE3-0A67-9DA7-F289-5801D94A1EA2}"/>
                    </a:ext>
                  </a:extLst>
                </p14:cNvPr>
                <p14:cNvContentPartPr/>
                <p14:nvPr/>
              </p14:nvContentPartPr>
              <p14:xfrm>
                <a:off x="4688561" y="3324630"/>
                <a:ext cx="121680" cy="127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C430EE3-0A67-9DA7-F289-5801D94A1E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70921" y="3306990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6F4D11-2D8C-E8C7-1F9D-2A5B27440329}"/>
                    </a:ext>
                  </a:extLst>
                </p14:cNvPr>
                <p14:cNvContentPartPr/>
                <p14:nvPr/>
              </p14:nvContentPartPr>
              <p14:xfrm>
                <a:off x="4851641" y="3304110"/>
                <a:ext cx="68040" cy="145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6F4D11-2D8C-E8C7-1F9D-2A5B2744032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34001" y="3286110"/>
                  <a:ext cx="103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354CC3-9BDF-D1F6-6034-71CF89BA9652}"/>
                    </a:ext>
                  </a:extLst>
                </p14:cNvPr>
                <p14:cNvContentPartPr/>
                <p14:nvPr/>
              </p14:nvContentPartPr>
              <p14:xfrm>
                <a:off x="4932641" y="3302310"/>
                <a:ext cx="88560" cy="118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354CC3-9BDF-D1F6-6034-71CF89BA965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15001" y="3284310"/>
                  <a:ext cx="124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1F2E7F-B37C-7D74-9909-B7463219107A}"/>
                    </a:ext>
                  </a:extLst>
                </p14:cNvPr>
                <p14:cNvContentPartPr/>
                <p14:nvPr/>
              </p14:nvContentPartPr>
              <p14:xfrm>
                <a:off x="5037041" y="3250110"/>
                <a:ext cx="78840" cy="206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1F2E7F-B37C-7D74-9909-B7463219107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19401" y="3232470"/>
                  <a:ext cx="114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20016B-BA66-FDCD-C888-735A593D9272}"/>
                    </a:ext>
                  </a:extLst>
                </p14:cNvPr>
                <p14:cNvContentPartPr/>
                <p14:nvPr/>
              </p14:nvContentPartPr>
              <p14:xfrm>
                <a:off x="5038841" y="3247230"/>
                <a:ext cx="101160" cy="121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20016B-BA66-FDCD-C888-735A593D92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20841" y="3229230"/>
                  <a:ext cx="136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C5A02E-7670-9DBF-C336-55FC2E7A4483}"/>
                    </a:ext>
                  </a:extLst>
                </p14:cNvPr>
                <p14:cNvContentPartPr/>
                <p14:nvPr/>
              </p14:nvContentPartPr>
              <p14:xfrm>
                <a:off x="5152961" y="3193950"/>
                <a:ext cx="68760" cy="10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C5A02E-7670-9DBF-C336-55FC2E7A448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4961" y="3176310"/>
                  <a:ext cx="104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655AC2-DD86-2075-502F-32307BF62E19}"/>
                    </a:ext>
                  </a:extLst>
                </p14:cNvPr>
                <p14:cNvContentPartPr/>
                <p14:nvPr/>
              </p14:nvContentPartPr>
              <p14:xfrm>
                <a:off x="5066921" y="3072630"/>
                <a:ext cx="29520" cy="16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655AC2-DD86-2075-502F-32307BF62E1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49281" y="3054630"/>
                  <a:ext cx="65160" cy="52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5250487A-2520-4A8F-A50A-8B649CAB44CA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5719672" y="182150"/>
            <a:ext cx="5276850" cy="4772025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FC42365-7230-0C23-3ACE-49BC36CF604D}"/>
              </a:ext>
            </a:extLst>
          </p:cNvPr>
          <p:cNvGrpSpPr/>
          <p:nvPr/>
        </p:nvGrpSpPr>
        <p:grpSpPr>
          <a:xfrm>
            <a:off x="9220961" y="2738190"/>
            <a:ext cx="1813320" cy="808200"/>
            <a:chOff x="9220961" y="2738190"/>
            <a:chExt cx="1813320" cy="80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E1980C-7AC8-CEA9-4C6D-2FFB0D85BCB0}"/>
                    </a:ext>
                  </a:extLst>
                </p14:cNvPr>
                <p14:cNvContentPartPr/>
                <p14:nvPr/>
              </p14:nvContentPartPr>
              <p14:xfrm>
                <a:off x="9232121" y="2844750"/>
                <a:ext cx="304560" cy="173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E1980C-7AC8-CEA9-4C6D-2FFB0D85BC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14121" y="2826750"/>
                  <a:ext cx="340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AB992B-7B15-58A4-FB4D-CC5A894BDCF7}"/>
                    </a:ext>
                  </a:extLst>
                </p14:cNvPr>
                <p14:cNvContentPartPr/>
                <p14:nvPr/>
              </p14:nvContentPartPr>
              <p14:xfrm>
                <a:off x="9220961" y="2836470"/>
                <a:ext cx="160200" cy="138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AB992B-7B15-58A4-FB4D-CC5A894BDC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03321" y="2818830"/>
                  <a:ext cx="195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F4F011-3FE0-7DCE-4D4E-A85CF85A68C6}"/>
                    </a:ext>
                  </a:extLst>
                </p14:cNvPr>
                <p14:cNvContentPartPr/>
                <p14:nvPr/>
              </p14:nvContentPartPr>
              <p14:xfrm>
                <a:off x="9686081" y="2831430"/>
                <a:ext cx="102240" cy="138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F4F011-3FE0-7DCE-4D4E-A85CF85A68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68081" y="2813790"/>
                  <a:ext cx="137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AB3717-457F-315E-B308-1E4200B58B32}"/>
                    </a:ext>
                  </a:extLst>
                </p14:cNvPr>
                <p14:cNvContentPartPr/>
                <p14:nvPr/>
              </p14:nvContentPartPr>
              <p14:xfrm>
                <a:off x="9707681" y="2917830"/>
                <a:ext cx="78480" cy="7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AB3717-457F-315E-B308-1E4200B58B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89681" y="2900190"/>
                  <a:ext cx="114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2D000E8-303F-88AA-58BC-DAAEBDB78576}"/>
                    </a:ext>
                  </a:extLst>
                </p14:cNvPr>
                <p14:cNvContentPartPr/>
                <p14:nvPr/>
              </p14:nvContentPartPr>
              <p14:xfrm>
                <a:off x="9809201" y="2843310"/>
                <a:ext cx="105480" cy="249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2D000E8-303F-88AA-58BC-DAAEBDB785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91201" y="2825310"/>
                  <a:ext cx="141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7473E5-37B8-5F4F-8067-4E79D1A75CD5}"/>
                    </a:ext>
                  </a:extLst>
                </p14:cNvPr>
                <p14:cNvContentPartPr/>
                <p14:nvPr/>
              </p14:nvContentPartPr>
              <p14:xfrm>
                <a:off x="9931241" y="2862390"/>
                <a:ext cx="134640" cy="99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7473E5-37B8-5F4F-8067-4E79D1A75C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13241" y="2844750"/>
                  <a:ext cx="170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A01C4C-8467-6089-78C4-448C399A9D5E}"/>
                    </a:ext>
                  </a:extLst>
                </p14:cNvPr>
                <p14:cNvContentPartPr/>
                <p14:nvPr/>
              </p14:nvContentPartPr>
              <p14:xfrm>
                <a:off x="10081361" y="2853750"/>
                <a:ext cx="386280" cy="131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A01C4C-8467-6089-78C4-448C399A9D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63361" y="2836110"/>
                  <a:ext cx="421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3F52FB-3B08-52C5-97C9-B2E2ED328D67}"/>
                    </a:ext>
                  </a:extLst>
                </p14:cNvPr>
                <p14:cNvContentPartPr/>
                <p14:nvPr/>
              </p14:nvContentPartPr>
              <p14:xfrm>
                <a:off x="10286201" y="2738190"/>
                <a:ext cx="69840" cy="24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3F52FB-3B08-52C5-97C9-B2E2ED328D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68561" y="2720190"/>
                  <a:ext cx="105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C85064-51E7-DEAC-8B66-070C7D3E77CD}"/>
                    </a:ext>
                  </a:extLst>
                </p14:cNvPr>
                <p14:cNvContentPartPr/>
                <p14:nvPr/>
              </p14:nvContentPartPr>
              <p14:xfrm>
                <a:off x="9693281" y="3141390"/>
                <a:ext cx="398520" cy="16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C85064-51E7-DEAC-8B66-070C7D3E77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75281" y="3123390"/>
                  <a:ext cx="434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3B8819-F804-8256-3D1A-AB1C2232825B}"/>
                    </a:ext>
                  </a:extLst>
                </p14:cNvPr>
                <p14:cNvContentPartPr/>
                <p14:nvPr/>
              </p14:nvContentPartPr>
              <p14:xfrm>
                <a:off x="10159841" y="3169470"/>
                <a:ext cx="108360" cy="118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3B8819-F804-8256-3D1A-AB1C223282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41841" y="3151470"/>
                  <a:ext cx="144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22454E-8429-4718-E528-31AFF3FDC6CE}"/>
                    </a:ext>
                  </a:extLst>
                </p14:cNvPr>
                <p14:cNvContentPartPr/>
                <p14:nvPr/>
              </p14:nvContentPartPr>
              <p14:xfrm>
                <a:off x="10240481" y="3099990"/>
                <a:ext cx="22680" cy="37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22454E-8429-4718-E528-31AFF3FDC6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22841" y="3082350"/>
                  <a:ext cx="58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38F47C-0A58-3707-EF4A-F754C0FE3FBA}"/>
                    </a:ext>
                  </a:extLst>
                </p14:cNvPr>
                <p14:cNvContentPartPr/>
                <p14:nvPr/>
              </p14:nvContentPartPr>
              <p14:xfrm>
                <a:off x="10311041" y="3048870"/>
                <a:ext cx="115560" cy="216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38F47C-0A58-3707-EF4A-F754C0FE3F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93041" y="3030870"/>
                  <a:ext cx="15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D3E13C-C4FE-AA24-4DBD-AFCA2BC42577}"/>
                    </a:ext>
                  </a:extLst>
                </p14:cNvPr>
                <p14:cNvContentPartPr/>
                <p14:nvPr/>
              </p14:nvContentPartPr>
              <p14:xfrm>
                <a:off x="9780761" y="3429390"/>
                <a:ext cx="223200" cy="117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D3E13C-C4FE-AA24-4DBD-AFCA2BC425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62761" y="3411750"/>
                  <a:ext cx="258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7731D9-75EE-519D-BD46-14BE340C3899}"/>
                    </a:ext>
                  </a:extLst>
                </p14:cNvPr>
                <p14:cNvContentPartPr/>
                <p14:nvPr/>
              </p14:nvContentPartPr>
              <p14:xfrm>
                <a:off x="10059041" y="3400230"/>
                <a:ext cx="267120" cy="119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7731D9-75EE-519D-BD46-14BE340C38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41401" y="3382590"/>
                  <a:ext cx="302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8BF489-DC20-6281-3F89-67CCE5EB0D26}"/>
                    </a:ext>
                  </a:extLst>
                </p14:cNvPr>
                <p14:cNvContentPartPr/>
                <p14:nvPr/>
              </p14:nvContentPartPr>
              <p14:xfrm>
                <a:off x="10363601" y="3414270"/>
                <a:ext cx="84960" cy="92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8BF489-DC20-6281-3F89-67CCE5EB0D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45601" y="3396270"/>
                  <a:ext cx="120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E09879-1BA6-AFEB-937E-D2D51ABCF1CB}"/>
                    </a:ext>
                  </a:extLst>
                </p14:cNvPr>
                <p14:cNvContentPartPr/>
                <p14:nvPr/>
              </p14:nvContentPartPr>
              <p14:xfrm>
                <a:off x="10480961" y="3294030"/>
                <a:ext cx="64440" cy="197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E09879-1BA6-AFEB-937E-D2D51ABCF1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62961" y="3276030"/>
                  <a:ext cx="100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C54AFB-8E95-7F74-E55E-A3ACAE4793A7}"/>
                    </a:ext>
                  </a:extLst>
                </p14:cNvPr>
                <p14:cNvContentPartPr/>
                <p14:nvPr/>
              </p14:nvContentPartPr>
              <p14:xfrm>
                <a:off x="10568081" y="3353070"/>
                <a:ext cx="125280" cy="11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C54AFB-8E95-7F74-E55E-A3ACAE4793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50441" y="3335430"/>
                  <a:ext cx="160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C1B580-0938-C6D4-1CC8-60359585E949}"/>
                    </a:ext>
                  </a:extLst>
                </p14:cNvPr>
                <p14:cNvContentPartPr/>
                <p14:nvPr/>
              </p14:nvContentPartPr>
              <p14:xfrm>
                <a:off x="10718561" y="3326790"/>
                <a:ext cx="315720" cy="126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4C1B580-0938-C6D4-1CC8-60359585E9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00921" y="3309150"/>
                  <a:ext cx="351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7B7C352-9EFA-A0F2-E135-3D63FE9966B1}"/>
              </a:ext>
            </a:extLst>
          </p:cNvPr>
          <p:cNvGrpSpPr/>
          <p:nvPr/>
        </p:nvGrpSpPr>
        <p:grpSpPr>
          <a:xfrm>
            <a:off x="9861041" y="3648630"/>
            <a:ext cx="1377360" cy="1038600"/>
            <a:chOff x="9861041" y="3648630"/>
            <a:chExt cx="1377360" cy="10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8D9F97-E268-9E6C-C7E2-780D02406475}"/>
                    </a:ext>
                  </a:extLst>
                </p14:cNvPr>
                <p14:cNvContentPartPr/>
                <p14:nvPr/>
              </p14:nvContentPartPr>
              <p14:xfrm>
                <a:off x="9861041" y="3656190"/>
                <a:ext cx="315360" cy="14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8D9F97-E268-9E6C-C7E2-780D024064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43401" y="3638550"/>
                  <a:ext cx="351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AFE06A-6E55-34D4-B20B-12E758EB2ACB}"/>
                    </a:ext>
                  </a:extLst>
                </p14:cNvPr>
                <p14:cNvContentPartPr/>
                <p14:nvPr/>
              </p14:nvContentPartPr>
              <p14:xfrm>
                <a:off x="10202321" y="3648630"/>
                <a:ext cx="250920" cy="217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AFE06A-6E55-34D4-B20B-12E758EB2A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84681" y="3630990"/>
                  <a:ext cx="286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38D9C9-5A3E-B36E-B945-8530A235B1AC}"/>
                    </a:ext>
                  </a:extLst>
                </p14:cNvPr>
                <p14:cNvContentPartPr/>
                <p14:nvPr/>
              </p14:nvContentPartPr>
              <p14:xfrm>
                <a:off x="9919001" y="3868590"/>
                <a:ext cx="104040" cy="200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38D9C9-5A3E-B36E-B945-8530A235B1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01361" y="3850950"/>
                  <a:ext cx="139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4DB292-8BEF-A8C4-406F-3922041E682C}"/>
                    </a:ext>
                  </a:extLst>
                </p14:cNvPr>
                <p14:cNvContentPartPr/>
                <p14:nvPr/>
              </p14:nvContentPartPr>
              <p14:xfrm>
                <a:off x="10048241" y="3934470"/>
                <a:ext cx="36000" cy="86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4DB292-8BEF-A8C4-406F-3922041E682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30601" y="3916470"/>
                  <a:ext cx="71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BE6D344-2FDA-A2A2-56DD-70FF04C2C021}"/>
                    </a:ext>
                  </a:extLst>
                </p14:cNvPr>
                <p14:cNvContentPartPr/>
                <p14:nvPr/>
              </p14:nvContentPartPr>
              <p14:xfrm>
                <a:off x="10054001" y="3843390"/>
                <a:ext cx="15120" cy="25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BE6D344-2FDA-A2A2-56DD-70FF04C2C0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36361" y="3825750"/>
                  <a:ext cx="50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EEC317-C62B-033F-5D3A-8AE6E08678A9}"/>
                    </a:ext>
                  </a:extLst>
                </p14:cNvPr>
                <p14:cNvContentPartPr/>
                <p14:nvPr/>
              </p14:nvContentPartPr>
              <p14:xfrm>
                <a:off x="10134281" y="3877590"/>
                <a:ext cx="35640" cy="128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EEC317-C62B-033F-5D3A-8AE6E08678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16641" y="3859950"/>
                  <a:ext cx="71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C9BAC1-BE50-40F5-9C46-10AB43BEB8AC}"/>
                    </a:ext>
                  </a:extLst>
                </p14:cNvPr>
                <p14:cNvContentPartPr/>
                <p14:nvPr/>
              </p14:nvContentPartPr>
              <p14:xfrm>
                <a:off x="10164161" y="3878670"/>
                <a:ext cx="74880" cy="84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C9BAC1-BE50-40F5-9C46-10AB43BEB8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46161" y="3861030"/>
                  <a:ext cx="110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6318B2-5063-0FFB-321B-1175F47B97BE}"/>
                    </a:ext>
                  </a:extLst>
                </p14:cNvPr>
                <p14:cNvContentPartPr/>
                <p14:nvPr/>
              </p14:nvContentPartPr>
              <p14:xfrm>
                <a:off x="10277921" y="3844110"/>
                <a:ext cx="244800" cy="144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6318B2-5063-0FFB-321B-1175F47B97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59921" y="3826470"/>
                  <a:ext cx="280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27BB60-065A-01B1-F8B1-EA01305E5398}"/>
                    </a:ext>
                  </a:extLst>
                </p14:cNvPr>
                <p14:cNvContentPartPr/>
                <p14:nvPr/>
              </p14:nvContentPartPr>
              <p14:xfrm>
                <a:off x="10629281" y="3864270"/>
                <a:ext cx="69120" cy="21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27BB60-065A-01B1-F8B1-EA01305E53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11641" y="3846270"/>
                  <a:ext cx="104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520E3B-F1FA-714C-AEFE-99602E6D51AD}"/>
                    </a:ext>
                  </a:extLst>
                </p14:cNvPr>
                <p14:cNvContentPartPr/>
                <p14:nvPr/>
              </p14:nvContentPartPr>
              <p14:xfrm>
                <a:off x="9913601" y="4219590"/>
                <a:ext cx="78840" cy="87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520E3B-F1FA-714C-AEFE-99602E6D51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95601" y="4201950"/>
                  <a:ext cx="11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9FE1DA9-A140-8822-ABC1-1A24AF8A1C90}"/>
                    </a:ext>
                  </a:extLst>
                </p14:cNvPr>
                <p14:cNvContentPartPr/>
                <p14:nvPr/>
              </p14:nvContentPartPr>
              <p14:xfrm>
                <a:off x="10032761" y="4205190"/>
                <a:ext cx="39960" cy="108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9FE1DA9-A140-8822-ABC1-1A24AF8A1C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14761" y="4187550"/>
                  <a:ext cx="75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93227D-F8A3-046D-62DC-0BA73BCCE4BC}"/>
                    </a:ext>
                  </a:extLst>
                </p14:cNvPr>
                <p14:cNvContentPartPr/>
                <p14:nvPr/>
              </p14:nvContentPartPr>
              <p14:xfrm>
                <a:off x="9996401" y="4167750"/>
                <a:ext cx="193680" cy="204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93227D-F8A3-046D-62DC-0BA73BCCE4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78761" y="4150110"/>
                  <a:ext cx="229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9047B4E-B156-5E7A-D164-BDE8806FF220}"/>
                    </a:ext>
                  </a:extLst>
                </p14:cNvPr>
                <p14:cNvContentPartPr/>
                <p14:nvPr/>
              </p14:nvContentPartPr>
              <p14:xfrm>
                <a:off x="10138601" y="4174230"/>
                <a:ext cx="82800" cy="115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9047B4E-B156-5E7A-D164-BDE8806FF2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20961" y="4156230"/>
                  <a:ext cx="11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CD0041-ADE1-C865-F0A1-C804058498FE}"/>
                    </a:ext>
                  </a:extLst>
                </p14:cNvPr>
                <p14:cNvContentPartPr/>
                <p14:nvPr/>
              </p14:nvContentPartPr>
              <p14:xfrm>
                <a:off x="10237961" y="4188270"/>
                <a:ext cx="101880" cy="95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CD0041-ADE1-C865-F0A1-C804058498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0321" y="4170270"/>
                  <a:ext cx="137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FDB9040-6EF3-6F32-4433-D1136B32375C}"/>
                    </a:ext>
                  </a:extLst>
                </p14:cNvPr>
                <p14:cNvContentPartPr/>
                <p14:nvPr/>
              </p14:nvContentPartPr>
              <p14:xfrm>
                <a:off x="10368641" y="4157310"/>
                <a:ext cx="187560" cy="112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FDB9040-6EF3-6F32-4433-D1136B3237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51001" y="4139670"/>
                  <a:ext cx="223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FD7D097-F767-FBB4-0321-B2F3EF68B379}"/>
                    </a:ext>
                  </a:extLst>
                </p14:cNvPr>
                <p14:cNvContentPartPr/>
                <p14:nvPr/>
              </p14:nvContentPartPr>
              <p14:xfrm>
                <a:off x="10570961" y="4134990"/>
                <a:ext cx="98280" cy="92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FD7D097-F767-FBB4-0321-B2F3EF68B3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53321" y="4116990"/>
                  <a:ext cx="133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CBCC32-8DFF-B821-5764-025D88BBE670}"/>
                    </a:ext>
                  </a:extLst>
                </p14:cNvPr>
                <p14:cNvContentPartPr/>
                <p14:nvPr/>
              </p14:nvContentPartPr>
              <p14:xfrm>
                <a:off x="10664921" y="4026630"/>
                <a:ext cx="339120" cy="198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CBCC32-8DFF-B821-5764-025D88BBE6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47281" y="4008630"/>
                  <a:ext cx="374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B74756-2221-CA9F-1AC9-B659A3BA4E44}"/>
                    </a:ext>
                  </a:extLst>
                </p14:cNvPr>
                <p14:cNvContentPartPr/>
                <p14:nvPr/>
              </p14:nvContentPartPr>
              <p14:xfrm>
                <a:off x="9993521" y="4464030"/>
                <a:ext cx="110520" cy="223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B74756-2221-CA9F-1AC9-B659A3BA4E4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75881" y="4446390"/>
                  <a:ext cx="146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5F24FF-DEB0-2948-4C0D-CAC0CE46F7AC}"/>
                    </a:ext>
                  </a:extLst>
                </p14:cNvPr>
                <p14:cNvContentPartPr/>
                <p14:nvPr/>
              </p14:nvContentPartPr>
              <p14:xfrm>
                <a:off x="10238321" y="4406790"/>
                <a:ext cx="15120" cy="138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5F24FF-DEB0-2948-4C0D-CAC0CE46F7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20321" y="4388790"/>
                  <a:ext cx="50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1D32F2-B85C-0F5F-2AF5-FE37009E89F1}"/>
                    </a:ext>
                  </a:extLst>
                </p14:cNvPr>
                <p14:cNvContentPartPr/>
                <p14:nvPr/>
              </p14:nvContentPartPr>
              <p14:xfrm>
                <a:off x="10265681" y="4419750"/>
                <a:ext cx="165240" cy="109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1D32F2-B85C-0F5F-2AF5-FE37009E89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48041" y="4401750"/>
                  <a:ext cx="20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20B598-45B9-6C90-B478-DDF5F8E2FB94}"/>
                    </a:ext>
                  </a:extLst>
                </p14:cNvPr>
                <p14:cNvContentPartPr/>
                <p14:nvPr/>
              </p14:nvContentPartPr>
              <p14:xfrm>
                <a:off x="10473761" y="4394550"/>
                <a:ext cx="126000" cy="135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20B598-45B9-6C90-B478-DDF5F8E2FB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56121" y="4376910"/>
                  <a:ext cx="161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8ECD40-8D3E-01D9-C426-C18FFB9ED545}"/>
                    </a:ext>
                  </a:extLst>
                </p14:cNvPr>
                <p14:cNvContentPartPr/>
                <p14:nvPr/>
              </p14:nvContentPartPr>
              <p14:xfrm>
                <a:off x="10638641" y="4357110"/>
                <a:ext cx="35280" cy="140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8ECD40-8D3E-01D9-C426-C18FFB9ED5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20641" y="4339110"/>
                  <a:ext cx="70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A91B32-8828-AEDB-35E7-6891CD7F83D0}"/>
                    </a:ext>
                  </a:extLst>
                </p14:cNvPr>
                <p14:cNvContentPartPr/>
                <p14:nvPr/>
              </p14:nvContentPartPr>
              <p14:xfrm>
                <a:off x="10594361" y="4344870"/>
                <a:ext cx="60840" cy="46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A91B32-8828-AEDB-35E7-6891CD7F83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76721" y="4327230"/>
                  <a:ext cx="96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AE139F4-1214-A1AD-16C4-B3DB2A5569D2}"/>
                    </a:ext>
                  </a:extLst>
                </p14:cNvPr>
                <p14:cNvContentPartPr/>
                <p14:nvPr/>
              </p14:nvContentPartPr>
              <p14:xfrm>
                <a:off x="10725041" y="4339830"/>
                <a:ext cx="144000" cy="147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AE139F4-1214-A1AD-16C4-B3DB2A5569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07401" y="4322190"/>
                  <a:ext cx="179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C35100-3A4E-8834-A01F-91F7871ED349}"/>
                    </a:ext>
                  </a:extLst>
                </p14:cNvPr>
                <p14:cNvContentPartPr/>
                <p14:nvPr/>
              </p14:nvContentPartPr>
              <p14:xfrm>
                <a:off x="10857161" y="4335510"/>
                <a:ext cx="63000" cy="109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C35100-3A4E-8834-A01F-91F7871ED3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39521" y="4317870"/>
                  <a:ext cx="98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F0EBA6-701E-F78D-F906-779E1FA344AD}"/>
                    </a:ext>
                  </a:extLst>
                </p14:cNvPr>
                <p14:cNvContentPartPr/>
                <p14:nvPr/>
              </p14:nvContentPartPr>
              <p14:xfrm>
                <a:off x="10950761" y="4309230"/>
                <a:ext cx="141840" cy="137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F0EBA6-701E-F78D-F906-779E1FA344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33121" y="4291230"/>
                  <a:ext cx="177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BB21B3-04FD-E769-E38D-54D2E1B0AC3F}"/>
                    </a:ext>
                  </a:extLst>
                </p14:cNvPr>
                <p14:cNvContentPartPr/>
                <p14:nvPr/>
              </p14:nvContentPartPr>
              <p14:xfrm>
                <a:off x="11004401" y="4268190"/>
                <a:ext cx="56520" cy="27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BB21B3-04FD-E769-E38D-54D2E1B0AC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86761" y="4250190"/>
                  <a:ext cx="92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CD4A27-D2D0-2DE4-101D-835BBD61B08A}"/>
                    </a:ext>
                  </a:extLst>
                </p14:cNvPr>
                <p14:cNvContentPartPr/>
                <p14:nvPr/>
              </p14:nvContentPartPr>
              <p14:xfrm>
                <a:off x="11115641" y="4273950"/>
                <a:ext cx="122760" cy="289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CD4A27-D2D0-2DE4-101D-835BBD61B0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98001" y="4256310"/>
                  <a:ext cx="15840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B0264B0-B8EE-B024-BF3B-58D6D961AC85}"/>
                  </a:ext>
                </a:extLst>
              </p14:cNvPr>
              <p14:cNvContentPartPr/>
              <p14:nvPr/>
            </p14:nvContentPartPr>
            <p14:xfrm>
              <a:off x="9157961" y="1649910"/>
              <a:ext cx="1083600" cy="59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B0264B0-B8EE-B024-BF3B-58D6D961AC8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139961" y="1631910"/>
                <a:ext cx="11192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4E1A5F9-6876-BD73-5019-516AB3EDD4EC}"/>
                  </a:ext>
                </a:extLst>
              </p14:cNvPr>
              <p14:cNvContentPartPr/>
              <p14:nvPr/>
            </p14:nvContentPartPr>
            <p14:xfrm>
              <a:off x="6410801" y="2283870"/>
              <a:ext cx="3975480" cy="1022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4E1A5F9-6876-BD73-5019-516AB3EDD4E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92801" y="2266230"/>
                <a:ext cx="4011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5FCF2C1-6623-D487-45A4-FCBF94391847}"/>
                  </a:ext>
                </a:extLst>
              </p14:cNvPr>
              <p14:cNvContentPartPr/>
              <p14:nvPr/>
            </p14:nvContentPartPr>
            <p14:xfrm>
              <a:off x="6322601" y="2494110"/>
              <a:ext cx="252000" cy="6652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5FCF2C1-6623-D487-45A4-FCBF9439184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04601" y="2476110"/>
                <a:ext cx="287640" cy="70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90F1761-F9A8-A953-1D54-FDD73622FC9A}"/>
              </a:ext>
            </a:extLst>
          </p:cNvPr>
          <p:cNvGrpSpPr/>
          <p:nvPr/>
        </p:nvGrpSpPr>
        <p:grpSpPr>
          <a:xfrm>
            <a:off x="6118481" y="619950"/>
            <a:ext cx="3646800" cy="331560"/>
            <a:chOff x="6118481" y="619950"/>
            <a:chExt cx="364680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75C6CD6-0D14-CF4C-B655-435266153609}"/>
                    </a:ext>
                  </a:extLst>
                </p14:cNvPr>
                <p14:cNvContentPartPr/>
                <p14:nvPr/>
              </p14:nvContentPartPr>
              <p14:xfrm>
                <a:off x="6118481" y="619950"/>
                <a:ext cx="1519200" cy="267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75C6CD6-0D14-CF4C-B655-4352661536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00481" y="602310"/>
                  <a:ext cx="1554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664773-5FDF-1DFF-05B4-BFFC6F651F42}"/>
                    </a:ext>
                  </a:extLst>
                </p14:cNvPr>
                <p14:cNvContentPartPr/>
                <p14:nvPr/>
              </p14:nvContentPartPr>
              <p14:xfrm>
                <a:off x="7892201" y="626790"/>
                <a:ext cx="83520" cy="222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664773-5FDF-1DFF-05B4-BFFC6F651F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74561" y="608790"/>
                  <a:ext cx="119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1F9CB59-EE83-4B87-C2D3-B525A6889729}"/>
                    </a:ext>
                  </a:extLst>
                </p14:cNvPr>
                <p14:cNvContentPartPr/>
                <p14:nvPr/>
              </p14:nvContentPartPr>
              <p14:xfrm>
                <a:off x="8026481" y="723630"/>
                <a:ext cx="102600" cy="13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1F9CB59-EE83-4B87-C2D3-B525A68897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08481" y="705630"/>
                  <a:ext cx="138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6538C69-C828-C194-9D9E-EA203F5441F9}"/>
                    </a:ext>
                  </a:extLst>
                </p14:cNvPr>
                <p14:cNvContentPartPr/>
                <p14:nvPr/>
              </p14:nvContentPartPr>
              <p14:xfrm>
                <a:off x="8152121" y="722190"/>
                <a:ext cx="99000" cy="212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6538C69-C828-C194-9D9E-EA203F5441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34481" y="704190"/>
                  <a:ext cx="134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D362C28-4B69-76CB-43EA-C5DD9BA789B3}"/>
                    </a:ext>
                  </a:extLst>
                </p14:cNvPr>
                <p14:cNvContentPartPr/>
                <p14:nvPr/>
              </p14:nvContentPartPr>
              <p14:xfrm>
                <a:off x="8257961" y="713550"/>
                <a:ext cx="109800" cy="10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D362C28-4B69-76CB-43EA-C5DD9BA789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40321" y="695550"/>
                  <a:ext cx="14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7173F3-D776-319C-56CF-16A97E286087}"/>
                    </a:ext>
                  </a:extLst>
                </p14:cNvPr>
                <p14:cNvContentPartPr/>
                <p14:nvPr/>
              </p14:nvContentPartPr>
              <p14:xfrm>
                <a:off x="8410601" y="721470"/>
                <a:ext cx="25200" cy="119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7173F3-D776-319C-56CF-16A97E2860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92961" y="703470"/>
                  <a:ext cx="60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DBA2079-B964-4C1B-BE98-A088DE046C4C}"/>
                    </a:ext>
                  </a:extLst>
                </p14:cNvPr>
                <p14:cNvContentPartPr/>
                <p14:nvPr/>
              </p14:nvContentPartPr>
              <p14:xfrm>
                <a:off x="8400161" y="728670"/>
                <a:ext cx="79200" cy="118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DBA2079-B964-4C1B-BE98-A088DE046C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82161" y="710670"/>
                  <a:ext cx="114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513FED-D12A-AFDA-F5CA-0FCF0A08A7CA}"/>
                    </a:ext>
                  </a:extLst>
                </p14:cNvPr>
                <p14:cNvContentPartPr/>
                <p14:nvPr/>
              </p14:nvContentPartPr>
              <p14:xfrm>
                <a:off x="8513561" y="732630"/>
                <a:ext cx="141840" cy="104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513FED-D12A-AFDA-F5CA-0FCF0A08A7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95921" y="714630"/>
                  <a:ext cx="177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3D6C3D-0957-FA23-FE69-9A8234FF336F}"/>
                    </a:ext>
                  </a:extLst>
                </p14:cNvPr>
                <p14:cNvContentPartPr/>
                <p14:nvPr/>
              </p14:nvContentPartPr>
              <p14:xfrm>
                <a:off x="8637041" y="690870"/>
                <a:ext cx="80280" cy="145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3D6C3D-0957-FA23-FE69-9A8234FF33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19401" y="673230"/>
                  <a:ext cx="115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26BD59B-AB55-E98F-0909-66069988887B}"/>
                    </a:ext>
                  </a:extLst>
                </p14:cNvPr>
                <p14:cNvContentPartPr/>
                <p14:nvPr/>
              </p14:nvContentPartPr>
              <p14:xfrm>
                <a:off x="8659721" y="759990"/>
                <a:ext cx="59400" cy="10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26BD59B-AB55-E98F-0909-6606998888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42081" y="741990"/>
                  <a:ext cx="95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F7E5AA-7D6A-3CC7-A94D-37DCD3A04EBB}"/>
                    </a:ext>
                  </a:extLst>
                </p14:cNvPr>
                <p14:cNvContentPartPr/>
                <p14:nvPr/>
              </p14:nvContentPartPr>
              <p14:xfrm>
                <a:off x="8756921" y="718230"/>
                <a:ext cx="317160" cy="11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F7E5AA-7D6A-3CC7-A94D-37DCD3A04E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39281" y="700590"/>
                  <a:ext cx="352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9E1B800-CCCB-D976-E47C-C66B0042BE8B}"/>
                    </a:ext>
                  </a:extLst>
                </p14:cNvPr>
                <p14:cNvContentPartPr/>
                <p14:nvPr/>
              </p14:nvContentPartPr>
              <p14:xfrm>
                <a:off x="9281801" y="700950"/>
                <a:ext cx="123480" cy="250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9E1B800-CCCB-D976-E47C-C66B0042BE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64161" y="683310"/>
                  <a:ext cx="159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F90AA4D-2A28-A5FD-011A-2CB7DD4AEC16}"/>
                    </a:ext>
                  </a:extLst>
                </p14:cNvPr>
                <p14:cNvContentPartPr/>
                <p14:nvPr/>
              </p14:nvContentPartPr>
              <p14:xfrm>
                <a:off x="9425441" y="693030"/>
                <a:ext cx="200880" cy="144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F90AA4D-2A28-A5FD-011A-2CB7DD4AEC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07801" y="675390"/>
                  <a:ext cx="23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E22142-DE15-76C4-D5A4-E027025181B4}"/>
                    </a:ext>
                  </a:extLst>
                </p14:cNvPr>
                <p14:cNvContentPartPr/>
                <p14:nvPr/>
              </p14:nvContentPartPr>
              <p14:xfrm>
                <a:off x="9664841" y="689070"/>
                <a:ext cx="100440" cy="145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E22142-DE15-76C4-D5A4-E027025181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47201" y="671430"/>
                  <a:ext cx="1360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63D9CD6-8A42-E26D-B1D4-5F70B16FA566}"/>
              </a:ext>
            </a:extLst>
          </p:cNvPr>
          <p:cNvGrpSpPr/>
          <p:nvPr/>
        </p:nvGrpSpPr>
        <p:grpSpPr>
          <a:xfrm>
            <a:off x="223481" y="846390"/>
            <a:ext cx="933840" cy="556200"/>
            <a:chOff x="223481" y="846390"/>
            <a:chExt cx="933840" cy="55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C1AE1AC-E5A9-1367-E151-5A29FE0A6C5F}"/>
                    </a:ext>
                  </a:extLst>
                </p14:cNvPr>
                <p14:cNvContentPartPr/>
                <p14:nvPr/>
              </p14:nvContentPartPr>
              <p14:xfrm>
                <a:off x="268481" y="846390"/>
                <a:ext cx="245520" cy="225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C1AE1AC-E5A9-1367-E151-5A29FE0A6C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0481" y="828750"/>
                  <a:ext cx="281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13C64D-CABD-5E47-A112-E3239172E0D3}"/>
                    </a:ext>
                  </a:extLst>
                </p14:cNvPr>
                <p14:cNvContentPartPr/>
                <p14:nvPr/>
              </p14:nvContentPartPr>
              <p14:xfrm>
                <a:off x="540641" y="955830"/>
                <a:ext cx="35640" cy="97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13C64D-CABD-5E47-A112-E3239172E0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3001" y="937830"/>
                  <a:ext cx="7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2CB27B0-3EF1-CE79-E75E-201D6E370B25}"/>
                    </a:ext>
                  </a:extLst>
                </p14:cNvPr>
                <p14:cNvContentPartPr/>
                <p14:nvPr/>
              </p14:nvContentPartPr>
              <p14:xfrm>
                <a:off x="501401" y="908670"/>
                <a:ext cx="201600" cy="104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2CB27B0-3EF1-CE79-E75E-201D6E370B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3401" y="890670"/>
                  <a:ext cx="23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41C6D86-8F8D-9DC7-8ECA-5CCFBBEB94D8}"/>
                    </a:ext>
                  </a:extLst>
                </p14:cNvPr>
                <p14:cNvContentPartPr/>
                <p14:nvPr/>
              </p14:nvContentPartPr>
              <p14:xfrm>
                <a:off x="223481" y="1239870"/>
                <a:ext cx="201960" cy="11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41C6D86-8F8D-9DC7-8ECA-5CCFBBEB94D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5841" y="1222230"/>
                  <a:ext cx="237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DB271F-B721-B875-7E2E-CBEC3F3F7F4C}"/>
                    </a:ext>
                  </a:extLst>
                </p14:cNvPr>
                <p14:cNvContentPartPr/>
                <p14:nvPr/>
              </p14:nvContentPartPr>
              <p14:xfrm>
                <a:off x="358481" y="1137270"/>
                <a:ext cx="19440" cy="15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DB271F-B721-B875-7E2E-CBEC3F3F7F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0841" y="1119270"/>
                  <a:ext cx="55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E3760E-93CC-0CF4-85EC-334502DFAF53}"/>
                    </a:ext>
                  </a:extLst>
                </p14:cNvPr>
                <p14:cNvContentPartPr/>
                <p14:nvPr/>
              </p14:nvContentPartPr>
              <p14:xfrm>
                <a:off x="420401" y="1192710"/>
                <a:ext cx="120960" cy="209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E3760E-93CC-0CF4-85EC-334502DFAF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761" y="1174710"/>
                  <a:ext cx="156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B563FC2-6798-03DB-DD07-4FF83167FFB1}"/>
                    </a:ext>
                  </a:extLst>
                </p14:cNvPr>
                <p14:cNvContentPartPr/>
                <p14:nvPr/>
              </p14:nvContentPartPr>
              <p14:xfrm>
                <a:off x="538121" y="1147350"/>
                <a:ext cx="46080" cy="124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B563FC2-6798-03DB-DD07-4FF83167FF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0481" y="1129710"/>
                  <a:ext cx="81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FD4DCF-C6B6-36C8-B226-381BFE482820}"/>
                    </a:ext>
                  </a:extLst>
                </p14:cNvPr>
                <p14:cNvContentPartPr/>
                <p14:nvPr/>
              </p14:nvContentPartPr>
              <p14:xfrm>
                <a:off x="560801" y="1160310"/>
                <a:ext cx="63000" cy="8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FD4DCF-C6B6-36C8-B226-381BFE4828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3161" y="1142310"/>
                  <a:ext cx="98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A6E4AC-67B3-7F9F-7DF5-A42A98D3E133}"/>
                    </a:ext>
                  </a:extLst>
                </p14:cNvPr>
                <p14:cNvContentPartPr/>
                <p14:nvPr/>
              </p14:nvContentPartPr>
              <p14:xfrm>
                <a:off x="634241" y="1114230"/>
                <a:ext cx="27720" cy="132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A6E4AC-67B3-7F9F-7DF5-A42A98D3E13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6601" y="1096230"/>
                  <a:ext cx="63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634FA0-16FD-6E1F-EB62-94CB0C7DACFE}"/>
                    </a:ext>
                  </a:extLst>
                </p14:cNvPr>
                <p14:cNvContentPartPr/>
                <p14:nvPr/>
              </p14:nvContentPartPr>
              <p14:xfrm>
                <a:off x="637481" y="1141950"/>
                <a:ext cx="84240" cy="90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634FA0-16FD-6E1F-EB62-94CB0C7DACF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9841" y="1124310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3C3DB6-8599-2146-D328-BD360A0415EC}"/>
                    </a:ext>
                  </a:extLst>
                </p14:cNvPr>
                <p14:cNvContentPartPr/>
                <p14:nvPr/>
              </p14:nvContentPartPr>
              <p14:xfrm>
                <a:off x="700121" y="1121790"/>
                <a:ext cx="36360" cy="9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3C3DB6-8599-2146-D328-BD360A0415E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2481" y="1103790"/>
                  <a:ext cx="72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EED000A-6049-B5C7-DD19-30454E6B78B9}"/>
                    </a:ext>
                  </a:extLst>
                </p14:cNvPr>
                <p14:cNvContentPartPr/>
                <p14:nvPr/>
              </p14:nvContentPartPr>
              <p14:xfrm>
                <a:off x="700841" y="1083990"/>
                <a:ext cx="139320" cy="92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EED000A-6049-B5C7-DD19-30454E6B78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3201" y="1065990"/>
                  <a:ext cx="17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B16F86C-17F0-4FC9-C69D-50379D1A5D49}"/>
                    </a:ext>
                  </a:extLst>
                </p14:cNvPr>
                <p14:cNvContentPartPr/>
                <p14:nvPr/>
              </p14:nvContentPartPr>
              <p14:xfrm>
                <a:off x="851321" y="1023510"/>
                <a:ext cx="73800" cy="111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B16F86C-17F0-4FC9-C69D-50379D1A5D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3321" y="1005510"/>
                  <a:ext cx="109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E0053A-68AA-5582-F41F-0E3BCC61C387}"/>
                    </a:ext>
                  </a:extLst>
                </p14:cNvPr>
                <p14:cNvContentPartPr/>
                <p14:nvPr/>
              </p14:nvContentPartPr>
              <p14:xfrm>
                <a:off x="947801" y="1018110"/>
                <a:ext cx="114840" cy="82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E0053A-68AA-5582-F41F-0E3BCC61C38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0161" y="1000110"/>
                  <a:ext cx="150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5C9AE2-7600-CD3D-4057-0965FBA36D55}"/>
                    </a:ext>
                  </a:extLst>
                </p14:cNvPr>
                <p14:cNvContentPartPr/>
                <p14:nvPr/>
              </p14:nvContentPartPr>
              <p14:xfrm>
                <a:off x="1069121" y="957270"/>
                <a:ext cx="57240" cy="130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5C9AE2-7600-CD3D-4057-0965FBA36D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1481" y="939630"/>
                  <a:ext cx="92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204C22D-09D5-400C-3C8A-FF42EBF1BEE3}"/>
                    </a:ext>
                  </a:extLst>
                </p14:cNvPr>
                <p14:cNvContentPartPr/>
                <p14:nvPr/>
              </p14:nvContentPartPr>
              <p14:xfrm>
                <a:off x="627401" y="902550"/>
                <a:ext cx="108360" cy="101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204C22D-09D5-400C-3C8A-FF42EBF1BE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9761" y="884910"/>
                  <a:ext cx="144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DC6D32D-9F61-6301-AB4B-E517B94CB334}"/>
                    </a:ext>
                  </a:extLst>
                </p14:cNvPr>
                <p14:cNvContentPartPr/>
                <p14:nvPr/>
              </p14:nvContentPartPr>
              <p14:xfrm>
                <a:off x="765641" y="857190"/>
                <a:ext cx="167040" cy="126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DC6D32D-9F61-6301-AB4B-E517B94CB3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7641" y="839550"/>
                  <a:ext cx="20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40F401B-98C9-B8BE-4DD3-943929687FC5}"/>
                    </a:ext>
                  </a:extLst>
                </p14:cNvPr>
                <p14:cNvContentPartPr/>
                <p14:nvPr/>
              </p14:nvContentPartPr>
              <p14:xfrm>
                <a:off x="990641" y="894630"/>
                <a:ext cx="5400" cy="8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40F401B-98C9-B8BE-4DD3-943929687F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2641" y="876630"/>
                  <a:ext cx="41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8C89671-99AB-EBDC-411F-6B30D985DAF7}"/>
                    </a:ext>
                  </a:extLst>
                </p14:cNvPr>
                <p14:cNvContentPartPr/>
                <p14:nvPr/>
              </p14:nvContentPartPr>
              <p14:xfrm>
                <a:off x="1099721" y="1029270"/>
                <a:ext cx="46440" cy="22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8C89671-99AB-EBDC-411F-6B30D985DA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081" y="1011270"/>
                  <a:ext cx="82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FEF135C-EA80-2CF1-AF5B-B6C48F4D73EB}"/>
                    </a:ext>
                  </a:extLst>
                </p14:cNvPr>
                <p14:cNvContentPartPr/>
                <p14:nvPr/>
              </p14:nvContentPartPr>
              <p14:xfrm>
                <a:off x="1079561" y="1108830"/>
                <a:ext cx="77760" cy="23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FEF135C-EA80-2CF1-AF5B-B6C48F4D73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1561" y="1091190"/>
                  <a:ext cx="11340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27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0014-2139-945F-EFE5-96403A980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2AE753A-31D0-C9D4-3F41-46FDDB8C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1876"/>
            <a:ext cx="4751727" cy="31984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6B5828-BC9B-68D8-8A32-6125CDC5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6" y="265556"/>
            <a:ext cx="3675185" cy="65924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sz="2000" dirty="0"/>
              <a:t>На це заняття у нас буде пару завдань:</a:t>
            </a:r>
          </a:p>
          <a:p>
            <a:r>
              <a:rPr lang="uk-UA" sz="2000" dirty="0"/>
              <a:t>Покращити код і позбутися </a:t>
            </a:r>
            <a:r>
              <a:rPr lang="en-US" sz="2000" dirty="0"/>
              <a:t>boilerplate</a:t>
            </a:r>
            <a:endParaRPr lang="ru-RU" sz="2000" dirty="0"/>
          </a:p>
          <a:p>
            <a:r>
              <a:rPr lang="uk-UA" sz="2000" dirty="0"/>
              <a:t>Замінити вивід в </a:t>
            </a:r>
            <a:r>
              <a:rPr lang="en-US" sz="2000" dirty="0" err="1"/>
              <a:t>System.out</a:t>
            </a:r>
            <a:r>
              <a:rPr lang="en-US" sz="2000" dirty="0"/>
              <a:t> </a:t>
            </a:r>
            <a:r>
              <a:rPr lang="ru-RU" sz="2000" dirty="0"/>
              <a:t>на </a:t>
            </a:r>
            <a:r>
              <a:rPr lang="en-US" sz="2000" dirty="0"/>
              <a:t>Logger</a:t>
            </a:r>
          </a:p>
          <a:p>
            <a:r>
              <a:rPr lang="uk-UA" sz="2000" dirty="0"/>
              <a:t>Перенести великі частини в нові класи</a:t>
            </a:r>
          </a:p>
          <a:p>
            <a:r>
              <a:rPr lang="uk-UA" sz="2000" dirty="0"/>
              <a:t>Додати </a:t>
            </a:r>
            <a:r>
              <a:rPr lang="en-US" sz="2000" dirty="0"/>
              <a:t>Spring</a:t>
            </a:r>
            <a:r>
              <a:rPr lang="uk-UA" sz="2000" dirty="0"/>
              <a:t> та навчитися принципу інверсійної залежності, </a:t>
            </a:r>
            <a:r>
              <a:rPr lang="en-US" sz="2000" dirty="0"/>
              <a:t>Bean</a:t>
            </a:r>
            <a:r>
              <a:rPr lang="uk-UA" sz="2000" dirty="0"/>
              <a:t>, автопідключення</a:t>
            </a:r>
            <a:r>
              <a:rPr lang="en-US" sz="2000" dirty="0"/>
              <a:t>, </a:t>
            </a:r>
            <a:r>
              <a:rPr lang="ru-RU" sz="2000" dirty="0"/>
              <a:t>та компонент</a:t>
            </a:r>
            <a:r>
              <a:rPr lang="uk-UA" sz="2000" dirty="0"/>
              <a:t>ів</a:t>
            </a:r>
          </a:p>
          <a:p>
            <a:r>
              <a:rPr lang="ru-RU" sz="2000" dirty="0"/>
              <a:t>Почати роботу над сервером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uk-UA" sz="2000" b="1" u="sng" dirty="0">
                <a:solidFill>
                  <a:srgbClr val="FF0000"/>
                </a:solidFill>
              </a:rPr>
              <a:t>Якщо комусь потрібний проект, попросіть скинути версію з уроку 5</a:t>
            </a:r>
            <a:endParaRPr lang="uk-UA" sz="2000" dirty="0"/>
          </a:p>
          <a:p>
            <a:r>
              <a:rPr lang="uk-UA" sz="2000" b="1" dirty="0">
                <a:solidFill>
                  <a:srgbClr val="FF0000"/>
                </a:solidFill>
              </a:rPr>
              <a:t>Поки робимо перші зміни у проекті </a:t>
            </a:r>
            <a:r>
              <a:rPr lang="en-US" sz="2000" b="1" u="sng" dirty="0">
                <a:solidFill>
                  <a:srgbClr val="FF0000"/>
                </a:solidFill>
              </a:rPr>
              <a:t>client</a:t>
            </a:r>
            <a:endParaRPr lang="uk-UA" sz="20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86B78-282A-867E-2B6E-AEA6FD0B572C}"/>
              </a:ext>
            </a:extLst>
          </p:cNvPr>
          <p:cNvSpPr txBox="1"/>
          <p:nvPr/>
        </p:nvSpPr>
        <p:spPr>
          <a:xfrm>
            <a:off x="4504765" y="265556"/>
            <a:ext cx="73420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Спочатку підключимо необхідні бібліотеки</a:t>
            </a:r>
            <a:r>
              <a:rPr lang="en-US" sz="1800" dirty="0"/>
              <a:t>:</a:t>
            </a:r>
          </a:p>
          <a:p>
            <a:pPr marL="342900" indent="-342900">
              <a:buAutoNum type="arabicParenR"/>
            </a:pPr>
            <a:r>
              <a:rPr lang="en-US" b="1" u="sng" dirty="0"/>
              <a:t>Slf4j</a:t>
            </a:r>
            <a:r>
              <a:rPr lang="en-US" dirty="0"/>
              <a:t> – </a:t>
            </a:r>
            <a:r>
              <a:rPr lang="ru-RU" dirty="0"/>
              <a:t>для простого логування даних (схоже на </a:t>
            </a:r>
            <a:r>
              <a:rPr lang="en-US" dirty="0" err="1"/>
              <a:t>System.out</a:t>
            </a:r>
            <a:r>
              <a:rPr lang="en-US" dirty="0"/>
              <a:t>, </a:t>
            </a:r>
            <a:r>
              <a:rPr lang="ru-RU" dirty="0"/>
              <a:t>але запису</a:t>
            </a:r>
            <a:r>
              <a:rPr lang="uk-UA" dirty="0"/>
              <a:t>ється у файли, є багато кастомних штук і форматування даних</a:t>
            </a:r>
            <a:r>
              <a:rPr lang="ru-RU" dirty="0"/>
              <a:t>).</a:t>
            </a:r>
          </a:p>
          <a:p>
            <a:pPr marL="342900" indent="-342900">
              <a:buAutoNum type="arabicParenR"/>
            </a:pPr>
            <a:r>
              <a:rPr lang="en-US" b="1" u="sng" dirty="0"/>
              <a:t>Lombok</a:t>
            </a:r>
            <a:r>
              <a:rPr lang="en-US" dirty="0"/>
              <a:t> – </a:t>
            </a:r>
            <a:r>
              <a:rPr lang="ru-RU" dirty="0"/>
              <a:t>пла</a:t>
            </a:r>
            <a:r>
              <a:rPr lang="uk-UA" dirty="0"/>
              <a:t>гін, який генерує за вас величезну частину коду в деяких випадках, але писати все одно прийдеться, все побачите на слайдах далі.</a:t>
            </a:r>
            <a:endParaRPr lang="ru-RU" dirty="0"/>
          </a:p>
          <a:p>
            <a:pPr marL="342900" indent="-342900">
              <a:buAutoNum type="arabicParenR"/>
            </a:pPr>
            <a:r>
              <a:rPr lang="en-US" b="1" u="sng" dirty="0"/>
              <a:t>Spring</a:t>
            </a:r>
            <a:r>
              <a:rPr lang="en-US" dirty="0"/>
              <a:t> – </a:t>
            </a:r>
            <a:r>
              <a:rPr lang="ru-RU" dirty="0"/>
              <a:t>величезний фреймворк (система з багатьох компонент</a:t>
            </a:r>
            <a:r>
              <a:rPr lang="uk-UA" dirty="0"/>
              <a:t>ів, коробка з інструментами</a:t>
            </a:r>
            <a:r>
              <a:rPr lang="ru-RU" dirty="0"/>
              <a:t>) для розробників, яким потрібно спрощення коду, робота з даними, безпека, серверні можливості, робота з БД і багато інших, придуманих розробниками зі всього світу</a:t>
            </a:r>
            <a:r>
              <a:rPr lang="en-US" dirty="0"/>
              <a:t>.</a:t>
            </a:r>
            <a:r>
              <a:rPr lang="uk-UA" dirty="0"/>
              <a:t> Не єдиний, але дуже популярний.</a:t>
            </a:r>
            <a:endParaRPr lang="ru-RU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CEED70-05B5-BA73-C451-2EA5240E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520" y="4446409"/>
            <a:ext cx="1581371" cy="1219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DC8BE-559E-6A56-8C28-DA694A3A8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911" y="4165382"/>
            <a:ext cx="704948" cy="562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CDE75A-C869-8C2C-0FCF-1154F6C1ECF5}"/>
                  </a:ext>
                </a:extLst>
              </p14:cNvPr>
              <p14:cNvContentPartPr/>
              <p14:nvPr/>
            </p14:nvContentPartPr>
            <p14:xfrm>
              <a:off x="10622910" y="4069020"/>
              <a:ext cx="158400" cy="20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CDE75A-C869-8C2C-0FCF-1154F6C1EC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16790" y="4062900"/>
                <a:ext cx="1706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579DFCD-48A5-B6E4-C96B-D8B05EE1DD5E}"/>
                  </a:ext>
                </a:extLst>
              </p14:cNvPr>
              <p14:cNvContentPartPr/>
              <p14:nvPr/>
            </p14:nvContentPartPr>
            <p14:xfrm>
              <a:off x="11687940" y="4194300"/>
              <a:ext cx="114480" cy="132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579DFCD-48A5-B6E4-C96B-D8B05EE1DD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81820" y="4188180"/>
                <a:ext cx="12672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36118D7-9446-D675-EB01-F8265E52B345}"/>
              </a:ext>
            </a:extLst>
          </p:cNvPr>
          <p:cNvGrpSpPr/>
          <p:nvPr/>
        </p:nvGrpSpPr>
        <p:grpSpPr>
          <a:xfrm>
            <a:off x="5261558" y="4763018"/>
            <a:ext cx="516960" cy="278280"/>
            <a:chOff x="5261558" y="4763018"/>
            <a:chExt cx="516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828758-92BA-B5D6-5F71-5546D15674CE}"/>
                    </a:ext>
                  </a:extLst>
                </p14:cNvPr>
                <p14:cNvContentPartPr/>
                <p14:nvPr/>
              </p14:nvContentPartPr>
              <p14:xfrm>
                <a:off x="5261558" y="4799738"/>
                <a:ext cx="65520" cy="18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828758-92BA-B5D6-5F71-5546D15674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438" y="4793618"/>
                  <a:ext cx="77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5D46B7-B5DC-7048-1581-55F9CE34EF59}"/>
                    </a:ext>
                  </a:extLst>
                </p14:cNvPr>
                <p14:cNvContentPartPr/>
                <p14:nvPr/>
              </p14:nvContentPartPr>
              <p14:xfrm>
                <a:off x="5337518" y="4888658"/>
                <a:ext cx="21240" cy="73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5D46B7-B5DC-7048-1581-55F9CE34EF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31398" y="4882538"/>
                  <a:ext cx="33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2965A6-553B-B4A0-7AC2-FB2C5169EA06}"/>
                    </a:ext>
                  </a:extLst>
                </p14:cNvPr>
                <p14:cNvContentPartPr/>
                <p14:nvPr/>
              </p14:nvContentPartPr>
              <p14:xfrm>
                <a:off x="5335718" y="4863818"/>
                <a:ext cx="5400" cy="1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2965A6-553B-B4A0-7AC2-FB2C5169EA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9598" y="4857698"/>
                  <a:ext cx="1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7E937B-1EAB-FB76-978F-D2F0976517F9}"/>
                    </a:ext>
                  </a:extLst>
                </p14:cNvPr>
                <p14:cNvContentPartPr/>
                <p14:nvPr/>
              </p14:nvContentPartPr>
              <p14:xfrm>
                <a:off x="5365958" y="4875338"/>
                <a:ext cx="71280" cy="165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7E937B-1EAB-FB76-978F-D2F0976517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59838" y="4869218"/>
                  <a:ext cx="83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3F1D27-F2F0-6CB7-FB50-A2EA51588438}"/>
                    </a:ext>
                  </a:extLst>
                </p14:cNvPr>
                <p14:cNvContentPartPr/>
                <p14:nvPr/>
              </p14:nvContentPartPr>
              <p14:xfrm>
                <a:off x="5423558" y="4859858"/>
                <a:ext cx="21240" cy="9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3F1D27-F2F0-6CB7-FB50-A2EA515884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17438" y="4853738"/>
                  <a:ext cx="33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A1F56C-75B3-2792-57D3-F97A307101C4}"/>
                    </a:ext>
                  </a:extLst>
                </p14:cNvPr>
                <p14:cNvContentPartPr/>
                <p14:nvPr/>
              </p14:nvContentPartPr>
              <p14:xfrm>
                <a:off x="5438678" y="4824578"/>
                <a:ext cx="120960" cy="178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A1F56C-75B3-2792-57D3-F97A307101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2558" y="4818458"/>
                  <a:ext cx="133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C14B23-BFF5-18EF-7AD6-2424E43195AA}"/>
                    </a:ext>
                  </a:extLst>
                </p14:cNvPr>
                <p14:cNvContentPartPr/>
                <p14:nvPr/>
              </p14:nvContentPartPr>
              <p14:xfrm>
                <a:off x="5515718" y="4790018"/>
                <a:ext cx="122760" cy="10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C14B23-BFF5-18EF-7AD6-2424E43195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9598" y="4783898"/>
                  <a:ext cx="135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D8E1A4-45AE-2D02-3B8E-0ADE49AD8FF8}"/>
                    </a:ext>
                  </a:extLst>
                </p14:cNvPr>
                <p14:cNvContentPartPr/>
                <p14:nvPr/>
              </p14:nvContentPartPr>
              <p14:xfrm>
                <a:off x="5645318" y="4796138"/>
                <a:ext cx="20160" cy="7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D8E1A4-45AE-2D02-3B8E-0ADE49AD8F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39198" y="4790018"/>
                  <a:ext cx="32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F3B38C-2B06-C8BD-4F99-1EFF6CF27BF8}"/>
                    </a:ext>
                  </a:extLst>
                </p14:cNvPr>
                <p14:cNvContentPartPr/>
                <p14:nvPr/>
              </p14:nvContentPartPr>
              <p14:xfrm>
                <a:off x="5610758" y="4763018"/>
                <a:ext cx="167760" cy="10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F3B38C-2B06-C8BD-4F99-1EFF6CF27B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4638" y="4756898"/>
                  <a:ext cx="180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80D58D-6FAE-3C11-5975-E81F9580AE0D}"/>
              </a:ext>
            </a:extLst>
          </p:cNvPr>
          <p:cNvGrpSpPr/>
          <p:nvPr/>
        </p:nvGrpSpPr>
        <p:grpSpPr>
          <a:xfrm>
            <a:off x="5399520" y="4455443"/>
            <a:ext cx="107280" cy="233280"/>
            <a:chOff x="5399520" y="4455443"/>
            <a:chExt cx="1072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177171-AED3-7E20-2C1D-248517F5190B}"/>
                    </a:ext>
                  </a:extLst>
                </p14:cNvPr>
                <p14:cNvContentPartPr/>
                <p14:nvPr/>
              </p14:nvContentPartPr>
              <p14:xfrm>
                <a:off x="5404200" y="4455443"/>
                <a:ext cx="44640" cy="21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177171-AED3-7E20-2C1D-248517F519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8080" y="4449323"/>
                  <a:ext cx="56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34D41E-8A62-E03D-D299-F0FB557A4E72}"/>
                    </a:ext>
                  </a:extLst>
                </p14:cNvPr>
                <p14:cNvContentPartPr/>
                <p14:nvPr/>
              </p14:nvContentPartPr>
              <p14:xfrm>
                <a:off x="5399520" y="4659203"/>
                <a:ext cx="107280" cy="2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34D41E-8A62-E03D-D299-F0FB557A4E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3400" y="4653083"/>
                  <a:ext cx="1195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95E361-26BF-3A50-802F-C66D495E0A53}"/>
              </a:ext>
            </a:extLst>
          </p:cNvPr>
          <p:cNvGrpSpPr/>
          <p:nvPr/>
        </p:nvGrpSpPr>
        <p:grpSpPr>
          <a:xfrm>
            <a:off x="10266780" y="4330523"/>
            <a:ext cx="673920" cy="280800"/>
            <a:chOff x="10266780" y="4330523"/>
            <a:chExt cx="67392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873E37-2F01-7A23-4F27-13F5A036CD2C}"/>
                    </a:ext>
                  </a:extLst>
                </p14:cNvPr>
                <p14:cNvContentPartPr/>
                <p14:nvPr/>
              </p14:nvContentPartPr>
              <p14:xfrm>
                <a:off x="10266780" y="4376243"/>
                <a:ext cx="88560" cy="23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873E37-2F01-7A23-4F27-13F5A036CD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60660" y="4370123"/>
                  <a:ext cx="100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257BC2-3A23-81F3-133F-A5B2FC0E8ADF}"/>
                    </a:ext>
                  </a:extLst>
                </p14:cNvPr>
                <p14:cNvContentPartPr/>
                <p14:nvPr/>
              </p14:nvContentPartPr>
              <p14:xfrm>
                <a:off x="10359660" y="4398923"/>
                <a:ext cx="132840" cy="9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257BC2-3A23-81F3-133F-A5B2FC0E8A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53540" y="4392803"/>
                  <a:ext cx="14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AEC3AD-00B9-CF71-B495-718F873A4A8F}"/>
                    </a:ext>
                  </a:extLst>
                </p14:cNvPr>
                <p14:cNvContentPartPr/>
                <p14:nvPr/>
              </p14:nvContentPartPr>
              <p14:xfrm>
                <a:off x="10509060" y="4392083"/>
                <a:ext cx="12960" cy="8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AEC3AD-00B9-CF71-B495-718F873A4A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02940" y="4385963"/>
                  <a:ext cx="2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E6218E-266E-2FD9-5261-CCA1EFC6594A}"/>
                    </a:ext>
                  </a:extLst>
                </p14:cNvPr>
                <p14:cNvContentPartPr/>
                <p14:nvPr/>
              </p14:nvContentPartPr>
              <p14:xfrm>
                <a:off x="10497540" y="4330523"/>
                <a:ext cx="15120" cy="58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E6218E-266E-2FD9-5261-CCA1EFC65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91420" y="4324403"/>
                  <a:ext cx="27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B68B0A-EBFD-320B-ACA3-F0E01EDD92E2}"/>
                    </a:ext>
                  </a:extLst>
                </p14:cNvPr>
                <p14:cNvContentPartPr/>
                <p14:nvPr/>
              </p14:nvContentPartPr>
              <p14:xfrm>
                <a:off x="10532100" y="4364723"/>
                <a:ext cx="164520" cy="126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B68B0A-EBFD-320B-ACA3-F0E01EDD92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5980" y="4358603"/>
                  <a:ext cx="176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09FAF3-70DD-A217-12E9-EEC76903C906}"/>
                    </a:ext>
                  </a:extLst>
                </p14:cNvPr>
                <p14:cNvContentPartPr/>
                <p14:nvPr/>
              </p14:nvContentPartPr>
              <p14:xfrm>
                <a:off x="10712820" y="4383083"/>
                <a:ext cx="127800" cy="11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09FAF3-70DD-A217-12E9-EEC76903C9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6700" y="4376963"/>
                  <a:ext cx="140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FBEF9B-6433-3307-7B4C-8C305885AA8F}"/>
                    </a:ext>
                  </a:extLst>
                </p14:cNvPr>
                <p14:cNvContentPartPr/>
                <p14:nvPr/>
              </p14:nvContentPartPr>
              <p14:xfrm>
                <a:off x="10852500" y="4384163"/>
                <a:ext cx="8820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FBEF9B-6433-3307-7B4C-8C305885AA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46380" y="4378043"/>
                  <a:ext cx="1004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9392D9E-0B94-96CD-F49E-59B393725C66}"/>
                  </a:ext>
                </a:extLst>
              </p14:cNvPr>
              <p14:cNvContentPartPr/>
              <p14:nvPr/>
            </p14:nvContentPartPr>
            <p14:xfrm>
              <a:off x="11209980" y="4648403"/>
              <a:ext cx="360" cy="3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9392D9E-0B94-96CD-F49E-59B393725C6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203860" y="4642283"/>
                <a:ext cx="1260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B19962A-5CB1-A876-2120-F9856BC4BAE8}"/>
              </a:ext>
            </a:extLst>
          </p:cNvPr>
          <p:cNvGrpSpPr/>
          <p:nvPr/>
        </p:nvGrpSpPr>
        <p:grpSpPr>
          <a:xfrm>
            <a:off x="11221860" y="4606283"/>
            <a:ext cx="740160" cy="188640"/>
            <a:chOff x="11221860" y="4606283"/>
            <a:chExt cx="7401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C98995-E581-41CE-A542-DE7892779512}"/>
                    </a:ext>
                  </a:extLst>
                </p14:cNvPr>
                <p14:cNvContentPartPr/>
                <p14:nvPr/>
              </p14:nvContentPartPr>
              <p14:xfrm>
                <a:off x="11221860" y="4617803"/>
                <a:ext cx="70200" cy="9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C98995-E581-41CE-A542-DE78927795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15740" y="4611683"/>
                  <a:ext cx="82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7F89EC-52AD-EE5E-B9C4-929B4FF37D4B}"/>
                    </a:ext>
                  </a:extLst>
                </p14:cNvPr>
                <p14:cNvContentPartPr/>
                <p14:nvPr/>
              </p14:nvContentPartPr>
              <p14:xfrm>
                <a:off x="11293500" y="4624283"/>
                <a:ext cx="57960" cy="74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7F89EC-52AD-EE5E-B9C4-929B4FF37D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87380" y="4618163"/>
                  <a:ext cx="70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2FAB7D-11F3-BBFC-DD00-3D79FFCA09FB}"/>
                    </a:ext>
                  </a:extLst>
                </p14:cNvPr>
                <p14:cNvContentPartPr/>
                <p14:nvPr/>
              </p14:nvContentPartPr>
              <p14:xfrm>
                <a:off x="11363700" y="4621763"/>
                <a:ext cx="105120" cy="90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2FAB7D-11F3-BBFC-DD00-3D79FFCA09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57580" y="4615643"/>
                  <a:ext cx="117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75346A-6574-7357-D6F4-3F37AD579855}"/>
                    </a:ext>
                  </a:extLst>
                </p14:cNvPr>
                <p14:cNvContentPartPr/>
                <p14:nvPr/>
              </p14:nvContentPartPr>
              <p14:xfrm>
                <a:off x="11484660" y="4626083"/>
                <a:ext cx="52200" cy="81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75346A-6574-7357-D6F4-3F37AD5798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78540" y="4619963"/>
                  <a:ext cx="64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833D72-0C7C-1EA3-0961-804D05466F2E}"/>
                    </a:ext>
                  </a:extLst>
                </p14:cNvPr>
                <p14:cNvContentPartPr/>
                <p14:nvPr/>
              </p14:nvContentPartPr>
              <p14:xfrm>
                <a:off x="11544060" y="4620323"/>
                <a:ext cx="79200" cy="92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833D72-0C7C-1EA3-0961-804D05466F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37940" y="4614203"/>
                  <a:ext cx="91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9C741E-95EB-68B8-A8D7-7CB38D3F370C}"/>
                    </a:ext>
                  </a:extLst>
                </p14:cNvPr>
                <p14:cNvContentPartPr/>
                <p14:nvPr/>
              </p14:nvContentPartPr>
              <p14:xfrm>
                <a:off x="11611740" y="4606283"/>
                <a:ext cx="137160" cy="18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9C741E-95EB-68B8-A8D7-7CB38D3F37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05620" y="4600163"/>
                  <a:ext cx="149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44C067-8AD1-D582-EB0A-FAC23C5B75B9}"/>
                    </a:ext>
                  </a:extLst>
                </p14:cNvPr>
                <p14:cNvContentPartPr/>
                <p14:nvPr/>
              </p14:nvContentPartPr>
              <p14:xfrm>
                <a:off x="11766540" y="4608803"/>
                <a:ext cx="195480" cy="9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44C067-8AD1-D582-EB0A-FAC23C5B75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60420" y="4602683"/>
                  <a:ext cx="207720" cy="11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704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0729A110-1287-FE9D-66A1-124FAB2A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82" y="1938402"/>
            <a:ext cx="6923681" cy="3902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8527-8011-0D33-BAF8-F16A989F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754" y="713890"/>
            <a:ext cx="7156938" cy="2449025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Продовженню з се</a:t>
            </a:r>
            <a:r>
              <a:rPr lang="ru-RU" dirty="0"/>
              <a:t>р</a:t>
            </a:r>
            <a:r>
              <a:rPr lang="uk-UA" dirty="0"/>
              <a:t>вером бути...</a:t>
            </a:r>
          </a:p>
        </p:txBody>
      </p:sp>
    </p:spTree>
    <p:extLst>
      <p:ext uri="{BB962C8B-B14F-4D97-AF65-F5344CB8AC3E}">
        <p14:creationId xmlns:p14="http://schemas.microsoft.com/office/powerpoint/2010/main" val="78596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34CB-7033-A11F-F7AB-3B4FCE94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9A6865-45A8-A690-09A3-6368F423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7" y="193264"/>
            <a:ext cx="2975084" cy="6516818"/>
          </a:xfrm>
        </p:spPr>
        <p:txBody>
          <a:bodyPr>
            <a:normAutofit/>
          </a:bodyPr>
          <a:lstStyle/>
          <a:p>
            <a:r>
              <a:rPr lang="uk-UA" sz="1800" dirty="0"/>
              <a:t>Почнемо з </a:t>
            </a:r>
            <a:r>
              <a:rPr lang="en-US" sz="1800" dirty="0"/>
              <a:t>Lombok</a:t>
            </a:r>
          </a:p>
          <a:p>
            <a:r>
              <a:rPr lang="ru-RU" sz="1800" dirty="0"/>
              <a:t>В</a:t>
            </a:r>
            <a:r>
              <a:rPr lang="uk-UA" sz="1800" dirty="0"/>
              <a:t>ін додає до наших можливостей багато анотацій (приписки до змінних, методів та класів)</a:t>
            </a:r>
          </a:p>
          <a:p>
            <a:endParaRPr lang="uk-UA" sz="1800" dirty="0"/>
          </a:p>
          <a:p>
            <a:r>
              <a:rPr lang="uk-UA" sz="1800" dirty="0"/>
              <a:t>Вони всі при запуску проєкту за вас згенерують ту частину коду яку ви захотіли в анотації.</a:t>
            </a:r>
            <a:endParaRPr lang="en-US" sz="1800" dirty="0"/>
          </a:p>
          <a:p>
            <a:endParaRPr lang="en-US" sz="1800" dirty="0"/>
          </a:p>
          <a:p>
            <a:r>
              <a:rPr lang="uk-UA" sz="1800" dirty="0"/>
              <a:t>Також у нього є логгер, який ми додавали на минулому слайді </a:t>
            </a:r>
            <a:r>
              <a:rPr lang="en-US" sz="1800" dirty="0"/>
              <a:t>slf4j</a:t>
            </a:r>
            <a:endParaRPr lang="ru-RU" sz="1800" dirty="0"/>
          </a:p>
          <a:p>
            <a:endParaRPr lang="ru-RU" sz="1800" dirty="0"/>
          </a:p>
          <a:p>
            <a:r>
              <a:rPr lang="uk-UA" sz="1800" dirty="0"/>
              <a:t>Підключаємо анотацію, отримуємо можливість виводити дані в логи а не консоль.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uk-UA" sz="1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22FE066-DEEF-1F61-A0CF-C598761B129A}"/>
              </a:ext>
            </a:extLst>
          </p:cNvPr>
          <p:cNvGrpSpPr/>
          <p:nvPr/>
        </p:nvGrpSpPr>
        <p:grpSpPr>
          <a:xfrm>
            <a:off x="3341809" y="131928"/>
            <a:ext cx="2341553" cy="2042885"/>
            <a:chOff x="4741504" y="193264"/>
            <a:chExt cx="2341553" cy="204288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1F422A9-A92C-BFEA-709A-3380D715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504" y="193264"/>
              <a:ext cx="2341553" cy="2042885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6E09E1C-E289-FB3D-36A8-0CC1B8DF9F81}"/>
                </a:ext>
              </a:extLst>
            </p:cNvPr>
            <p:cNvGrpSpPr/>
            <p:nvPr/>
          </p:nvGrpSpPr>
          <p:grpSpPr>
            <a:xfrm>
              <a:off x="6465560" y="485775"/>
              <a:ext cx="151200" cy="263160"/>
              <a:chOff x="6616760" y="322380"/>
              <a:chExt cx="151200" cy="26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9CD94BA-DC14-A1F3-3D4B-C65E242EBED3}"/>
                      </a:ext>
                    </a:extLst>
                  </p14:cNvPr>
                  <p14:cNvContentPartPr/>
                  <p14:nvPr/>
                </p14:nvContentPartPr>
                <p14:xfrm>
                  <a:off x="6616760" y="322380"/>
                  <a:ext cx="102600" cy="2530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9CD94BA-DC14-A1F3-3D4B-C65E242EBED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10640" y="316260"/>
                    <a:ext cx="11484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B92D8703-F808-478B-DB65-9FFF50CCCCD5}"/>
                      </a:ext>
                    </a:extLst>
                  </p14:cNvPr>
                  <p14:cNvContentPartPr/>
                  <p14:nvPr/>
                </p14:nvContentPartPr>
                <p14:xfrm>
                  <a:off x="6618200" y="570060"/>
                  <a:ext cx="149760" cy="154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B92D8703-F808-478B-DB65-9FFF50CCCCD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612080" y="563940"/>
                    <a:ext cx="16200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4D1664B-49F0-C67E-42E5-EB9FA706D7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6052" b="23435"/>
          <a:stretch/>
        </p:blipFill>
        <p:spPr>
          <a:xfrm>
            <a:off x="5918901" y="217007"/>
            <a:ext cx="3774754" cy="29251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9EFE7A5-E41F-8A1C-B81C-E404596AB0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900" y="712306"/>
            <a:ext cx="3486637" cy="733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820DA00-3D64-94AB-9F82-D32427A48762}"/>
              </a:ext>
            </a:extLst>
          </p:cNvPr>
          <p:cNvSpPr txBox="1"/>
          <p:nvPr/>
        </p:nvSpPr>
        <p:spPr>
          <a:xfrm>
            <a:off x="5918900" y="1563640"/>
            <a:ext cx="35720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/>
              <a:t>Щоб отримувати приватну змінну, треба прописати геттер (метод </a:t>
            </a:r>
            <a:r>
              <a:rPr lang="en-US" sz="1800" dirty="0" err="1"/>
              <a:t>canOpenMessenger</a:t>
            </a:r>
            <a:r>
              <a:rPr lang="uk-UA" sz="1800" dirty="0"/>
              <a:t>)</a:t>
            </a:r>
            <a:r>
              <a:rPr lang="en-US" dirty="0"/>
              <a:t>. </a:t>
            </a:r>
            <a:r>
              <a:rPr lang="uk-UA" dirty="0"/>
              <a:t>Його приберемо і додаємо анотацію </a:t>
            </a:r>
            <a:r>
              <a:rPr lang="en-US" dirty="0"/>
              <a:t>@Getter.</a:t>
            </a:r>
            <a:endParaRPr lang="uk-UA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6C85487-448E-718D-C0C5-381FCB0334E3}"/>
              </a:ext>
            </a:extLst>
          </p:cNvPr>
          <p:cNvGrpSpPr/>
          <p:nvPr/>
        </p:nvGrpSpPr>
        <p:grpSpPr>
          <a:xfrm>
            <a:off x="9405537" y="1687516"/>
            <a:ext cx="2743583" cy="1229575"/>
            <a:chOff x="4692441" y="2990529"/>
            <a:chExt cx="2743583" cy="122957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E39CDF0-72DD-5FD5-F94E-BF018B33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92441" y="2990529"/>
              <a:ext cx="1924319" cy="581106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6EDA33B-AE96-A3FA-1BE9-7CE00C0F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92441" y="3686630"/>
              <a:ext cx="2743583" cy="53347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B9A149F-1964-FFAC-D298-835657439EF7}"/>
                    </a:ext>
                  </a:extLst>
                </p14:cNvPr>
                <p14:cNvContentPartPr/>
                <p14:nvPr/>
              </p14:nvContentPartPr>
              <p14:xfrm>
                <a:off x="6723050" y="3300915"/>
                <a:ext cx="172800" cy="270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B9A149F-1964-FFAC-D298-835657439E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16930" y="3294795"/>
                  <a:ext cx="1850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1BF7B5-DC9E-FCDF-C568-584C336C3A61}"/>
              </a:ext>
            </a:extLst>
          </p:cNvPr>
          <p:cNvGrpSpPr/>
          <p:nvPr/>
        </p:nvGrpSpPr>
        <p:grpSpPr>
          <a:xfrm>
            <a:off x="3341809" y="3158775"/>
            <a:ext cx="4248743" cy="1133633"/>
            <a:chOff x="3341809" y="3549555"/>
            <a:chExt cx="4248743" cy="113363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CC40C16-0E41-7038-DACC-97AF0C04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341809" y="3549555"/>
              <a:ext cx="4248743" cy="1133633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0F64E26-8186-07F8-23D9-2F4D07B5F2EC}"/>
                </a:ext>
              </a:extLst>
            </p:cNvPr>
            <p:cNvGrpSpPr/>
            <p:nvPr/>
          </p:nvGrpSpPr>
          <p:grpSpPr>
            <a:xfrm>
              <a:off x="6722960" y="4203820"/>
              <a:ext cx="135720" cy="317880"/>
              <a:chOff x="6722960" y="4203820"/>
              <a:chExt cx="135720" cy="31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D79E29C1-7ED0-5016-62D2-5773242800A8}"/>
                      </a:ext>
                    </a:extLst>
                  </p14:cNvPr>
                  <p14:cNvContentPartPr/>
                  <p14:nvPr/>
                </p14:nvContentPartPr>
                <p14:xfrm>
                  <a:off x="6722960" y="4203820"/>
                  <a:ext cx="120960" cy="20484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D79E29C1-7ED0-5016-62D2-5773242800A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16840" y="4197700"/>
                    <a:ext cx="13320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C759B27-FAFC-1B68-14A9-38415694A127}"/>
                      </a:ext>
                    </a:extLst>
                  </p14:cNvPr>
                  <p14:cNvContentPartPr/>
                  <p14:nvPr/>
                </p14:nvContentPartPr>
                <p14:xfrm>
                  <a:off x="6809000" y="4292380"/>
                  <a:ext cx="49680" cy="22932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1C759B27-FAFC-1B68-14A9-38415694A12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802880" y="4286260"/>
                    <a:ext cx="61920" cy="241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FEED56-451D-04BA-6920-85DB5FEE0592}"/>
                    </a:ext>
                  </a:extLst>
                </p14:cNvPr>
                <p14:cNvContentPartPr/>
                <p14:nvPr/>
              </p14:nvContentPartPr>
              <p14:xfrm>
                <a:off x="3925400" y="3644380"/>
                <a:ext cx="291240" cy="90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FEED56-451D-04BA-6920-85DB5FEE059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19280" y="3638260"/>
                  <a:ext cx="303480" cy="10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B70D99B-F314-B889-419B-E812F928706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384468" y="4486495"/>
            <a:ext cx="4108532" cy="95586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F5310A7-DAC9-FA71-78BA-3DD77F99563F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414389" y="5481402"/>
            <a:ext cx="4048690" cy="1047896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5ED23F6-0B43-9C6C-D6A2-067AE09A517E}"/>
              </a:ext>
            </a:extLst>
          </p:cNvPr>
          <p:cNvGrpSpPr/>
          <p:nvPr/>
        </p:nvGrpSpPr>
        <p:grpSpPr>
          <a:xfrm>
            <a:off x="7505460" y="5054140"/>
            <a:ext cx="366840" cy="1020600"/>
            <a:chOff x="7505460" y="5054140"/>
            <a:chExt cx="366840" cy="10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2A851B-1932-76F0-30EC-A7565FF76728}"/>
                    </a:ext>
                  </a:extLst>
                </p14:cNvPr>
                <p14:cNvContentPartPr/>
                <p14:nvPr/>
              </p14:nvContentPartPr>
              <p14:xfrm>
                <a:off x="7505460" y="5054140"/>
                <a:ext cx="145440" cy="102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2A851B-1932-76F0-30EC-A7565FF767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99340" y="5048020"/>
                  <a:ext cx="15768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01F8BA8-D404-B99E-07B5-486DD9E45F0E}"/>
                    </a:ext>
                  </a:extLst>
                </p14:cNvPr>
                <p14:cNvContentPartPr/>
                <p14:nvPr/>
              </p14:nvContentPartPr>
              <p14:xfrm>
                <a:off x="7759620" y="5206780"/>
                <a:ext cx="90720" cy="21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01F8BA8-D404-B99E-07B5-486DD9E45F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53500" y="5200660"/>
                  <a:ext cx="102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84BC64-083D-4665-0A3B-ACAD5DEF6BAC}"/>
                    </a:ext>
                  </a:extLst>
                </p14:cNvPr>
                <p14:cNvContentPartPr/>
                <p14:nvPr/>
              </p14:nvContentPartPr>
              <p14:xfrm>
                <a:off x="7759620" y="5156020"/>
                <a:ext cx="112680" cy="13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84BC64-083D-4665-0A3B-ACAD5DEF6BA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53500" y="5149900"/>
                  <a:ext cx="124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ED1B7CB-D81F-3A37-F0E0-731D3A1BCE6C}"/>
                    </a:ext>
                  </a:extLst>
                </p14:cNvPr>
                <p14:cNvContentPartPr/>
                <p14:nvPr/>
              </p14:nvContentPartPr>
              <p14:xfrm>
                <a:off x="7772220" y="5156020"/>
                <a:ext cx="360" cy="86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ED1B7CB-D81F-3A37-F0E0-731D3A1BCE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66100" y="5149900"/>
                  <a:ext cx="1260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6D72340E-2E7A-A25E-16CB-2D1F8FE102F0}"/>
              </a:ext>
            </a:extLst>
          </p:cNvPr>
          <p:cNvSpPr txBox="1"/>
          <p:nvPr/>
        </p:nvSpPr>
        <p:spPr>
          <a:xfrm>
            <a:off x="8140539" y="3270003"/>
            <a:ext cx="342816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/>
              <a:t>Як ви можете побачити, у нас тепер не додаються рядки у виведенні, ви додаєте </a:t>
            </a:r>
            <a:r>
              <a:rPr lang="en-US" sz="1600" dirty="0"/>
              <a:t>{} </a:t>
            </a:r>
            <a:r>
              <a:rPr lang="ru-RU" sz="1600" dirty="0"/>
              <a:t>до пов</a:t>
            </a:r>
            <a:r>
              <a:rPr lang="uk-UA" sz="1600" dirty="0"/>
              <a:t>ідомлення, де хочете вставити рядок, а його вже прописуємо як параметр.</a:t>
            </a:r>
          </a:p>
          <a:p>
            <a:endParaRPr lang="uk-UA" sz="1600" dirty="0"/>
          </a:p>
          <a:p>
            <a:r>
              <a:rPr lang="uk-UA" sz="1600" dirty="0"/>
              <a:t>Особливо звертайте увагу на порядок, як написали, так і буде читатися логером. </a:t>
            </a:r>
          </a:p>
          <a:p>
            <a:endParaRPr lang="uk-UA" sz="1600" dirty="0"/>
          </a:p>
          <a:p>
            <a:r>
              <a:rPr lang="uk-UA" sz="1600" dirty="0"/>
              <a:t>Якщо не вистачає параметрів, буде помилка. 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D95CF8-5F50-D6A9-105B-86FB2626A884}"/>
              </a:ext>
            </a:extLst>
          </p:cNvPr>
          <p:cNvGrpSpPr/>
          <p:nvPr/>
        </p:nvGrpSpPr>
        <p:grpSpPr>
          <a:xfrm>
            <a:off x="4947300" y="691740"/>
            <a:ext cx="741960" cy="379080"/>
            <a:chOff x="4947300" y="691740"/>
            <a:chExt cx="7419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7190FF5-8577-5132-0C90-06088A7D70C1}"/>
                    </a:ext>
                  </a:extLst>
                </p14:cNvPr>
                <p14:cNvContentPartPr/>
                <p14:nvPr/>
              </p14:nvContentPartPr>
              <p14:xfrm>
                <a:off x="4947300" y="783900"/>
                <a:ext cx="86400" cy="201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7190FF5-8577-5132-0C90-06088A7D70C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41180" y="777780"/>
                  <a:ext cx="98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8D3E782-915A-DF9D-3EB1-806D654AB6BA}"/>
                    </a:ext>
                  </a:extLst>
                </p14:cNvPr>
                <p14:cNvContentPartPr/>
                <p14:nvPr/>
              </p14:nvContentPartPr>
              <p14:xfrm>
                <a:off x="5036580" y="862380"/>
                <a:ext cx="30240" cy="90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8D3E782-915A-DF9D-3EB1-806D654AB6B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30460" y="856260"/>
                  <a:ext cx="42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00AD2A0-9621-889E-EB7D-C1979D02E0DA}"/>
                    </a:ext>
                  </a:extLst>
                </p14:cNvPr>
                <p14:cNvContentPartPr/>
                <p14:nvPr/>
              </p14:nvContentPartPr>
              <p14:xfrm>
                <a:off x="5042340" y="800100"/>
                <a:ext cx="11520" cy="3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00AD2A0-9621-889E-EB7D-C1979D02E0D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36220" y="793980"/>
                  <a:ext cx="2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D70FC9-89D8-5E29-2828-CC3026777EE8}"/>
                    </a:ext>
                  </a:extLst>
                </p14:cNvPr>
                <p14:cNvContentPartPr/>
                <p14:nvPr/>
              </p14:nvContentPartPr>
              <p14:xfrm>
                <a:off x="5093820" y="820260"/>
                <a:ext cx="88920" cy="25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D70FC9-89D8-5E29-2828-CC3026777E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7700" y="814140"/>
                  <a:ext cx="101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FA6FA6-1F58-6A64-3FD8-6ACAF3C33D1A}"/>
                    </a:ext>
                  </a:extLst>
                </p14:cNvPr>
                <p14:cNvContentPartPr/>
                <p14:nvPr/>
              </p14:nvContentPartPr>
              <p14:xfrm>
                <a:off x="5178780" y="804780"/>
                <a:ext cx="34560" cy="13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FA6FA6-1F58-6A64-3FD8-6ACAF3C33D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72660" y="798660"/>
                  <a:ext cx="46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5E4C59-6D53-E086-6388-10F329E51551}"/>
                    </a:ext>
                  </a:extLst>
                </p14:cNvPr>
                <p14:cNvContentPartPr/>
                <p14:nvPr/>
              </p14:nvContentPartPr>
              <p14:xfrm>
                <a:off x="5200380" y="768420"/>
                <a:ext cx="158400" cy="24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5E4C59-6D53-E086-6388-10F329E5155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94260" y="762300"/>
                  <a:ext cx="170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A6418A-DC09-64D2-6E88-FFE01012D856}"/>
                    </a:ext>
                  </a:extLst>
                </p14:cNvPr>
                <p14:cNvContentPartPr/>
                <p14:nvPr/>
              </p14:nvContentPartPr>
              <p14:xfrm>
                <a:off x="5367780" y="757980"/>
                <a:ext cx="171000" cy="10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A6418A-DC09-64D2-6E88-FFE01012D8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61660" y="751860"/>
                  <a:ext cx="183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D4BC9E-786E-D11D-A40E-20EFF0708396}"/>
                    </a:ext>
                  </a:extLst>
                </p14:cNvPr>
                <p14:cNvContentPartPr/>
                <p14:nvPr/>
              </p14:nvContentPartPr>
              <p14:xfrm>
                <a:off x="5495580" y="699300"/>
                <a:ext cx="21240" cy="51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D4BC9E-786E-D11D-A40E-20EFF070839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89460" y="693180"/>
                  <a:ext cx="33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3B1EC9-9AE2-CC03-7056-072DF9D58ED9}"/>
                    </a:ext>
                  </a:extLst>
                </p14:cNvPr>
                <p14:cNvContentPartPr/>
                <p14:nvPr/>
              </p14:nvContentPartPr>
              <p14:xfrm>
                <a:off x="5436900" y="691740"/>
                <a:ext cx="11592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3B1EC9-9AE2-CC03-7056-072DF9D58E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430780" y="685620"/>
                  <a:ext cx="12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C1A40A-A879-4935-8BF4-239847217660}"/>
                    </a:ext>
                  </a:extLst>
                </p14:cNvPr>
                <p14:cNvContentPartPr/>
                <p14:nvPr/>
              </p14:nvContentPartPr>
              <p14:xfrm>
                <a:off x="5561820" y="697140"/>
                <a:ext cx="127440" cy="140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C1A40A-A879-4935-8BF4-2398472176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55700" y="691020"/>
                  <a:ext cx="139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EA559B-74A8-0078-B1F3-2C576CCAEF4B}"/>
              </a:ext>
            </a:extLst>
          </p:cNvPr>
          <p:cNvGrpSpPr/>
          <p:nvPr/>
        </p:nvGrpSpPr>
        <p:grpSpPr>
          <a:xfrm>
            <a:off x="8336600" y="1147500"/>
            <a:ext cx="842400" cy="266040"/>
            <a:chOff x="8336600" y="1147500"/>
            <a:chExt cx="84240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4385CB-0924-37DD-870D-0F98B7D97F48}"/>
                    </a:ext>
                  </a:extLst>
                </p14:cNvPr>
                <p14:cNvContentPartPr/>
                <p14:nvPr/>
              </p14:nvContentPartPr>
              <p14:xfrm>
                <a:off x="8336600" y="1159020"/>
                <a:ext cx="66960" cy="166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4385CB-0924-37DD-870D-0F98B7D97F4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0480" y="1152900"/>
                  <a:ext cx="79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F46F84-2A7B-BD45-9F7D-CB59A2066675}"/>
                    </a:ext>
                  </a:extLst>
                </p14:cNvPr>
                <p14:cNvContentPartPr/>
                <p14:nvPr/>
              </p14:nvContentPartPr>
              <p14:xfrm>
                <a:off x="8409680" y="1222380"/>
                <a:ext cx="7956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F46F84-2A7B-BD45-9F7D-CB59A206667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03560" y="1216260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24E5A6-E8CF-BB7B-C5A3-DB88790F8213}"/>
                    </a:ext>
                  </a:extLst>
                </p14:cNvPr>
                <p14:cNvContentPartPr/>
                <p14:nvPr/>
              </p14:nvContentPartPr>
              <p14:xfrm>
                <a:off x="8507600" y="1192860"/>
                <a:ext cx="102600" cy="22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24E5A6-E8CF-BB7B-C5A3-DB88790F821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01480" y="1186740"/>
                  <a:ext cx="114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DEF3DE-1E0B-D3B4-C746-C0AFF1D03582}"/>
                    </a:ext>
                  </a:extLst>
                </p14:cNvPr>
                <p14:cNvContentPartPr/>
                <p14:nvPr/>
              </p14:nvContentPartPr>
              <p14:xfrm>
                <a:off x="8614880" y="1190340"/>
                <a:ext cx="74520" cy="9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DEF3DE-1E0B-D3B4-C746-C0AFF1D035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08760" y="1184220"/>
                  <a:ext cx="86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FD17B3-0A7A-C6FB-4D00-6A397D29D65E}"/>
                    </a:ext>
                  </a:extLst>
                </p14:cNvPr>
                <p14:cNvContentPartPr/>
                <p14:nvPr/>
              </p14:nvContentPartPr>
              <p14:xfrm>
                <a:off x="8710640" y="1161540"/>
                <a:ext cx="168840" cy="135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FD17B3-0A7A-C6FB-4D00-6A397D29D65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04520" y="1155420"/>
                  <a:ext cx="181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5E9C35-FD47-9946-2CBE-1D1E8D4B7E12}"/>
                    </a:ext>
                  </a:extLst>
                </p14:cNvPr>
                <p14:cNvContentPartPr/>
                <p14:nvPr/>
              </p14:nvContentPartPr>
              <p14:xfrm>
                <a:off x="8888120" y="1147500"/>
                <a:ext cx="290880" cy="124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5E9C35-FD47-9946-2CBE-1D1E8D4B7E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882000" y="1141380"/>
                  <a:ext cx="30312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5D2717-AC7B-7E1D-CC46-4CA2A27A7E11}"/>
                  </a:ext>
                </a:extLst>
              </p14:cNvPr>
              <p14:cNvContentPartPr/>
              <p14:nvPr/>
            </p14:nvContentPartPr>
            <p14:xfrm>
              <a:off x="9486800" y="598140"/>
              <a:ext cx="199800" cy="243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5D2717-AC7B-7E1D-CC46-4CA2A27A7E1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480680" y="592020"/>
                <a:ext cx="212040" cy="25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69DF13E5-7D74-E0C3-E662-749A5330814E}"/>
              </a:ext>
            </a:extLst>
          </p:cNvPr>
          <p:cNvGrpSpPr/>
          <p:nvPr/>
        </p:nvGrpSpPr>
        <p:grpSpPr>
          <a:xfrm>
            <a:off x="9755720" y="186660"/>
            <a:ext cx="785520" cy="379080"/>
            <a:chOff x="9755720" y="186660"/>
            <a:chExt cx="78552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6BD52F-E4C3-FDEA-E6C2-DC57704154CF}"/>
                    </a:ext>
                  </a:extLst>
                </p14:cNvPr>
                <p14:cNvContentPartPr/>
                <p14:nvPr/>
              </p14:nvContentPartPr>
              <p14:xfrm>
                <a:off x="9777680" y="186660"/>
                <a:ext cx="77040" cy="14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6BD52F-E4C3-FDEA-E6C2-DC57704154C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71560" y="180540"/>
                  <a:ext cx="89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BE9FD6A-2ADE-4599-9E88-52BC88DE73EE}"/>
                    </a:ext>
                  </a:extLst>
                </p14:cNvPr>
                <p14:cNvContentPartPr/>
                <p14:nvPr/>
              </p14:nvContentPartPr>
              <p14:xfrm>
                <a:off x="9960560" y="209700"/>
                <a:ext cx="135000" cy="8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BE9FD6A-2ADE-4599-9E88-52BC88DE73E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54440" y="203580"/>
                  <a:ext cx="147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AA9E77-7576-444D-A4C9-53C7525D264B}"/>
                    </a:ext>
                  </a:extLst>
                </p14:cNvPr>
                <p14:cNvContentPartPr/>
                <p14:nvPr/>
              </p14:nvContentPartPr>
              <p14:xfrm>
                <a:off x="10112480" y="200340"/>
                <a:ext cx="118440" cy="79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AA9E77-7576-444D-A4C9-53C7525D26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106360" y="194220"/>
                  <a:ext cx="130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A77034-2005-A778-51CC-91C67D3C1B6E}"/>
                    </a:ext>
                  </a:extLst>
                </p14:cNvPr>
                <p14:cNvContentPartPr/>
                <p14:nvPr/>
              </p14:nvContentPartPr>
              <p14:xfrm>
                <a:off x="9755720" y="425340"/>
                <a:ext cx="3960" cy="1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A77034-2005-A778-51CC-91C67D3C1B6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49600" y="419220"/>
                  <a:ext cx="16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785133-A684-3BA2-AC38-D6C487EF96BA}"/>
                    </a:ext>
                  </a:extLst>
                </p14:cNvPr>
                <p14:cNvContentPartPr/>
                <p14:nvPr/>
              </p14:nvContentPartPr>
              <p14:xfrm>
                <a:off x="9774080" y="378900"/>
                <a:ext cx="119880" cy="18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785133-A684-3BA2-AC38-D6C487EF96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67960" y="372780"/>
                  <a:ext cx="132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335E9A-6895-3F43-1E91-8132A55EE20F}"/>
                    </a:ext>
                  </a:extLst>
                </p14:cNvPr>
                <p14:cNvContentPartPr/>
                <p14:nvPr/>
              </p14:nvContentPartPr>
              <p14:xfrm>
                <a:off x="9914120" y="357660"/>
                <a:ext cx="307440" cy="182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335E9A-6895-3F43-1E91-8132A55EE2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08000" y="351540"/>
                  <a:ext cx="319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5E60BD-EF4C-75D6-ED38-593D0AAF3B35}"/>
                    </a:ext>
                  </a:extLst>
                </p14:cNvPr>
                <p14:cNvContentPartPr/>
                <p14:nvPr/>
              </p14:nvContentPartPr>
              <p14:xfrm>
                <a:off x="10230920" y="336780"/>
                <a:ext cx="57600" cy="10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5E60BD-EF4C-75D6-ED38-593D0AAF3B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224800" y="330660"/>
                  <a:ext cx="69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171327-2091-952F-BFAD-F1BED39D1B3F}"/>
                    </a:ext>
                  </a:extLst>
                </p14:cNvPr>
                <p14:cNvContentPartPr/>
                <p14:nvPr/>
              </p14:nvContentPartPr>
              <p14:xfrm>
                <a:off x="10239560" y="393660"/>
                <a:ext cx="62640" cy="1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171327-2091-952F-BFAD-F1BED39D1B3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33440" y="387540"/>
                  <a:ext cx="74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59FD8B-4409-2692-249B-AFFDC59DE6CC}"/>
                    </a:ext>
                  </a:extLst>
                </p14:cNvPr>
                <p14:cNvContentPartPr/>
                <p14:nvPr/>
              </p14:nvContentPartPr>
              <p14:xfrm>
                <a:off x="10310480" y="322020"/>
                <a:ext cx="230760" cy="103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59FD8B-4409-2692-249B-AFFDC59DE6C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04360" y="315900"/>
                  <a:ext cx="2430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0BF988-BA8F-7D57-CB50-DE19A3BE03F5}"/>
              </a:ext>
            </a:extLst>
          </p:cNvPr>
          <p:cNvGrpSpPr/>
          <p:nvPr/>
        </p:nvGrpSpPr>
        <p:grpSpPr>
          <a:xfrm>
            <a:off x="11321180" y="2402340"/>
            <a:ext cx="500760" cy="190800"/>
            <a:chOff x="11321180" y="2402340"/>
            <a:chExt cx="5007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4A3956-E741-78E5-B7B3-8F4A8F27F3FE}"/>
                    </a:ext>
                  </a:extLst>
                </p14:cNvPr>
                <p14:cNvContentPartPr/>
                <p14:nvPr/>
              </p14:nvContentPartPr>
              <p14:xfrm>
                <a:off x="11321180" y="2426460"/>
                <a:ext cx="56880" cy="16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4A3956-E741-78E5-B7B3-8F4A8F27F3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315060" y="2420340"/>
                  <a:ext cx="69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1AB26F4-3B88-C169-9A1B-3D136E27CEF1}"/>
                    </a:ext>
                  </a:extLst>
                </p14:cNvPr>
                <p14:cNvContentPartPr/>
                <p14:nvPr/>
              </p14:nvContentPartPr>
              <p14:xfrm>
                <a:off x="11395700" y="2414220"/>
                <a:ext cx="43560" cy="8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1AB26F4-3B88-C169-9A1B-3D136E27CEF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89580" y="2408100"/>
                  <a:ext cx="55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FCFA10-64E1-EB7B-1F2D-08E8995EC475}"/>
                    </a:ext>
                  </a:extLst>
                </p14:cNvPr>
                <p14:cNvContentPartPr/>
                <p14:nvPr/>
              </p14:nvContentPartPr>
              <p14:xfrm>
                <a:off x="11460500" y="2406660"/>
                <a:ext cx="71280" cy="18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FCFA10-64E1-EB7B-1F2D-08E8995EC47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54380" y="2400540"/>
                  <a:ext cx="83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C4BB55-0AF1-56DB-1EFF-A2CA12174B23}"/>
                    </a:ext>
                  </a:extLst>
                </p14:cNvPr>
                <p14:cNvContentPartPr/>
                <p14:nvPr/>
              </p14:nvContentPartPr>
              <p14:xfrm>
                <a:off x="11547260" y="2416020"/>
                <a:ext cx="81360" cy="66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C4BB55-0AF1-56DB-1EFF-A2CA12174B2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541140" y="2409900"/>
                  <a:ext cx="93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0B007A-E292-A787-DA0A-18E8FD1F2CC5}"/>
                    </a:ext>
                  </a:extLst>
                </p14:cNvPr>
                <p14:cNvContentPartPr/>
                <p14:nvPr/>
              </p14:nvContentPartPr>
              <p14:xfrm>
                <a:off x="11628980" y="2402340"/>
                <a:ext cx="192960" cy="12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0B007A-E292-A787-DA0A-18E8FD1F2CC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622860" y="2396220"/>
                  <a:ext cx="20520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86A9CF4-F2D6-039B-2C20-9944E1F21032}"/>
                  </a:ext>
                </a:extLst>
              </p14:cNvPr>
              <p14:cNvContentPartPr/>
              <p14:nvPr/>
            </p14:nvContentPartPr>
            <p14:xfrm>
              <a:off x="9429020" y="2386140"/>
              <a:ext cx="696600" cy="290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86A9CF4-F2D6-039B-2C20-9944E1F2103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422900" y="2380020"/>
                <a:ext cx="70884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6C4BBFDC-EF6E-2362-4B90-E0EDB93DDAA8}"/>
              </a:ext>
            </a:extLst>
          </p:cNvPr>
          <p:cNvGrpSpPr/>
          <p:nvPr/>
        </p:nvGrpSpPr>
        <p:grpSpPr>
          <a:xfrm>
            <a:off x="5328520" y="3166020"/>
            <a:ext cx="584640" cy="232560"/>
            <a:chOff x="5328520" y="3166020"/>
            <a:chExt cx="584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A5E03E-B701-BFB5-92A7-48546DFD432C}"/>
                    </a:ext>
                  </a:extLst>
                </p14:cNvPr>
                <p14:cNvContentPartPr/>
                <p14:nvPr/>
              </p14:nvContentPartPr>
              <p14:xfrm>
                <a:off x="5328520" y="3206340"/>
                <a:ext cx="159840" cy="191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A5E03E-B701-BFB5-92A7-48546DFD43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22400" y="3200220"/>
                  <a:ext cx="17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136926-CE5F-3A46-DB8A-99CBB9962E00}"/>
                    </a:ext>
                  </a:extLst>
                </p14:cNvPr>
                <p14:cNvContentPartPr/>
                <p14:nvPr/>
              </p14:nvContentPartPr>
              <p14:xfrm>
                <a:off x="5522560" y="3193020"/>
                <a:ext cx="78120" cy="205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136926-CE5F-3A46-DB8A-99CBB9962E0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16440" y="3186900"/>
                  <a:ext cx="9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F5C8D3-387D-ECC3-5217-0CB243C55A2F}"/>
                    </a:ext>
                  </a:extLst>
                </p14:cNvPr>
                <p14:cNvContentPartPr/>
                <p14:nvPr/>
              </p14:nvContentPartPr>
              <p14:xfrm>
                <a:off x="5620480" y="3203460"/>
                <a:ext cx="7848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F5C8D3-387D-ECC3-5217-0CB243C55A2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14360" y="3197340"/>
                  <a:ext cx="9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E99746-9D40-81A1-45EB-45EC14D200C4}"/>
                    </a:ext>
                  </a:extLst>
                </p14:cNvPr>
                <p14:cNvContentPartPr/>
                <p14:nvPr/>
              </p14:nvContentPartPr>
              <p14:xfrm>
                <a:off x="5712640" y="3166020"/>
                <a:ext cx="200520" cy="11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E99746-9D40-81A1-45EB-45EC14D200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06520" y="3159900"/>
                  <a:ext cx="2127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724A2CF-67AC-71CF-3775-61E604CD3C7C}"/>
              </a:ext>
            </a:extLst>
          </p:cNvPr>
          <p:cNvGrpSpPr/>
          <p:nvPr/>
        </p:nvGrpSpPr>
        <p:grpSpPr>
          <a:xfrm>
            <a:off x="6304480" y="5427030"/>
            <a:ext cx="669960" cy="264240"/>
            <a:chOff x="6304480" y="5427030"/>
            <a:chExt cx="66996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913B84-0472-FECE-D91E-B4FDB34968F6}"/>
                    </a:ext>
                  </a:extLst>
                </p14:cNvPr>
                <p14:cNvContentPartPr/>
                <p14:nvPr/>
              </p14:nvContentPartPr>
              <p14:xfrm>
                <a:off x="6304480" y="5541510"/>
                <a:ext cx="99360" cy="149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913B84-0472-FECE-D91E-B4FDB34968F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298360" y="5535390"/>
                  <a:ext cx="111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BE2DA5-8D4B-D933-81D6-0121FE54F1B3}"/>
                    </a:ext>
                  </a:extLst>
                </p14:cNvPr>
                <p14:cNvContentPartPr/>
                <p14:nvPr/>
              </p14:nvContentPartPr>
              <p14:xfrm>
                <a:off x="6395560" y="5504430"/>
                <a:ext cx="172440" cy="102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BE2DA5-8D4B-D933-81D6-0121FE54F1B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389440" y="5498310"/>
                  <a:ext cx="184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0AC9EB-3E24-3098-012F-C9D643E882BB}"/>
                    </a:ext>
                  </a:extLst>
                </p14:cNvPr>
                <p14:cNvContentPartPr/>
                <p14:nvPr/>
              </p14:nvContentPartPr>
              <p14:xfrm>
                <a:off x="6524440" y="5427030"/>
                <a:ext cx="7920" cy="1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0AC9EB-3E24-3098-012F-C9D643E882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18320" y="5420910"/>
                  <a:ext cx="20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A0628B3-8D18-A0C4-9B4F-11C449CF0867}"/>
                    </a:ext>
                  </a:extLst>
                </p14:cNvPr>
                <p14:cNvContentPartPr/>
                <p14:nvPr/>
              </p14:nvContentPartPr>
              <p14:xfrm>
                <a:off x="6562600" y="5475990"/>
                <a:ext cx="122400" cy="105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A0628B3-8D18-A0C4-9B4F-11C449CF086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56480" y="5469870"/>
                  <a:ext cx="134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093F9C-96E9-7D69-8E54-36BF962A90A1}"/>
                    </a:ext>
                  </a:extLst>
                </p14:cNvPr>
                <p14:cNvContentPartPr/>
                <p14:nvPr/>
              </p14:nvContentPartPr>
              <p14:xfrm>
                <a:off x="6668080" y="5499750"/>
                <a:ext cx="50040" cy="75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093F9C-96E9-7D69-8E54-36BF962A90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61960" y="5493630"/>
                  <a:ext cx="62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9287758-AA70-A632-A38E-688E0C50076F}"/>
                    </a:ext>
                  </a:extLst>
                </p14:cNvPr>
                <p14:cNvContentPartPr/>
                <p14:nvPr/>
              </p14:nvContentPartPr>
              <p14:xfrm>
                <a:off x="6737920" y="5497590"/>
                <a:ext cx="236520" cy="103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9287758-AA70-A632-A38E-688E0C50076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31800" y="5491470"/>
                  <a:ext cx="24876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20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5C1103F9-E49E-02A0-26E7-10A6B532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219075"/>
            <a:ext cx="5305425" cy="2152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A85B595-E5DD-A3BD-470D-DD3757F480A4}"/>
                  </a:ext>
                </a:extLst>
              </p14:cNvPr>
              <p14:cNvContentPartPr/>
              <p14:nvPr/>
            </p14:nvContentPartPr>
            <p14:xfrm>
              <a:off x="4553960" y="304380"/>
              <a:ext cx="272520" cy="243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A85B595-E5DD-A3BD-470D-DD3757F48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7840" y="298260"/>
                <a:ext cx="284760" cy="25524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F0C1B338-FA31-279E-E469-7335EB2D8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11" y="2562226"/>
            <a:ext cx="4905375" cy="19240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4F98269-C906-BDBD-C660-0179A54894AA}"/>
              </a:ext>
            </a:extLst>
          </p:cNvPr>
          <p:cNvGrpSpPr/>
          <p:nvPr/>
        </p:nvGrpSpPr>
        <p:grpSpPr>
          <a:xfrm>
            <a:off x="4406720" y="3669300"/>
            <a:ext cx="290520" cy="344520"/>
            <a:chOff x="4406720" y="3669300"/>
            <a:chExt cx="29052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CE8A68-E447-531F-D872-9854CDDFB962}"/>
                    </a:ext>
                  </a:extLst>
                </p14:cNvPr>
                <p14:cNvContentPartPr/>
                <p14:nvPr/>
              </p14:nvContentPartPr>
              <p14:xfrm>
                <a:off x="4406720" y="3669300"/>
                <a:ext cx="243360" cy="344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CE8A68-E447-531F-D872-9854CDDFB9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0600" y="3663180"/>
                  <a:ext cx="255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218F23-DD30-F4ED-0B49-8443238BF376}"/>
                    </a:ext>
                  </a:extLst>
                </p14:cNvPr>
                <p14:cNvContentPartPr/>
                <p14:nvPr/>
              </p14:nvContentPartPr>
              <p14:xfrm>
                <a:off x="4470080" y="3834900"/>
                <a:ext cx="227160" cy="2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218F23-DD30-F4ED-0B49-8443238BF3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3960" y="3828780"/>
                  <a:ext cx="239400" cy="3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EE3441-67AD-05DD-4422-D0092D10D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9" y="304380"/>
            <a:ext cx="3739525" cy="1699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958120-2F1A-F5CD-6BA6-482E145A954C}"/>
                  </a:ext>
                </a:extLst>
              </p14:cNvPr>
              <p14:cNvContentPartPr/>
              <p14:nvPr/>
            </p14:nvContentPartPr>
            <p14:xfrm>
              <a:off x="8981921" y="1701750"/>
              <a:ext cx="144000" cy="30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958120-2F1A-F5CD-6BA6-482E145A95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75801" y="1695630"/>
                <a:ext cx="156240" cy="31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D43650-DC29-7F09-F19D-F0179B94D917}"/>
              </a:ext>
            </a:extLst>
          </p:cNvPr>
          <p:cNvGrpSpPr/>
          <p:nvPr/>
        </p:nvGrpSpPr>
        <p:grpSpPr>
          <a:xfrm>
            <a:off x="4881795" y="309420"/>
            <a:ext cx="814680" cy="342720"/>
            <a:chOff x="4881795" y="309420"/>
            <a:chExt cx="8146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A35874-AA06-C630-AC9A-56AFC20099F9}"/>
                    </a:ext>
                  </a:extLst>
                </p14:cNvPr>
                <p14:cNvContentPartPr/>
                <p14:nvPr/>
              </p14:nvContentPartPr>
              <p14:xfrm>
                <a:off x="4881795" y="454860"/>
                <a:ext cx="102960" cy="19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A35874-AA06-C630-AC9A-56AFC20099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75675" y="448740"/>
                  <a:ext cx="115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DFB20B-CD2A-FB41-5C92-C9995BAD47D4}"/>
                    </a:ext>
                  </a:extLst>
                </p14:cNvPr>
                <p14:cNvContentPartPr/>
                <p14:nvPr/>
              </p14:nvContentPartPr>
              <p14:xfrm>
                <a:off x="4963875" y="430020"/>
                <a:ext cx="22968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DFB20B-CD2A-FB41-5C92-C9995BAD47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57755" y="423900"/>
                  <a:ext cx="241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8BA7FA-F65F-74A4-326E-828A1662AEB0}"/>
                    </a:ext>
                  </a:extLst>
                </p14:cNvPr>
                <p14:cNvContentPartPr/>
                <p14:nvPr/>
              </p14:nvContentPartPr>
              <p14:xfrm>
                <a:off x="5132715" y="346140"/>
                <a:ext cx="3168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8BA7FA-F65F-74A4-326E-828A1662AE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6595" y="340020"/>
                  <a:ext cx="43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24A50E-EEB8-6100-F8BF-B332FC4B1F73}"/>
                    </a:ext>
                  </a:extLst>
                </p14:cNvPr>
                <p14:cNvContentPartPr/>
                <p14:nvPr/>
              </p14:nvContentPartPr>
              <p14:xfrm>
                <a:off x="5175195" y="356580"/>
                <a:ext cx="24840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24A50E-EEB8-6100-F8BF-B332FC4B1F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69075" y="350460"/>
                  <a:ext cx="260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C38C0-F01A-2242-23E2-5592DE016DC8}"/>
                    </a:ext>
                  </a:extLst>
                </p14:cNvPr>
                <p14:cNvContentPartPr/>
                <p14:nvPr/>
              </p14:nvContentPartPr>
              <p14:xfrm>
                <a:off x="5426835" y="309420"/>
                <a:ext cx="269640" cy="15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C38C0-F01A-2242-23E2-5592DE016D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20715" y="303300"/>
                  <a:ext cx="28188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D840A7-4F71-AAAB-A1E9-7EFA6C6CC270}"/>
                  </a:ext>
                </a:extLst>
              </p14:cNvPr>
              <p14:cNvContentPartPr/>
              <p14:nvPr/>
            </p14:nvContentPartPr>
            <p14:xfrm>
              <a:off x="801540" y="4177260"/>
              <a:ext cx="1602720" cy="6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D840A7-4F71-AAAB-A1E9-7EFA6C6CC2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5420" y="4171140"/>
                <a:ext cx="1614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D96F4C-D6C7-C9E1-8D11-14B583DED8E6}"/>
                  </a:ext>
                </a:extLst>
              </p14:cNvPr>
              <p14:cNvContentPartPr/>
              <p14:nvPr/>
            </p14:nvContentPartPr>
            <p14:xfrm>
              <a:off x="846180" y="1270620"/>
              <a:ext cx="923760" cy="706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D96F4C-D6C7-C9E1-8D11-14B583DED8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0060" y="1264500"/>
                <a:ext cx="93600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F318529-496C-F5B3-7FF4-CF28051FF780}"/>
                  </a:ext>
                </a:extLst>
              </p14:cNvPr>
              <p14:cNvContentPartPr/>
              <p14:nvPr/>
            </p14:nvContentPartPr>
            <p14:xfrm>
              <a:off x="850860" y="3118500"/>
              <a:ext cx="1623960" cy="10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F318529-496C-F5B3-7FF4-CF28051FF7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4740" y="3112380"/>
                <a:ext cx="163620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7C0261B-7BE1-7B0A-AA80-EA5346CB1070}"/>
              </a:ext>
            </a:extLst>
          </p:cNvPr>
          <p:cNvGrpSpPr/>
          <p:nvPr/>
        </p:nvGrpSpPr>
        <p:grpSpPr>
          <a:xfrm>
            <a:off x="9320220" y="1565100"/>
            <a:ext cx="743760" cy="280440"/>
            <a:chOff x="9320220" y="1565100"/>
            <a:chExt cx="74376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E93759-C4AC-7D09-D65C-162220A42FD8}"/>
                    </a:ext>
                  </a:extLst>
                </p14:cNvPr>
                <p14:cNvContentPartPr/>
                <p14:nvPr/>
              </p14:nvContentPartPr>
              <p14:xfrm>
                <a:off x="9320220" y="1578780"/>
                <a:ext cx="200160" cy="26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E93759-C4AC-7D09-D65C-162220A42F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14100" y="1572660"/>
                  <a:ext cx="212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38042A-3346-EDC4-EEE2-38F035BF85DD}"/>
                    </a:ext>
                  </a:extLst>
                </p14:cNvPr>
                <p14:cNvContentPartPr/>
                <p14:nvPr/>
              </p14:nvContentPartPr>
              <p14:xfrm>
                <a:off x="9554940" y="1576260"/>
                <a:ext cx="96480" cy="26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38042A-3346-EDC4-EEE2-38F035BF85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8820" y="1570140"/>
                  <a:ext cx="108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716056-42D6-BB17-78E0-73B6295D26B4}"/>
                    </a:ext>
                  </a:extLst>
                </p14:cNvPr>
                <p14:cNvContentPartPr/>
                <p14:nvPr/>
              </p14:nvContentPartPr>
              <p14:xfrm>
                <a:off x="9672660" y="1580940"/>
                <a:ext cx="97560" cy="9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716056-42D6-BB17-78E0-73B6295D26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66540" y="1574820"/>
                  <a:ext cx="109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3AA52D-E1DB-DB87-F98B-B2D3C321129A}"/>
                    </a:ext>
                  </a:extLst>
                </p14:cNvPr>
                <p14:cNvContentPartPr/>
                <p14:nvPr/>
              </p14:nvContentPartPr>
              <p14:xfrm>
                <a:off x="9784260" y="1565100"/>
                <a:ext cx="279720" cy="11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3AA52D-E1DB-DB87-F98B-B2D3C32112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78140" y="1558980"/>
                  <a:ext cx="2919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E8BA2A-F7E1-DC71-0816-2210D1C7276E}"/>
              </a:ext>
            </a:extLst>
          </p:cNvPr>
          <p:cNvGrpSpPr/>
          <p:nvPr/>
        </p:nvGrpSpPr>
        <p:grpSpPr>
          <a:xfrm>
            <a:off x="4486140" y="3980340"/>
            <a:ext cx="995760" cy="393120"/>
            <a:chOff x="4486140" y="3980340"/>
            <a:chExt cx="99576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F0DB6D-26AB-9583-3B4D-2F71A4EA6773}"/>
                    </a:ext>
                  </a:extLst>
                </p14:cNvPr>
                <p14:cNvContentPartPr/>
                <p14:nvPr/>
              </p14:nvContentPartPr>
              <p14:xfrm>
                <a:off x="4525380" y="417546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F0DB6D-26AB-9583-3B4D-2F71A4EA67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9260" y="41693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C919E1-CE67-F111-41B3-A4AAE266A112}"/>
                    </a:ext>
                  </a:extLst>
                </p14:cNvPr>
                <p14:cNvContentPartPr/>
                <p14:nvPr/>
              </p14:nvContentPartPr>
              <p14:xfrm>
                <a:off x="4525380" y="4175460"/>
                <a:ext cx="360" cy="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C919E1-CE67-F111-41B3-A4AAE266A1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19260" y="4169340"/>
                  <a:ext cx="12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B9069D-43AC-4F74-11F5-9689CFC28A95}"/>
                    </a:ext>
                  </a:extLst>
                </p14:cNvPr>
                <p14:cNvContentPartPr/>
                <p14:nvPr/>
              </p14:nvContentPartPr>
              <p14:xfrm>
                <a:off x="4486140" y="4133340"/>
                <a:ext cx="101160" cy="240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B9069D-43AC-4F74-11F5-9689CFC28A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80020" y="4127220"/>
                  <a:ext cx="11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73099C-6684-D114-D815-7AC4ADF0CBE7}"/>
                    </a:ext>
                  </a:extLst>
                </p14:cNvPr>
                <p14:cNvContentPartPr/>
                <p14:nvPr/>
              </p14:nvContentPartPr>
              <p14:xfrm>
                <a:off x="4584060" y="4125780"/>
                <a:ext cx="27216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73099C-6684-D114-D815-7AC4ADF0CB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77940" y="4119660"/>
                  <a:ext cx="284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33A1BB-45BF-4744-980C-C76349331CF5}"/>
                    </a:ext>
                  </a:extLst>
                </p14:cNvPr>
                <p14:cNvContentPartPr/>
                <p14:nvPr/>
              </p14:nvContentPartPr>
              <p14:xfrm>
                <a:off x="4788900" y="3992220"/>
                <a:ext cx="18720" cy="4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33A1BB-45BF-4744-980C-C76349331C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82780" y="3986100"/>
                  <a:ext cx="30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7CBC78-DF4C-7EBA-BA05-FA6B002E931C}"/>
                    </a:ext>
                  </a:extLst>
                </p14:cNvPr>
                <p14:cNvContentPartPr/>
                <p14:nvPr/>
              </p14:nvContentPartPr>
              <p14:xfrm>
                <a:off x="4860180" y="4048020"/>
                <a:ext cx="252000" cy="19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7CBC78-DF4C-7EBA-BA05-FA6B002E93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54060" y="4041900"/>
                  <a:ext cx="264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4C0926-2236-125B-3F6B-920BBD101ED2}"/>
                    </a:ext>
                  </a:extLst>
                </p14:cNvPr>
                <p14:cNvContentPartPr/>
                <p14:nvPr/>
              </p14:nvContentPartPr>
              <p14:xfrm>
                <a:off x="5117580" y="3980340"/>
                <a:ext cx="364320" cy="20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4C0926-2236-125B-3F6B-920BBD101E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1460" y="3974220"/>
                  <a:ext cx="376560" cy="22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9686F2-93C9-E877-E5B9-C8C34A42747C}"/>
              </a:ext>
            </a:extLst>
          </p:cNvPr>
          <p:cNvSpPr txBox="1"/>
          <p:nvPr/>
        </p:nvSpPr>
        <p:spPr>
          <a:xfrm>
            <a:off x="6254359" y="3248397"/>
            <a:ext cx="5407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Цей клас будемо використовувати в обгортц</a:t>
            </a:r>
            <a:r>
              <a:rPr lang="uk-UA" dirty="0"/>
              <a:t>і.</a:t>
            </a:r>
          </a:p>
          <a:p>
            <a:r>
              <a:rPr lang="uk-UA" sz="1800" dirty="0"/>
              <a:t>Обгортка буде далі</a:t>
            </a:r>
            <a:r>
              <a:rPr lang="uk-UA" dirty="0"/>
              <a:t>, але вона треба щоб написати хороший код </a:t>
            </a:r>
            <a:r>
              <a:rPr lang="en-US" dirty="0"/>
              <a:t>Spring.</a:t>
            </a:r>
            <a:endParaRPr lang="uk-U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11B7AF-65CD-B37B-30A6-3AF0764FB0E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401019" y="2099924"/>
            <a:ext cx="3741602" cy="1124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CC13555-5161-E577-191A-728FCD10C80F}"/>
                  </a:ext>
                </a:extLst>
              </p14:cNvPr>
              <p14:cNvContentPartPr/>
              <p14:nvPr/>
            </p14:nvContentPartPr>
            <p14:xfrm>
              <a:off x="10799921" y="2082630"/>
              <a:ext cx="213480" cy="2689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CC13555-5161-E577-191A-728FCD10C80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781921" y="2064990"/>
                <a:ext cx="2491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A97D4E-4490-329C-A2A5-330D7BF5AC8F}"/>
                  </a:ext>
                </a:extLst>
              </p14:cNvPr>
              <p14:cNvContentPartPr/>
              <p14:nvPr/>
            </p14:nvContentPartPr>
            <p14:xfrm>
              <a:off x="10512281" y="2893350"/>
              <a:ext cx="412200" cy="68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A97D4E-4490-329C-A2A5-330D7BF5AC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494641" y="2875710"/>
                <a:ext cx="44784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1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EF25-2BD8-B69E-DCDC-D7742992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0DD15F-CF7F-7276-14FE-6F4FF478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7" y="167944"/>
            <a:ext cx="4525006" cy="47441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57C8D8-2EBA-1C37-97A0-335DDE35C677}"/>
              </a:ext>
            </a:extLst>
          </p:cNvPr>
          <p:cNvGrpSpPr/>
          <p:nvPr/>
        </p:nvGrpSpPr>
        <p:grpSpPr>
          <a:xfrm>
            <a:off x="3720920" y="906300"/>
            <a:ext cx="471960" cy="311760"/>
            <a:chOff x="3720920" y="906300"/>
            <a:chExt cx="4719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9E36B1-3E1D-D5CA-EE79-16C0F59E793E}"/>
                    </a:ext>
                  </a:extLst>
                </p14:cNvPr>
                <p14:cNvContentPartPr/>
                <p14:nvPr/>
              </p14:nvContentPartPr>
              <p14:xfrm>
                <a:off x="3720920" y="906300"/>
                <a:ext cx="140400" cy="31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9E36B1-3E1D-D5CA-EE79-16C0F59E79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4800" y="900180"/>
                  <a:ext cx="152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84381A-0EAF-9328-1CB4-302ED329802C}"/>
                    </a:ext>
                  </a:extLst>
                </p14:cNvPr>
                <p14:cNvContentPartPr/>
                <p14:nvPr/>
              </p14:nvContentPartPr>
              <p14:xfrm>
                <a:off x="3962120" y="925020"/>
                <a:ext cx="230760" cy="231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84381A-0EAF-9328-1CB4-302ED32980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6000" y="918900"/>
                  <a:ext cx="24300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73E27A-9FF6-D833-1162-F68362F4D89B}"/>
                  </a:ext>
                </a:extLst>
              </p14:cNvPr>
              <p14:cNvContentPartPr/>
              <p14:nvPr/>
            </p14:nvContentPartPr>
            <p14:xfrm>
              <a:off x="284000" y="188100"/>
              <a:ext cx="833040" cy="28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73E27A-9FF6-D833-1162-F68362F4D8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880" y="181980"/>
                <a:ext cx="8452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8C64C7-D9C5-E175-A2D2-8421F0432311}"/>
                  </a:ext>
                </a:extLst>
              </p14:cNvPr>
              <p14:cNvContentPartPr/>
              <p14:nvPr/>
            </p14:nvContentPartPr>
            <p14:xfrm>
              <a:off x="670280" y="4494780"/>
              <a:ext cx="1195560" cy="28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8C64C7-D9C5-E175-A2D2-8421F04323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160" y="4488660"/>
                <a:ext cx="12078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E9265-6569-6ED2-21AC-D6967778C653}"/>
              </a:ext>
            </a:extLst>
          </p:cNvPr>
          <p:cNvGrpSpPr/>
          <p:nvPr/>
        </p:nvGrpSpPr>
        <p:grpSpPr>
          <a:xfrm>
            <a:off x="2095160" y="4484340"/>
            <a:ext cx="993240" cy="304920"/>
            <a:chOff x="2095160" y="4484340"/>
            <a:chExt cx="9932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783E6F-7654-62B0-B310-31BF7293E414}"/>
                    </a:ext>
                  </a:extLst>
                </p14:cNvPr>
                <p14:cNvContentPartPr/>
                <p14:nvPr/>
              </p14:nvContentPartPr>
              <p14:xfrm>
                <a:off x="2095160" y="4551660"/>
                <a:ext cx="153720" cy="23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783E6F-7654-62B0-B310-31BF7293E4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9040" y="4545540"/>
                  <a:ext cx="165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7FFA17-7228-2DF0-3065-A35C7DD338F6}"/>
                    </a:ext>
                  </a:extLst>
                </p14:cNvPr>
                <p14:cNvContentPartPr/>
                <p14:nvPr/>
              </p14:nvContentPartPr>
              <p14:xfrm>
                <a:off x="2222240" y="4568580"/>
                <a:ext cx="235800" cy="8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7FFA17-7228-2DF0-3065-A35C7DD338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6120" y="456246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203EC8-D777-2B10-3AE6-3FA0F4B56A1C}"/>
                    </a:ext>
                  </a:extLst>
                </p14:cNvPr>
                <p14:cNvContentPartPr/>
                <p14:nvPr/>
              </p14:nvContentPartPr>
              <p14:xfrm>
                <a:off x="2483600" y="4484340"/>
                <a:ext cx="82440" cy="165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203EC8-D777-2B10-3AE6-3FA0F4B56A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7480" y="4478220"/>
                  <a:ext cx="94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9A63BC-3EBD-0D5F-AF7D-F660669743A9}"/>
                    </a:ext>
                  </a:extLst>
                </p14:cNvPr>
                <p14:cNvContentPartPr/>
                <p14:nvPr/>
              </p14:nvContentPartPr>
              <p14:xfrm>
                <a:off x="2604560" y="4495860"/>
                <a:ext cx="11880" cy="249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9A63BC-3EBD-0D5F-AF7D-F660669743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8440" y="4489740"/>
                  <a:ext cx="24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575E5A-F260-3487-E3C7-F78CA15FF717}"/>
                    </a:ext>
                  </a:extLst>
                </p14:cNvPr>
                <p14:cNvContentPartPr/>
                <p14:nvPr/>
              </p14:nvContentPartPr>
              <p14:xfrm>
                <a:off x="2603480" y="4533660"/>
                <a:ext cx="6372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575E5A-F260-3487-E3C7-F78CA15FF7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7360" y="4527540"/>
                  <a:ext cx="7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8C9290-8987-E74C-7BCB-E47D2725C5E0}"/>
                    </a:ext>
                  </a:extLst>
                </p14:cNvPr>
                <p14:cNvContentPartPr/>
                <p14:nvPr/>
              </p14:nvContentPartPr>
              <p14:xfrm>
                <a:off x="2729840" y="4523220"/>
                <a:ext cx="95400" cy="81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8C9290-8987-E74C-7BCB-E47D2725C5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3720" y="4517100"/>
                  <a:ext cx="107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401867-E8CB-F9E6-FC3E-E50DC7E52EE8}"/>
                    </a:ext>
                  </a:extLst>
                </p14:cNvPr>
                <p14:cNvContentPartPr/>
                <p14:nvPr/>
              </p14:nvContentPartPr>
              <p14:xfrm>
                <a:off x="2854400" y="4495860"/>
                <a:ext cx="54000" cy="122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401867-E8CB-F9E6-FC3E-E50DC7E52E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8280" y="4489740"/>
                  <a:ext cx="66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38CFF1-474A-F46D-21D2-68AD674DC78C}"/>
                    </a:ext>
                  </a:extLst>
                </p14:cNvPr>
                <p14:cNvContentPartPr/>
                <p14:nvPr/>
              </p14:nvContentPartPr>
              <p14:xfrm>
                <a:off x="2895080" y="4495860"/>
                <a:ext cx="193320" cy="13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38CFF1-474A-F46D-21D2-68AD674DC7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88960" y="4489740"/>
                  <a:ext cx="2055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6BAA9B-AC1B-8282-6BB2-FCE4F93F5A86}"/>
              </a:ext>
            </a:extLst>
          </p:cNvPr>
          <p:cNvGrpSpPr/>
          <p:nvPr/>
        </p:nvGrpSpPr>
        <p:grpSpPr>
          <a:xfrm>
            <a:off x="3337880" y="4368420"/>
            <a:ext cx="799200" cy="358560"/>
            <a:chOff x="3337880" y="4368420"/>
            <a:chExt cx="7992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BE441C-9555-F322-5DE5-B8EBA8BF2FE6}"/>
                    </a:ext>
                  </a:extLst>
                </p14:cNvPr>
                <p14:cNvContentPartPr/>
                <p14:nvPr/>
              </p14:nvContentPartPr>
              <p14:xfrm>
                <a:off x="3337880" y="4470300"/>
                <a:ext cx="129960" cy="25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BE441C-9555-F322-5DE5-B8EBA8BF2F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1760" y="4464180"/>
                  <a:ext cx="142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9A03EF-FF14-3349-7BD6-0E1F8AEF2E76}"/>
                    </a:ext>
                  </a:extLst>
                </p14:cNvPr>
                <p14:cNvContentPartPr/>
                <p14:nvPr/>
              </p14:nvContentPartPr>
              <p14:xfrm>
                <a:off x="3516800" y="4469940"/>
                <a:ext cx="111600" cy="115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9A03EF-FF14-3349-7BD6-0E1F8AEF2E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0680" y="4463820"/>
                  <a:ext cx="123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0A528E-8687-4AA7-C46F-062A879A1084}"/>
                    </a:ext>
                  </a:extLst>
                </p14:cNvPr>
                <p14:cNvContentPartPr/>
                <p14:nvPr/>
              </p14:nvContentPartPr>
              <p14:xfrm>
                <a:off x="3682760" y="4381380"/>
                <a:ext cx="38520" cy="18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0A528E-8687-4AA7-C46F-062A879A10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6640" y="4375260"/>
                  <a:ext cx="50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ECF0EC-92AB-A3B0-8FE0-C96E1971406C}"/>
                    </a:ext>
                  </a:extLst>
                </p14:cNvPr>
                <p14:cNvContentPartPr/>
                <p14:nvPr/>
              </p14:nvContentPartPr>
              <p14:xfrm>
                <a:off x="3644600" y="4469940"/>
                <a:ext cx="138960" cy="13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ECF0EC-92AB-A3B0-8FE0-C96E197140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8480" y="4463820"/>
                  <a:ext cx="151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67CBEA-7115-0A35-7A09-66E19F057A03}"/>
                    </a:ext>
                  </a:extLst>
                </p14:cNvPr>
                <p14:cNvContentPartPr/>
                <p14:nvPr/>
              </p14:nvContentPartPr>
              <p14:xfrm>
                <a:off x="3835040" y="4368420"/>
                <a:ext cx="24840" cy="16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67CBEA-7115-0A35-7A09-66E19F057A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8920" y="4362300"/>
                  <a:ext cx="37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C076C0-2659-AB49-7EA8-9214BE9188F8}"/>
                    </a:ext>
                  </a:extLst>
                </p14:cNvPr>
                <p14:cNvContentPartPr/>
                <p14:nvPr/>
              </p14:nvContentPartPr>
              <p14:xfrm>
                <a:off x="3784280" y="4444380"/>
                <a:ext cx="125640" cy="2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C076C0-2659-AB49-7EA8-9214BE9188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78160" y="4438260"/>
                  <a:ext cx="13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0B2D13-1782-37CC-969B-450BDB0A4810}"/>
                    </a:ext>
                  </a:extLst>
                </p14:cNvPr>
                <p14:cNvContentPartPr/>
                <p14:nvPr/>
              </p14:nvContentPartPr>
              <p14:xfrm>
                <a:off x="3924320" y="4421700"/>
                <a:ext cx="110880" cy="76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0B2D13-1782-37CC-969B-450BDB0A48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8200" y="4415580"/>
                  <a:ext cx="123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483265-C118-1D03-5A0A-BBF4CBE3E504}"/>
                    </a:ext>
                  </a:extLst>
                </p14:cNvPr>
                <p14:cNvContentPartPr/>
                <p14:nvPr/>
              </p14:nvContentPartPr>
              <p14:xfrm>
                <a:off x="4049960" y="4381380"/>
                <a:ext cx="87120" cy="140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483265-C118-1D03-5A0A-BBF4CBE3E5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43840" y="4375260"/>
                  <a:ext cx="99360" cy="152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91990A3-A27E-CFC5-BB82-98A06EEF9DC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092439" y="188100"/>
            <a:ext cx="3734321" cy="2715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B898BC-32BF-60CA-916A-5619BD867E3E}"/>
                  </a:ext>
                </a:extLst>
              </p14:cNvPr>
              <p14:cNvContentPartPr/>
              <p14:nvPr/>
            </p14:nvContentPartPr>
            <p14:xfrm>
              <a:off x="1428480" y="637665"/>
              <a:ext cx="637560" cy="77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B898BC-32BF-60CA-916A-5619BD867E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22360" y="631545"/>
                <a:ext cx="649800" cy="8964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5B7E557B-B32B-D4E0-20BA-7C6FB7F4937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051983" y="3081145"/>
            <a:ext cx="3762900" cy="27531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CA721B-0BE9-5DFD-31DA-482ADB6E574D}"/>
                  </a:ext>
                </a:extLst>
              </p14:cNvPr>
              <p14:cNvContentPartPr/>
              <p14:nvPr/>
            </p14:nvContentPartPr>
            <p14:xfrm>
              <a:off x="6438240" y="3694785"/>
              <a:ext cx="2355480" cy="363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CA721B-0BE9-5DFD-31DA-482ADB6E57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32120" y="3688665"/>
                <a:ext cx="236772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4306726-EEFA-80E8-F44E-B517CD9AF750}"/>
              </a:ext>
            </a:extLst>
          </p:cNvPr>
          <p:cNvGrpSpPr/>
          <p:nvPr/>
        </p:nvGrpSpPr>
        <p:grpSpPr>
          <a:xfrm>
            <a:off x="6174360" y="360105"/>
            <a:ext cx="3336440" cy="1814315"/>
            <a:chOff x="6174360" y="360105"/>
            <a:chExt cx="3336440" cy="18143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310AB1C-BE1A-1E24-F56D-93C2D0BCC6E9}"/>
                    </a:ext>
                  </a:extLst>
                </p14:cNvPr>
                <p14:cNvContentPartPr/>
                <p14:nvPr/>
              </p14:nvContentPartPr>
              <p14:xfrm>
                <a:off x="8610440" y="1569620"/>
                <a:ext cx="900360" cy="60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310AB1C-BE1A-1E24-F56D-93C2D0BCC6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4320" y="1563500"/>
                  <a:ext cx="9126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8BFE28-5A08-7A5E-8574-06667B992630}"/>
                    </a:ext>
                  </a:extLst>
                </p14:cNvPr>
                <p14:cNvContentPartPr/>
                <p14:nvPr/>
              </p14:nvContentPartPr>
              <p14:xfrm>
                <a:off x="6588720" y="749625"/>
                <a:ext cx="2050560" cy="338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8BFE28-5A08-7A5E-8574-06667B9926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2600" y="743505"/>
                  <a:ext cx="2062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466B15-E567-7C13-AF9E-E5AF4A7E91DA}"/>
                    </a:ext>
                  </a:extLst>
                </p14:cNvPr>
                <p14:cNvContentPartPr/>
                <p14:nvPr/>
              </p14:nvContentPartPr>
              <p14:xfrm>
                <a:off x="8067600" y="1381785"/>
                <a:ext cx="103320" cy="219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466B15-E567-7C13-AF9E-E5AF4A7E91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1480" y="1375665"/>
                  <a:ext cx="11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D32BF0-3CC3-7B6F-DE79-2A17FAF66A7E}"/>
                    </a:ext>
                  </a:extLst>
                </p14:cNvPr>
                <p14:cNvContentPartPr/>
                <p14:nvPr/>
              </p14:nvContentPartPr>
              <p14:xfrm>
                <a:off x="8248320" y="1335345"/>
                <a:ext cx="48960" cy="23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D32BF0-3CC3-7B6F-DE79-2A17FAF66A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42200" y="1329225"/>
                  <a:ext cx="61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B166AE-EB70-99BC-ABFB-CAC8D0834A45}"/>
                    </a:ext>
                  </a:extLst>
                </p14:cNvPr>
                <p14:cNvContentPartPr/>
                <p14:nvPr/>
              </p14:nvContentPartPr>
              <p14:xfrm>
                <a:off x="6174360" y="360105"/>
                <a:ext cx="770040" cy="7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B166AE-EB70-99BC-ABFB-CAC8D0834A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68240" y="353985"/>
                  <a:ext cx="78228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AE3615-DFF4-33E7-9601-03A1D6D25F03}"/>
                  </a:ext>
                </a:extLst>
              </p14:cNvPr>
              <p14:cNvContentPartPr/>
              <p14:nvPr/>
            </p14:nvContentPartPr>
            <p14:xfrm>
              <a:off x="8086680" y="4447905"/>
              <a:ext cx="14760" cy="231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AE3615-DFF4-33E7-9601-03A1D6D25F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0560" y="4441785"/>
                <a:ext cx="27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A64F943-3A2D-F786-E2C2-DF398B97589A}"/>
                  </a:ext>
                </a:extLst>
              </p14:cNvPr>
              <p14:cNvContentPartPr/>
              <p14:nvPr/>
            </p14:nvContentPartPr>
            <p14:xfrm>
              <a:off x="8134200" y="4503705"/>
              <a:ext cx="203760" cy="18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A64F943-3A2D-F786-E2C2-DF398B9758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28080" y="4497585"/>
                <a:ext cx="216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ED11C66-13F7-B13E-15BE-D8FAB0244FC5}"/>
                  </a:ext>
                </a:extLst>
              </p14:cNvPr>
              <p14:cNvContentPartPr/>
              <p14:nvPr/>
            </p14:nvContentPartPr>
            <p14:xfrm>
              <a:off x="8572280" y="1580060"/>
              <a:ext cx="919080" cy="348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ED11C66-13F7-B13E-15BE-D8FAB0244FC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66160" y="1573940"/>
                <a:ext cx="931320" cy="3499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323B4C0-5F5E-9F33-4390-8B8F58A91A74}"/>
              </a:ext>
            </a:extLst>
          </p:cNvPr>
          <p:cNvSpPr txBox="1"/>
          <p:nvPr/>
        </p:nvSpPr>
        <p:spPr>
          <a:xfrm>
            <a:off x="9510800" y="404671"/>
            <a:ext cx="26336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Зв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ідси можемо побачити, що всюди постійно всовується код, та видається рядок.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Засунемо це все в абстрактний клас, та зробимо неабстрактним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</a:rPr>
              <a:t>toJson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0" algn="l" rtl="0" eaLnBrk="1" latinLnBrk="0" hangingPunct="1"/>
            <a:endParaRPr lang="en-US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Наступний слайд.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uk-U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519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C035CD-9D60-1A4D-B863-A11DD162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315912"/>
            <a:ext cx="4638675" cy="322897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2D7131C-3E25-C0B7-F3A5-53819BCCFEF4}"/>
              </a:ext>
            </a:extLst>
          </p:cNvPr>
          <p:cNvGrpSpPr/>
          <p:nvPr/>
        </p:nvGrpSpPr>
        <p:grpSpPr>
          <a:xfrm>
            <a:off x="3828930" y="742860"/>
            <a:ext cx="313560" cy="297360"/>
            <a:chOff x="3828930" y="742860"/>
            <a:chExt cx="31356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EEA127-9273-784B-8D8F-C4626F40CD9D}"/>
                    </a:ext>
                  </a:extLst>
                </p14:cNvPr>
                <p14:cNvContentPartPr/>
                <p14:nvPr/>
              </p14:nvContentPartPr>
              <p14:xfrm>
                <a:off x="3828930" y="784620"/>
                <a:ext cx="98640" cy="230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EEA127-9273-784B-8D8F-C4626F40CD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2810" y="778500"/>
                  <a:ext cx="110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E62F63-ACEA-B339-AB2B-E2AF29CC1A15}"/>
                    </a:ext>
                  </a:extLst>
                </p14:cNvPr>
                <p14:cNvContentPartPr/>
                <p14:nvPr/>
              </p14:nvContentPartPr>
              <p14:xfrm>
                <a:off x="4000290" y="742860"/>
                <a:ext cx="142200" cy="29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E62F63-ACEA-B339-AB2B-E2AF29CC1A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4170" y="736740"/>
                  <a:ext cx="15444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B4A5C32-7475-C19B-42EB-4EFA689761AC}"/>
                  </a:ext>
                </a:extLst>
              </p14:cNvPr>
              <p14:cNvContentPartPr/>
              <p14:nvPr/>
            </p14:nvContentPartPr>
            <p14:xfrm>
              <a:off x="2038290" y="721260"/>
              <a:ext cx="823680" cy="81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B4A5C32-7475-C19B-42EB-4EFA689761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2170" y="715140"/>
                <a:ext cx="83592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B1438B25-57A4-C955-0957-781B3715E461}"/>
              </a:ext>
            </a:extLst>
          </p:cNvPr>
          <p:cNvGrpSpPr/>
          <p:nvPr/>
        </p:nvGrpSpPr>
        <p:grpSpPr>
          <a:xfrm>
            <a:off x="437730" y="1980540"/>
            <a:ext cx="1771200" cy="1146240"/>
            <a:chOff x="437730" y="1980540"/>
            <a:chExt cx="1771200" cy="11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EF530E-2141-9F99-BB51-B78B23A19DFC}"/>
                    </a:ext>
                  </a:extLst>
                </p14:cNvPr>
                <p14:cNvContentPartPr/>
                <p14:nvPr/>
              </p14:nvContentPartPr>
              <p14:xfrm>
                <a:off x="437730" y="1980540"/>
                <a:ext cx="1422720" cy="1146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EF530E-2141-9F99-BB51-B78B23A19D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1610" y="1974420"/>
                  <a:ext cx="143496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EFE53A-7E89-20AC-18FB-40E462EDECF4}"/>
                    </a:ext>
                  </a:extLst>
                </p14:cNvPr>
                <p14:cNvContentPartPr/>
                <p14:nvPr/>
              </p14:nvContentPartPr>
              <p14:xfrm>
                <a:off x="676050" y="1980900"/>
                <a:ext cx="1532880" cy="3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EFE53A-7E89-20AC-18FB-40E462EDEC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930" y="1974780"/>
                  <a:ext cx="1545120" cy="43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CA5C900-EFA1-06FD-DD87-420A4B59B7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7918" y="448635"/>
            <a:ext cx="4391025" cy="421005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26DFFC3-9B89-B21D-B6DB-900DC7A95515}"/>
              </a:ext>
            </a:extLst>
          </p:cNvPr>
          <p:cNvGrpSpPr/>
          <p:nvPr/>
        </p:nvGrpSpPr>
        <p:grpSpPr>
          <a:xfrm>
            <a:off x="7438920" y="3268740"/>
            <a:ext cx="1392840" cy="343800"/>
            <a:chOff x="7438920" y="3268740"/>
            <a:chExt cx="13928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AE4C2E-4863-E7E5-F3AE-54C902C2707F}"/>
                    </a:ext>
                  </a:extLst>
                </p14:cNvPr>
                <p14:cNvContentPartPr/>
                <p14:nvPr/>
              </p14:nvContentPartPr>
              <p14:xfrm>
                <a:off x="7438920" y="3304740"/>
                <a:ext cx="1256040" cy="30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AE4C2E-4863-E7E5-F3AE-54C902C270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2800" y="3298620"/>
                  <a:ext cx="1268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310FF0B-9789-BDDE-3105-5458EF714CA3}"/>
                    </a:ext>
                  </a:extLst>
                </p14:cNvPr>
                <p14:cNvContentPartPr/>
                <p14:nvPr/>
              </p14:nvContentPartPr>
              <p14:xfrm>
                <a:off x="8787120" y="3268740"/>
                <a:ext cx="44640" cy="20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310FF0B-9789-BDDE-3105-5458EF714C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81000" y="3262620"/>
                  <a:ext cx="5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63C820-EE5D-F6CC-2659-5B2ADDDFEF2B}"/>
                    </a:ext>
                  </a:extLst>
                </p14:cNvPr>
                <p14:cNvContentPartPr/>
                <p14:nvPr/>
              </p14:nvContentPartPr>
              <p14:xfrm>
                <a:off x="8781360" y="3521100"/>
                <a:ext cx="33840" cy="34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63C820-EE5D-F6CC-2659-5B2ADDDFEF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75240" y="3514980"/>
                  <a:ext cx="460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0F2853-888A-2C11-B548-D56A8F39C2DD}"/>
              </a:ext>
            </a:extLst>
          </p:cNvPr>
          <p:cNvGrpSpPr/>
          <p:nvPr/>
        </p:nvGrpSpPr>
        <p:grpSpPr>
          <a:xfrm>
            <a:off x="5626440" y="2895375"/>
            <a:ext cx="1764000" cy="1582560"/>
            <a:chOff x="5626440" y="2895375"/>
            <a:chExt cx="1764000" cy="15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EB02E1-E21F-4794-63F3-ED3BB63FB368}"/>
                    </a:ext>
                  </a:extLst>
                </p14:cNvPr>
                <p14:cNvContentPartPr/>
                <p14:nvPr/>
              </p14:nvContentPartPr>
              <p14:xfrm>
                <a:off x="5626440" y="2895375"/>
                <a:ext cx="1074240" cy="1582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EB02E1-E21F-4794-63F3-ED3BB63FB3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20320" y="2889255"/>
                  <a:ext cx="1086480" cy="15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9F54F5-EEE0-BD57-FF2B-6FF17E6F45A9}"/>
                    </a:ext>
                  </a:extLst>
                </p14:cNvPr>
                <p14:cNvContentPartPr/>
                <p14:nvPr/>
              </p14:nvContentPartPr>
              <p14:xfrm>
                <a:off x="5943600" y="2904735"/>
                <a:ext cx="144684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9F54F5-EEE0-BD57-FF2B-6FF17E6F45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37480" y="2898615"/>
                  <a:ext cx="14590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2D4453-138E-AC50-F4D2-369348A128AD}"/>
              </a:ext>
            </a:extLst>
          </p:cNvPr>
          <p:cNvGrpSpPr/>
          <p:nvPr/>
        </p:nvGrpSpPr>
        <p:grpSpPr>
          <a:xfrm>
            <a:off x="8172360" y="1134105"/>
            <a:ext cx="304560" cy="299160"/>
            <a:chOff x="8172360" y="1134105"/>
            <a:chExt cx="3045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AA11F14-AE9A-DA48-AD20-05DC0C0BE203}"/>
                    </a:ext>
                  </a:extLst>
                </p14:cNvPr>
                <p14:cNvContentPartPr/>
                <p14:nvPr/>
              </p14:nvContentPartPr>
              <p14:xfrm>
                <a:off x="8172360" y="1134105"/>
                <a:ext cx="122400" cy="274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AA11F14-AE9A-DA48-AD20-05DC0C0BE2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66240" y="1127985"/>
                  <a:ext cx="134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5B8417-ED6C-A34D-B83B-CD3FAC100103}"/>
                    </a:ext>
                  </a:extLst>
                </p14:cNvPr>
                <p14:cNvContentPartPr/>
                <p14:nvPr/>
              </p14:nvContentPartPr>
              <p14:xfrm>
                <a:off x="8340840" y="1165065"/>
                <a:ext cx="136080" cy="26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5B8417-ED6C-A34D-B83B-CD3FAC1001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34720" y="1158945"/>
                  <a:ext cx="14832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6153ED6-0426-419F-1725-CC5FB51B5C2F}"/>
                  </a:ext>
                </a:extLst>
              </p14:cNvPr>
              <p14:cNvContentPartPr/>
              <p14:nvPr/>
            </p14:nvContentPartPr>
            <p14:xfrm>
              <a:off x="6505560" y="836025"/>
              <a:ext cx="628200" cy="41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6153ED6-0426-419F-1725-CC5FB51B5C2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99440" y="829905"/>
                <a:ext cx="640440" cy="54000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1AFAA2DB-2AC7-F04A-5927-FD6762BE219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5659" y="5209515"/>
            <a:ext cx="3715268" cy="136226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6EF9347-1C4B-1050-595F-91E9B89B398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295040" y="5238060"/>
            <a:ext cx="3771900" cy="1266825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042FD3FD-B867-F99F-DEC4-FA6986279E0A}"/>
              </a:ext>
            </a:extLst>
          </p:cNvPr>
          <p:cNvGrpSpPr/>
          <p:nvPr/>
        </p:nvGrpSpPr>
        <p:grpSpPr>
          <a:xfrm>
            <a:off x="3705120" y="5619465"/>
            <a:ext cx="219240" cy="198720"/>
            <a:chOff x="3705120" y="5619465"/>
            <a:chExt cx="2192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9AE6A2-17C4-05C9-3BA3-EB490E530112}"/>
                    </a:ext>
                  </a:extLst>
                </p14:cNvPr>
                <p14:cNvContentPartPr/>
                <p14:nvPr/>
              </p14:nvContentPartPr>
              <p14:xfrm>
                <a:off x="3705120" y="5619465"/>
                <a:ext cx="48600" cy="19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9AE6A2-17C4-05C9-3BA3-EB490E5301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99000" y="5613345"/>
                  <a:ext cx="60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BE9D41-9396-2426-EDF9-BCE4E46F73D8}"/>
                    </a:ext>
                  </a:extLst>
                </p14:cNvPr>
                <p14:cNvContentPartPr/>
                <p14:nvPr/>
              </p14:nvContentPartPr>
              <p14:xfrm>
                <a:off x="3809520" y="5629185"/>
                <a:ext cx="78120" cy="182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BE9D41-9396-2426-EDF9-BCE4E46F73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3400" y="5623065"/>
                  <a:ext cx="90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2EA6633-D682-3DC1-756E-B29AE7313687}"/>
                    </a:ext>
                  </a:extLst>
                </p14:cNvPr>
                <p14:cNvContentPartPr/>
                <p14:nvPr/>
              </p14:nvContentPartPr>
              <p14:xfrm>
                <a:off x="3800160" y="5620545"/>
                <a:ext cx="124200" cy="3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2EA6633-D682-3DC1-756E-B29AE73136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94040" y="5614425"/>
                  <a:ext cx="1364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E6F439A-AF0A-1C6D-6D28-8E9F91BE943E}"/>
              </a:ext>
            </a:extLst>
          </p:cNvPr>
          <p:cNvGrpSpPr/>
          <p:nvPr/>
        </p:nvGrpSpPr>
        <p:grpSpPr>
          <a:xfrm>
            <a:off x="7371720" y="5506425"/>
            <a:ext cx="209880" cy="280080"/>
            <a:chOff x="7371720" y="5506425"/>
            <a:chExt cx="2098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43E019-32AB-4F5D-5E74-4993C691EF60}"/>
                    </a:ext>
                  </a:extLst>
                </p14:cNvPr>
                <p14:cNvContentPartPr/>
                <p14:nvPr/>
              </p14:nvContentPartPr>
              <p14:xfrm>
                <a:off x="7371720" y="5552865"/>
                <a:ext cx="23400" cy="233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43E019-32AB-4F5D-5E74-4993C691EF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65600" y="5546745"/>
                  <a:ext cx="35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61B152-E9C2-0D7B-A463-62F9167F46D2}"/>
                    </a:ext>
                  </a:extLst>
                </p14:cNvPr>
                <p14:cNvContentPartPr/>
                <p14:nvPr/>
              </p14:nvContentPartPr>
              <p14:xfrm>
                <a:off x="7446240" y="5506425"/>
                <a:ext cx="135360" cy="23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61B152-E9C2-0D7B-A463-62F9167F46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40120" y="5500305"/>
                  <a:ext cx="147600" cy="24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96FB10A-15D8-9333-ED8E-23320AA021DC}"/>
              </a:ext>
            </a:extLst>
          </p:cNvPr>
          <p:cNvSpPr txBox="1"/>
          <p:nvPr/>
        </p:nvSpPr>
        <p:spPr>
          <a:xfrm>
            <a:off x="8294760" y="5268316"/>
            <a:ext cx="3508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В 15 та 16 видалили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override,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бо з насл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і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дуванням нічого не помінялося. Нам треба в джсоні лише код повідомлення.</a:t>
            </a:r>
            <a:endParaRPr lang="uk-U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90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D420E99C-7859-172F-1A7D-F8D5B3F5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92" y="317960"/>
            <a:ext cx="6649378" cy="404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94C8A-02E2-3FAE-CC50-B4B4FF84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" y="398462"/>
            <a:ext cx="5381625" cy="38766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A84BA-A900-3799-3FC2-C9CF602426C1}"/>
              </a:ext>
            </a:extLst>
          </p:cNvPr>
          <p:cNvGrpSpPr/>
          <p:nvPr/>
        </p:nvGrpSpPr>
        <p:grpSpPr>
          <a:xfrm>
            <a:off x="3936920" y="775100"/>
            <a:ext cx="311040" cy="285480"/>
            <a:chOff x="3936920" y="775100"/>
            <a:chExt cx="31104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7E50C3-9A3F-C2C9-A610-845FBE1DA982}"/>
                    </a:ext>
                  </a:extLst>
                </p14:cNvPr>
                <p14:cNvContentPartPr/>
                <p14:nvPr/>
              </p14:nvContentPartPr>
              <p14:xfrm>
                <a:off x="3936920" y="775100"/>
                <a:ext cx="97200" cy="28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7E50C3-9A3F-C2C9-A610-845FBE1DA9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30800" y="768980"/>
                  <a:ext cx="109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8C543A-8CD8-F8F7-70B1-2934E05668A4}"/>
                    </a:ext>
                  </a:extLst>
                </p14:cNvPr>
                <p14:cNvContentPartPr/>
                <p14:nvPr/>
              </p14:nvContentPartPr>
              <p14:xfrm>
                <a:off x="4076600" y="786620"/>
                <a:ext cx="148680" cy="24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8C543A-8CD8-F8F7-70B1-2934E05668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0480" y="780500"/>
                  <a:ext cx="160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58FC02-8863-EA82-C0B1-28C50ABF2C78}"/>
                    </a:ext>
                  </a:extLst>
                </p14:cNvPr>
                <p14:cNvContentPartPr/>
                <p14:nvPr/>
              </p14:nvContentPartPr>
              <p14:xfrm>
                <a:off x="4088840" y="901100"/>
                <a:ext cx="15912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58FC02-8863-EA82-C0B1-28C50ABF2C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82720" y="894980"/>
                  <a:ext cx="1713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AC298F-5A39-FDD4-277E-26CB3D358C62}"/>
              </a:ext>
            </a:extLst>
          </p:cNvPr>
          <p:cNvGrpSpPr/>
          <p:nvPr/>
        </p:nvGrpSpPr>
        <p:grpSpPr>
          <a:xfrm>
            <a:off x="10820120" y="644060"/>
            <a:ext cx="370080" cy="335520"/>
            <a:chOff x="10820120" y="644060"/>
            <a:chExt cx="37008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A3D628-B562-5A5A-BEDC-A01A481F74F1}"/>
                    </a:ext>
                  </a:extLst>
                </p14:cNvPr>
                <p14:cNvContentPartPr/>
                <p14:nvPr/>
              </p14:nvContentPartPr>
              <p14:xfrm>
                <a:off x="10820120" y="669260"/>
                <a:ext cx="142200" cy="30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A3D628-B562-5A5A-BEDC-A01A481F74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14000" y="663140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D9BEC2-8C8C-A8C1-C9FC-7322497A32E0}"/>
                    </a:ext>
                  </a:extLst>
                </p14:cNvPr>
                <p14:cNvContentPartPr/>
                <p14:nvPr/>
              </p14:nvContentPartPr>
              <p14:xfrm>
                <a:off x="11035040" y="644060"/>
                <a:ext cx="155160" cy="335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D9BEC2-8C8C-A8C1-C9FC-7322497A32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28920" y="637940"/>
                  <a:ext cx="167400" cy="34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7D2ED2C-D683-9FB9-4DC0-9C3AE64BB518}"/>
                  </a:ext>
                </a:extLst>
              </p14:cNvPr>
              <p14:cNvContentPartPr/>
              <p14:nvPr/>
            </p14:nvContentPartPr>
            <p14:xfrm>
              <a:off x="492440" y="3758060"/>
              <a:ext cx="1400760" cy="244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7D2ED2C-D683-9FB9-4DC0-9C3AE64BB5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6320" y="3751940"/>
                <a:ext cx="1413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258EA65-7294-818F-3FD3-59386B5D873D}"/>
              </a:ext>
            </a:extLst>
          </p:cNvPr>
          <p:cNvGrpSpPr/>
          <p:nvPr/>
        </p:nvGrpSpPr>
        <p:grpSpPr>
          <a:xfrm>
            <a:off x="2412680" y="3757700"/>
            <a:ext cx="1133280" cy="304920"/>
            <a:chOff x="2412680" y="3757700"/>
            <a:chExt cx="11332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3BECE0-7E44-C5CC-61CE-665A76491127}"/>
                    </a:ext>
                  </a:extLst>
                </p14:cNvPr>
                <p14:cNvContentPartPr/>
                <p14:nvPr/>
              </p14:nvContentPartPr>
              <p14:xfrm>
                <a:off x="2412680" y="3835460"/>
                <a:ext cx="147240" cy="12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3BECE0-7E44-C5CC-61CE-665A764911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6560" y="3829340"/>
                  <a:ext cx="159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A17AD8-D2A0-4E89-F761-8612009BA24E}"/>
                    </a:ext>
                  </a:extLst>
                </p14:cNvPr>
                <p14:cNvContentPartPr/>
                <p14:nvPr/>
              </p14:nvContentPartPr>
              <p14:xfrm>
                <a:off x="2590520" y="3809900"/>
                <a:ext cx="39240" cy="249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A17AD8-D2A0-4E89-F761-8612009BA2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84400" y="3803780"/>
                  <a:ext cx="51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E88117-4522-D59F-B0CD-B0E72949F2A8}"/>
                    </a:ext>
                  </a:extLst>
                </p14:cNvPr>
                <p14:cNvContentPartPr/>
                <p14:nvPr/>
              </p14:nvContentPartPr>
              <p14:xfrm>
                <a:off x="2641280" y="3796580"/>
                <a:ext cx="51480" cy="11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E88117-4522-D59F-B0CD-B0E72949F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35160" y="3790460"/>
                  <a:ext cx="63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27F3D8-EBF8-DC0A-2AF4-AB2611F46143}"/>
                    </a:ext>
                  </a:extLst>
                </p14:cNvPr>
                <p14:cNvContentPartPr/>
                <p14:nvPr/>
              </p14:nvContentPartPr>
              <p14:xfrm>
                <a:off x="2742800" y="3822500"/>
                <a:ext cx="117720" cy="14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27F3D8-EBF8-DC0A-2AF4-AB2611F461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36680" y="3816380"/>
                  <a:ext cx="129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1BF519-53D5-AB4E-E5C2-6B93D0BE0C6E}"/>
                    </a:ext>
                  </a:extLst>
                </p14:cNvPr>
                <p14:cNvContentPartPr/>
                <p14:nvPr/>
              </p14:nvContentPartPr>
              <p14:xfrm>
                <a:off x="2885000" y="3757700"/>
                <a:ext cx="110880" cy="20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1BF519-53D5-AB4E-E5C2-6B93D0BE0C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8880" y="3751580"/>
                  <a:ext cx="123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1D790C-E37A-05B3-D4DE-B76B3FEEDB97}"/>
                    </a:ext>
                  </a:extLst>
                </p14:cNvPr>
                <p14:cNvContentPartPr/>
                <p14:nvPr/>
              </p14:nvContentPartPr>
              <p14:xfrm>
                <a:off x="3034760" y="3809900"/>
                <a:ext cx="13680" cy="252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1D790C-E37A-05B3-D4DE-B76B3FEEDB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28640" y="3803780"/>
                  <a:ext cx="25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9A35A3-7CE8-93C8-5996-5AE480799A46}"/>
                    </a:ext>
                  </a:extLst>
                </p14:cNvPr>
                <p14:cNvContentPartPr/>
                <p14:nvPr/>
              </p14:nvContentPartPr>
              <p14:xfrm>
                <a:off x="3034760" y="3812780"/>
                <a:ext cx="65520" cy="10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9A35A3-7CE8-93C8-5996-5AE480799A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28640" y="3806660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6FFE7E-04D1-D6EC-D4ED-BF1DBDE4ECF5}"/>
                    </a:ext>
                  </a:extLst>
                </p14:cNvPr>
                <p14:cNvContentPartPr/>
                <p14:nvPr/>
              </p14:nvContentPartPr>
              <p14:xfrm>
                <a:off x="3134840" y="3831140"/>
                <a:ext cx="150120" cy="10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6FFE7E-04D1-D6EC-D4ED-BF1DBDE4EC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8720" y="3825020"/>
                  <a:ext cx="162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78F606-5723-D807-DB87-41F01F555D8D}"/>
                    </a:ext>
                  </a:extLst>
                </p14:cNvPr>
                <p14:cNvContentPartPr/>
                <p14:nvPr/>
              </p14:nvContentPartPr>
              <p14:xfrm>
                <a:off x="3281000" y="3809900"/>
                <a:ext cx="59040" cy="132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78F606-5723-D807-DB87-41F01F555D8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4880" y="3803780"/>
                  <a:ext cx="7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9649AD-6835-B3EE-F170-5DAE480DF2A2}"/>
                    </a:ext>
                  </a:extLst>
                </p14:cNvPr>
                <p14:cNvContentPartPr/>
                <p14:nvPr/>
              </p14:nvContentPartPr>
              <p14:xfrm>
                <a:off x="3327080" y="3822500"/>
                <a:ext cx="218880" cy="149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9649AD-6835-B3EE-F170-5DAE480DF2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20960" y="3816380"/>
                  <a:ext cx="2311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E5556B-3D19-7DE1-DCF2-FD247D61A088}"/>
              </a:ext>
            </a:extLst>
          </p:cNvPr>
          <p:cNvGrpSpPr/>
          <p:nvPr/>
        </p:nvGrpSpPr>
        <p:grpSpPr>
          <a:xfrm>
            <a:off x="3949160" y="3733580"/>
            <a:ext cx="826200" cy="341280"/>
            <a:chOff x="3949160" y="3733580"/>
            <a:chExt cx="82620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3DDEF1-49BE-E6B9-7DA2-9F4A9159BD9F}"/>
                    </a:ext>
                  </a:extLst>
                </p14:cNvPr>
                <p14:cNvContentPartPr/>
                <p14:nvPr/>
              </p14:nvContentPartPr>
              <p14:xfrm>
                <a:off x="3949160" y="3795860"/>
                <a:ext cx="177480" cy="27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3DDEF1-49BE-E6B9-7DA2-9F4A9159BD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43040" y="3789740"/>
                  <a:ext cx="189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4CE733-EB2A-1E8A-FE0C-90D5BD391448}"/>
                    </a:ext>
                  </a:extLst>
                </p14:cNvPr>
                <p14:cNvContentPartPr/>
                <p14:nvPr/>
              </p14:nvContentPartPr>
              <p14:xfrm>
                <a:off x="4139960" y="3803060"/>
                <a:ext cx="141840" cy="14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4CE733-EB2A-1E8A-FE0C-90D5BD3914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33840" y="3796940"/>
                  <a:ext cx="154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1DB4B5-0B5F-BCDD-8068-400ED932222D}"/>
                    </a:ext>
                  </a:extLst>
                </p14:cNvPr>
                <p14:cNvContentPartPr/>
                <p14:nvPr/>
              </p14:nvContentPartPr>
              <p14:xfrm>
                <a:off x="4341920" y="3759140"/>
                <a:ext cx="27000" cy="214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1DB4B5-0B5F-BCDD-8068-400ED93222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35800" y="3753020"/>
                  <a:ext cx="39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2E4076-6D96-F1B3-AC9D-3BF1904FABE4}"/>
                    </a:ext>
                  </a:extLst>
                </p14:cNvPr>
                <p14:cNvContentPartPr/>
                <p14:nvPr/>
              </p14:nvContentPartPr>
              <p14:xfrm>
                <a:off x="4304840" y="3835820"/>
                <a:ext cx="164520" cy="3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2E4076-6D96-F1B3-AC9D-3BF1904FAB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98720" y="3829700"/>
                  <a:ext cx="176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DA9802-92E7-9A26-CF03-461075839555}"/>
                    </a:ext>
                  </a:extLst>
                </p14:cNvPr>
                <p14:cNvContentPartPr/>
                <p14:nvPr/>
              </p14:nvContentPartPr>
              <p14:xfrm>
                <a:off x="4469360" y="3733580"/>
                <a:ext cx="1440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DA9802-92E7-9A26-CF03-4610758395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63240" y="3727460"/>
                  <a:ext cx="26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5A31E5-AE1A-CC02-E838-AB7D43BE6D15}"/>
                    </a:ext>
                  </a:extLst>
                </p14:cNvPr>
                <p14:cNvContentPartPr/>
                <p14:nvPr/>
              </p14:nvContentPartPr>
              <p14:xfrm>
                <a:off x="4419320" y="3836900"/>
                <a:ext cx="278640" cy="11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5A31E5-AE1A-CC02-E838-AB7D43BE6D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13200" y="3830780"/>
                  <a:ext cx="29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BD5DF4-F13A-8901-17B7-DA5B73459528}"/>
                    </a:ext>
                  </a:extLst>
                </p14:cNvPr>
                <p14:cNvContentPartPr/>
                <p14:nvPr/>
              </p14:nvContentPartPr>
              <p14:xfrm>
                <a:off x="4710200" y="3823580"/>
                <a:ext cx="65160" cy="14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BD5DF4-F13A-8901-17B7-DA5B7345952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04080" y="3817460"/>
                  <a:ext cx="774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C11F4C5-9032-9219-92ED-A7AD10807EF4}"/>
                  </a:ext>
                </a:extLst>
              </p14:cNvPr>
              <p14:cNvContentPartPr/>
              <p14:nvPr/>
            </p14:nvContentPartPr>
            <p14:xfrm>
              <a:off x="106520" y="356060"/>
              <a:ext cx="721440" cy="281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C11F4C5-9032-9219-92ED-A7AD10807EF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400" y="349940"/>
                <a:ext cx="733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DDBCCC1-0AC7-7DD0-CD5D-B22F30846E0A}"/>
                  </a:ext>
                </a:extLst>
              </p14:cNvPr>
              <p14:cNvContentPartPr/>
              <p14:nvPr/>
            </p14:nvContentPartPr>
            <p14:xfrm>
              <a:off x="1130360" y="830180"/>
              <a:ext cx="859320" cy="47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DDBCCC1-0AC7-7DD0-CD5D-B22F30846E0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24240" y="824060"/>
                <a:ext cx="8715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2FD7320-FEB4-7B8F-D631-A516AD194EA1}"/>
                  </a:ext>
                </a:extLst>
              </p14:cNvPr>
              <p14:cNvContentPartPr/>
              <p14:nvPr/>
            </p14:nvContentPartPr>
            <p14:xfrm>
              <a:off x="6704600" y="710300"/>
              <a:ext cx="281880" cy="41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2FD7320-FEB4-7B8F-D631-A516AD194E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98480" y="704180"/>
                <a:ext cx="294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6DF76C2-6402-89AC-F31C-D14E5B82259B}"/>
                  </a:ext>
                </a:extLst>
              </p14:cNvPr>
              <p14:cNvContentPartPr/>
              <p14:nvPr/>
            </p14:nvContentPartPr>
            <p14:xfrm>
              <a:off x="5855360" y="861500"/>
              <a:ext cx="890280" cy="1044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6DF76C2-6402-89AC-F31C-D14E5B8225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49240" y="855380"/>
                <a:ext cx="90252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92CC877-AF72-D3E3-F62E-47CFD00A72A3}"/>
                  </a:ext>
                </a:extLst>
              </p14:cNvPr>
              <p14:cNvContentPartPr/>
              <p14:nvPr/>
            </p14:nvContentPartPr>
            <p14:xfrm>
              <a:off x="5484920" y="265700"/>
              <a:ext cx="815760" cy="306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92CC877-AF72-D3E3-F62E-47CFD00A72A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78800" y="259580"/>
                <a:ext cx="8280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D211F09-F05F-2CFF-9E15-4168ACF78A6F}"/>
                  </a:ext>
                </a:extLst>
              </p14:cNvPr>
              <p14:cNvContentPartPr/>
              <p14:nvPr/>
            </p14:nvContentPartPr>
            <p14:xfrm>
              <a:off x="5878400" y="3262700"/>
              <a:ext cx="829440" cy="892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D211F09-F05F-2CFF-9E15-4168ACF78A6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72280" y="3256580"/>
                <a:ext cx="841680" cy="90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A9E3671-2A6F-B201-66B2-BDDACAEBD140}"/>
              </a:ext>
            </a:extLst>
          </p:cNvPr>
          <p:cNvGrpSpPr/>
          <p:nvPr/>
        </p:nvGrpSpPr>
        <p:grpSpPr>
          <a:xfrm>
            <a:off x="6921320" y="3936620"/>
            <a:ext cx="1105200" cy="270720"/>
            <a:chOff x="6921320" y="3936620"/>
            <a:chExt cx="11052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98A0AD-D4F0-73A1-DA2A-DC15FEA63F18}"/>
                    </a:ext>
                  </a:extLst>
                </p14:cNvPr>
                <p14:cNvContentPartPr/>
                <p14:nvPr/>
              </p14:nvContentPartPr>
              <p14:xfrm>
                <a:off x="6921320" y="3936620"/>
                <a:ext cx="133200" cy="197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98A0AD-D4F0-73A1-DA2A-DC15FEA63F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15200" y="3930500"/>
                  <a:ext cx="145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8B922D-7CFF-F5D4-BBC8-DE39D32C9B30}"/>
                    </a:ext>
                  </a:extLst>
                </p14:cNvPr>
                <p14:cNvContentPartPr/>
                <p14:nvPr/>
              </p14:nvContentPartPr>
              <p14:xfrm>
                <a:off x="7086560" y="3947420"/>
                <a:ext cx="118080" cy="239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8B922D-7CFF-F5D4-BBC8-DE39D32C9B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80440" y="3941300"/>
                  <a:ext cx="13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A28F9F-7B7B-2770-19FD-B5B3899828CB}"/>
                    </a:ext>
                  </a:extLst>
                </p14:cNvPr>
                <p14:cNvContentPartPr/>
                <p14:nvPr/>
              </p14:nvContentPartPr>
              <p14:xfrm>
                <a:off x="7263680" y="3962180"/>
                <a:ext cx="135360" cy="140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A28F9F-7B7B-2770-19FD-B5B3899828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57560" y="3956060"/>
                  <a:ext cx="14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7C21B8-8901-F4B7-AF63-7D7E1EB9DC3F}"/>
                    </a:ext>
                  </a:extLst>
                </p14:cNvPr>
                <p14:cNvContentPartPr/>
                <p14:nvPr/>
              </p14:nvContentPartPr>
              <p14:xfrm>
                <a:off x="7409480" y="3960380"/>
                <a:ext cx="120240" cy="177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7C21B8-8901-F4B7-AF63-7D7E1EB9DC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03360" y="3954260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62C3D4-1F65-476A-5F25-94F5D51FFF1C}"/>
                    </a:ext>
                  </a:extLst>
                </p14:cNvPr>
                <p14:cNvContentPartPr/>
                <p14:nvPr/>
              </p14:nvContentPartPr>
              <p14:xfrm>
                <a:off x="7540880" y="3999620"/>
                <a:ext cx="80280" cy="20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62C3D4-1F65-476A-5F25-94F5D51FFF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34760" y="3993500"/>
                  <a:ext cx="9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84E69F1-A0CB-E18F-D424-B018F3183763}"/>
                    </a:ext>
                  </a:extLst>
                </p14:cNvPr>
                <p14:cNvContentPartPr/>
                <p14:nvPr/>
              </p14:nvContentPartPr>
              <p14:xfrm>
                <a:off x="7654640" y="4016180"/>
                <a:ext cx="119160" cy="9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84E69F1-A0CB-E18F-D424-B018F318376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48520" y="4010060"/>
                  <a:ext cx="131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42D188-08B1-DC04-DF7A-32452EB1CE5E}"/>
                    </a:ext>
                  </a:extLst>
                </p14:cNvPr>
                <p14:cNvContentPartPr/>
                <p14:nvPr/>
              </p14:nvContentPartPr>
              <p14:xfrm>
                <a:off x="7771640" y="4012940"/>
                <a:ext cx="254880" cy="14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42D188-08B1-DC04-DF7A-32452EB1CE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65520" y="4006820"/>
                  <a:ext cx="2671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5C1B653-A3FA-B59A-5537-B23F3CA4FE9E}"/>
              </a:ext>
            </a:extLst>
          </p:cNvPr>
          <p:cNvGrpSpPr/>
          <p:nvPr/>
        </p:nvGrpSpPr>
        <p:grpSpPr>
          <a:xfrm>
            <a:off x="8292920" y="3936620"/>
            <a:ext cx="1321920" cy="262800"/>
            <a:chOff x="8292920" y="3936620"/>
            <a:chExt cx="13219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94D2C7-BB40-7EE1-CD59-271A7A69C08F}"/>
                    </a:ext>
                  </a:extLst>
                </p14:cNvPr>
                <p14:cNvContentPartPr/>
                <p14:nvPr/>
              </p14:nvContentPartPr>
              <p14:xfrm>
                <a:off x="8292920" y="3961820"/>
                <a:ext cx="138600" cy="20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94D2C7-BB40-7EE1-CD59-271A7A69C0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86800" y="3955700"/>
                  <a:ext cx="150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B10DE9B-42C6-75D0-C703-F24987BD394D}"/>
                    </a:ext>
                  </a:extLst>
                </p14:cNvPr>
                <p14:cNvContentPartPr/>
                <p14:nvPr/>
              </p14:nvContentPartPr>
              <p14:xfrm>
                <a:off x="8457440" y="4025900"/>
                <a:ext cx="13680" cy="8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B10DE9B-42C6-75D0-C703-F24987BD39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1320" y="4019780"/>
                  <a:ext cx="2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67B624-4288-4501-7E72-4BDAAA42D0D2}"/>
                    </a:ext>
                  </a:extLst>
                </p14:cNvPr>
                <p14:cNvContentPartPr/>
                <p14:nvPr/>
              </p14:nvContentPartPr>
              <p14:xfrm>
                <a:off x="8457800" y="3936620"/>
                <a:ext cx="1548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67B624-4288-4501-7E72-4BDAAA42D0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51680" y="3930500"/>
                  <a:ext cx="27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6E8940-D227-1090-70CE-253343BC34B7}"/>
                    </a:ext>
                  </a:extLst>
                </p14:cNvPr>
                <p14:cNvContentPartPr/>
                <p14:nvPr/>
              </p14:nvContentPartPr>
              <p14:xfrm>
                <a:off x="8548160" y="3975140"/>
                <a:ext cx="50040" cy="165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6E8940-D227-1090-70CE-253343BC34B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42040" y="3969020"/>
                  <a:ext cx="6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68B1A4-7933-DD07-FCC1-2DC16AB10FA9}"/>
                    </a:ext>
                  </a:extLst>
                </p14:cNvPr>
                <p14:cNvContentPartPr/>
                <p14:nvPr/>
              </p14:nvContentPartPr>
              <p14:xfrm>
                <a:off x="8610440" y="3962180"/>
                <a:ext cx="93600" cy="153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68B1A4-7933-DD07-FCC1-2DC16AB10F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04320" y="3956060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6AC795-D4B9-2893-C77F-F502D3A14DED}"/>
                    </a:ext>
                  </a:extLst>
                </p14:cNvPr>
                <p14:cNvContentPartPr/>
                <p14:nvPr/>
              </p14:nvContentPartPr>
              <p14:xfrm>
                <a:off x="8725640" y="3975140"/>
                <a:ext cx="89280" cy="178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6AC795-D4B9-2893-C77F-F502D3A14D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19520" y="3969020"/>
                  <a:ext cx="101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AF308F-2BC7-3510-C07F-C04E3D578FEE}"/>
                    </a:ext>
                  </a:extLst>
                </p14:cNvPr>
                <p14:cNvContentPartPr/>
                <p14:nvPr/>
              </p14:nvContentPartPr>
              <p14:xfrm>
                <a:off x="8813480" y="4025900"/>
                <a:ext cx="268920" cy="173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AF308F-2BC7-3510-C07F-C04E3D578F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807360" y="4019780"/>
                  <a:ext cx="28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599A97-0B0C-CC31-5778-DBB67D877998}"/>
                    </a:ext>
                  </a:extLst>
                </p14:cNvPr>
                <p14:cNvContentPartPr/>
                <p14:nvPr/>
              </p14:nvContentPartPr>
              <p14:xfrm>
                <a:off x="9042080" y="3975140"/>
                <a:ext cx="5400" cy="23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599A97-0B0C-CC31-5778-DBB67D8779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35960" y="3969020"/>
                  <a:ext cx="17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A802D31-7131-E9DE-736D-7C83EECFEB56}"/>
                    </a:ext>
                  </a:extLst>
                </p14:cNvPr>
                <p14:cNvContentPartPr/>
                <p14:nvPr/>
              </p14:nvContentPartPr>
              <p14:xfrm>
                <a:off x="9128840" y="4004660"/>
                <a:ext cx="330840" cy="151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A802D31-7131-E9DE-736D-7C83EECFEB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22720" y="3998540"/>
                  <a:ext cx="34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3DA2FE-6646-1F7A-76F7-3CB7A34D0EFF}"/>
                    </a:ext>
                  </a:extLst>
                </p14:cNvPr>
                <p14:cNvContentPartPr/>
                <p14:nvPr/>
              </p14:nvContentPartPr>
              <p14:xfrm>
                <a:off x="9498920" y="4025900"/>
                <a:ext cx="115920" cy="127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3DA2FE-6646-1F7A-76F7-3CB7A34D0E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92800" y="4019780"/>
                  <a:ext cx="128160" cy="13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68380AD8-010F-FDF2-A49D-89BCC61A3649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50309" y="5319974"/>
            <a:ext cx="1762371" cy="7906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7227900-9B30-C055-BE7A-D09899C6CB93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2985422" y="4818677"/>
            <a:ext cx="4001058" cy="72400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F4CBC2D-F3D1-A384-70FD-9ACBA0879AE0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7263680" y="5345894"/>
            <a:ext cx="4010585" cy="117173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831025E-78D9-7999-1164-4884CD751D8D}"/>
              </a:ext>
            </a:extLst>
          </p:cNvPr>
          <p:cNvGrpSpPr/>
          <p:nvPr/>
        </p:nvGrpSpPr>
        <p:grpSpPr>
          <a:xfrm>
            <a:off x="2861240" y="6172220"/>
            <a:ext cx="367200" cy="357120"/>
            <a:chOff x="2861240" y="6172220"/>
            <a:chExt cx="3672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DC30C7-F337-7753-725A-1D37D5FC4F90}"/>
                    </a:ext>
                  </a:extLst>
                </p14:cNvPr>
                <p14:cNvContentPartPr/>
                <p14:nvPr/>
              </p14:nvContentPartPr>
              <p14:xfrm>
                <a:off x="2919920" y="6172220"/>
                <a:ext cx="42120" cy="339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DC30C7-F337-7753-725A-1D37D5FC4F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13800" y="6166100"/>
                  <a:ext cx="54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4165E6-2B32-B13D-7D5E-18A13C0887A4}"/>
                    </a:ext>
                  </a:extLst>
                </p14:cNvPr>
                <p14:cNvContentPartPr/>
                <p14:nvPr/>
              </p14:nvContentPartPr>
              <p14:xfrm>
                <a:off x="3033680" y="6183380"/>
                <a:ext cx="194760" cy="34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4165E6-2B32-B13D-7D5E-18A13C0887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27560" y="6177260"/>
                  <a:ext cx="207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43261A-E60C-E651-791B-C12EBAFB1D46}"/>
                    </a:ext>
                  </a:extLst>
                </p14:cNvPr>
                <p14:cNvContentPartPr/>
                <p14:nvPr/>
              </p14:nvContentPartPr>
              <p14:xfrm>
                <a:off x="2861240" y="6172220"/>
                <a:ext cx="59760" cy="142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43261A-E60C-E651-791B-C12EBAFB1D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55120" y="6166100"/>
                  <a:ext cx="7200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E0E3F72-DFEC-007E-9A93-8179B340CA38}"/>
                  </a:ext>
                </a:extLst>
              </p14:cNvPr>
              <p14:cNvContentPartPr/>
              <p14:nvPr/>
            </p14:nvContentPartPr>
            <p14:xfrm>
              <a:off x="5358920" y="5600540"/>
              <a:ext cx="1816560" cy="734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E0E3F72-DFEC-007E-9A93-8179B340CA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52800" y="5594420"/>
                <a:ext cx="1828800" cy="74664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7AB4F153-4AA4-4EAF-DB1C-88293BD2A12B}"/>
              </a:ext>
            </a:extLst>
          </p:cNvPr>
          <p:cNvSpPr txBox="1"/>
          <p:nvPr/>
        </p:nvSpPr>
        <p:spPr>
          <a:xfrm>
            <a:off x="3612112" y="6071380"/>
            <a:ext cx="3267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sz="1400" dirty="0">
                <a:effectLst/>
              </a:rPr>
              <a:t>Тепер наш</a:t>
            </a:r>
            <a:r>
              <a:rPr lang="uk-UA" sz="1400" dirty="0">
                <a:effectLst/>
              </a:rPr>
              <a:t>і запити видаються у форматі </a:t>
            </a:r>
            <a:r>
              <a:rPr lang="en-US" sz="1400" dirty="0" err="1">
                <a:effectLst/>
              </a:rPr>
              <a:t>JsonObject</a:t>
            </a:r>
            <a:r>
              <a:rPr lang="en-US" sz="1400" dirty="0">
                <a:effectLst/>
              </a:rPr>
              <a:t>, </a:t>
            </a:r>
            <a:r>
              <a:rPr lang="ru-RU" sz="1400" dirty="0">
                <a:effectLst/>
              </a:rPr>
              <a:t>тому тут до</a:t>
            </a:r>
            <a:r>
              <a:rPr lang="uk-UA" sz="1400" dirty="0">
                <a:effectLst/>
              </a:rPr>
              <a:t>даємо перетворення у рядок</a:t>
            </a:r>
          </a:p>
        </p:txBody>
      </p:sp>
    </p:spTree>
    <p:extLst>
      <p:ext uri="{BB962C8B-B14F-4D97-AF65-F5344CB8AC3E}">
        <p14:creationId xmlns:p14="http://schemas.microsoft.com/office/powerpoint/2010/main" val="47713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55FA4-EA18-90A0-7DAE-D3D313E5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2D66C-28E1-E8CB-1734-C5FE51D0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0" y="190398"/>
            <a:ext cx="2268659" cy="188435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5880E4F-D6D6-925B-6B12-66829DBCADE8}"/>
              </a:ext>
            </a:extLst>
          </p:cNvPr>
          <p:cNvGrpSpPr/>
          <p:nvPr/>
        </p:nvGrpSpPr>
        <p:grpSpPr>
          <a:xfrm>
            <a:off x="2088680" y="1503980"/>
            <a:ext cx="232560" cy="382680"/>
            <a:chOff x="2088680" y="1503980"/>
            <a:chExt cx="2325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9A50DA-2A10-02CD-BEA6-E515DF11601A}"/>
                    </a:ext>
                  </a:extLst>
                </p14:cNvPr>
                <p14:cNvContentPartPr/>
                <p14:nvPr/>
              </p14:nvContentPartPr>
              <p14:xfrm>
                <a:off x="2113160" y="1503980"/>
                <a:ext cx="110520" cy="347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9A50DA-2A10-02CD-BEA6-E515DF1160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5520" y="1486340"/>
                  <a:ext cx="146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C4647E-287E-DC16-D326-4C4D0AE817B3}"/>
                    </a:ext>
                  </a:extLst>
                </p14:cNvPr>
                <p14:cNvContentPartPr/>
                <p14:nvPr/>
              </p14:nvContentPartPr>
              <p14:xfrm>
                <a:off x="2088680" y="1847780"/>
                <a:ext cx="232560" cy="3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C4647E-287E-DC16-D326-4C4D0AE817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70680" y="1830140"/>
                  <a:ext cx="268200" cy="7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30E6026-C966-EC75-5E56-364B94496A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4905" r="51230"/>
          <a:stretch/>
        </p:blipFill>
        <p:spPr>
          <a:xfrm>
            <a:off x="3450865" y="515343"/>
            <a:ext cx="2800538" cy="8764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FD238-0ECE-F1B6-97D9-7B71A49808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879" b="62164"/>
          <a:stretch/>
        </p:blipFill>
        <p:spPr>
          <a:xfrm>
            <a:off x="3450865" y="1430167"/>
            <a:ext cx="3775435" cy="19752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D3E90C-DEA4-39B5-57BF-CA4958DDE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290" y="190398"/>
            <a:ext cx="1836020" cy="12013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F1A567-81D1-67F0-7898-B5AFB91BFC49}"/>
                  </a:ext>
                </a:extLst>
              </p14:cNvPr>
              <p14:cNvContentPartPr/>
              <p14:nvPr/>
            </p14:nvContentPartPr>
            <p14:xfrm>
              <a:off x="5144002" y="1193300"/>
              <a:ext cx="389160" cy="484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F1A567-81D1-67F0-7898-B5AFB91BFC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6362" y="1175300"/>
                <a:ext cx="424800" cy="5202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6F49B9A-FB85-19E0-D76C-17B4CC2C35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340" y="4364093"/>
            <a:ext cx="2543530" cy="838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8C038C-C09B-99E0-BE50-A052E3A40C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40" y="5354020"/>
            <a:ext cx="4065633" cy="988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C818C0-D063-A57D-274A-43BBC6640E8F}"/>
                  </a:ext>
                </a:extLst>
              </p14:cNvPr>
              <p14:cNvContentPartPr/>
              <p14:nvPr/>
            </p14:nvContentPartPr>
            <p14:xfrm>
              <a:off x="2924960" y="4698260"/>
              <a:ext cx="220680" cy="357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C818C0-D063-A57D-274A-43BBC6640E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7320" y="4680260"/>
                <a:ext cx="2563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08720CC-46EE-ECCE-AD2F-A91D5F0378BA}"/>
                  </a:ext>
                </a:extLst>
              </p14:cNvPr>
              <p14:cNvContentPartPr/>
              <p14:nvPr/>
            </p14:nvContentPartPr>
            <p14:xfrm>
              <a:off x="3395120" y="1129940"/>
              <a:ext cx="204120" cy="723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08720CC-46EE-ECCE-AD2F-A91D5F0378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7120" y="1111940"/>
                <a:ext cx="239760" cy="75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8678C14-22E3-1698-4488-1C3C62C5A923}"/>
              </a:ext>
            </a:extLst>
          </p:cNvPr>
          <p:cNvGrpSpPr/>
          <p:nvPr/>
        </p:nvGrpSpPr>
        <p:grpSpPr>
          <a:xfrm>
            <a:off x="7085120" y="741500"/>
            <a:ext cx="426600" cy="1049760"/>
            <a:chOff x="7085120" y="741500"/>
            <a:chExt cx="426600" cy="10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B1CDF4-2845-BF82-A07F-DA59D76F1287}"/>
                    </a:ext>
                  </a:extLst>
                </p14:cNvPr>
                <p14:cNvContentPartPr/>
                <p14:nvPr/>
              </p14:nvContentPartPr>
              <p14:xfrm>
                <a:off x="7085120" y="741500"/>
                <a:ext cx="344160" cy="104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B1CDF4-2845-BF82-A07F-DA59D76F1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67480" y="723500"/>
                  <a:ext cx="379800" cy="10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EEA9BF-0406-E174-C067-5FC209B9BCDB}"/>
                    </a:ext>
                  </a:extLst>
                </p14:cNvPr>
                <p14:cNvContentPartPr/>
                <p14:nvPr/>
              </p14:nvContentPartPr>
              <p14:xfrm>
                <a:off x="7380320" y="754820"/>
                <a:ext cx="131400" cy="169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EEA9BF-0406-E174-C067-5FC209B9BC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2680" y="737180"/>
                  <a:ext cx="167040" cy="204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D0E5141-674C-A587-53F6-1A94323A86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0" y="4698260"/>
            <a:ext cx="3135130" cy="130884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5DB916D-369D-FBA9-25A3-C1A2B51FF987}"/>
              </a:ext>
            </a:extLst>
          </p:cNvPr>
          <p:cNvGrpSpPr/>
          <p:nvPr/>
        </p:nvGrpSpPr>
        <p:grpSpPr>
          <a:xfrm>
            <a:off x="2426720" y="6039980"/>
            <a:ext cx="1403280" cy="399600"/>
            <a:chOff x="2426720" y="6039980"/>
            <a:chExt cx="140328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4918AB6-6B22-78FF-97D7-56B2178E9177}"/>
                    </a:ext>
                  </a:extLst>
                </p14:cNvPr>
                <p14:cNvContentPartPr/>
                <p14:nvPr/>
              </p14:nvContentPartPr>
              <p14:xfrm>
                <a:off x="2426720" y="6101540"/>
                <a:ext cx="123840" cy="33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4918AB6-6B22-78FF-97D7-56B2178E91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17720" y="6092900"/>
                  <a:ext cx="141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373D1F8-7136-F2EC-E606-BBC2E17052DF}"/>
                    </a:ext>
                  </a:extLst>
                </p14:cNvPr>
                <p14:cNvContentPartPr/>
                <p14:nvPr/>
              </p14:nvContentPartPr>
              <p14:xfrm>
                <a:off x="2559920" y="6147260"/>
                <a:ext cx="285840" cy="185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373D1F8-7136-F2EC-E606-BBC2E17052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50920" y="6138620"/>
                  <a:ext cx="303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6558BE-4614-A57F-43FB-70A1BC4A245D}"/>
                    </a:ext>
                  </a:extLst>
                </p14:cNvPr>
                <p14:cNvContentPartPr/>
                <p14:nvPr/>
              </p14:nvContentPartPr>
              <p14:xfrm>
                <a:off x="2761520" y="6039980"/>
                <a:ext cx="33480" cy="51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6558BE-4614-A57F-43FB-70A1BC4A24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52880" y="6031340"/>
                  <a:ext cx="51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CF7369-6A73-B813-318D-BAD69DFAF5FE}"/>
                    </a:ext>
                  </a:extLst>
                </p14:cNvPr>
                <p14:cNvContentPartPr/>
                <p14:nvPr/>
              </p14:nvContentPartPr>
              <p14:xfrm>
                <a:off x="2850080" y="6113060"/>
                <a:ext cx="144360" cy="21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CF7369-6A73-B813-318D-BAD69DFAF5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41080" y="6104420"/>
                  <a:ext cx="162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A5C907-135E-5F59-7088-AF0FDCA6A221}"/>
                    </a:ext>
                  </a:extLst>
                </p14:cNvPr>
                <p14:cNvContentPartPr/>
                <p14:nvPr/>
              </p14:nvContentPartPr>
              <p14:xfrm>
                <a:off x="3030080" y="6102260"/>
                <a:ext cx="162720" cy="236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A5C907-135E-5F59-7088-AF0FDCA6A2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21440" y="6093620"/>
                  <a:ext cx="180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16868F-EAFB-A0C3-D552-4A696152280A}"/>
                    </a:ext>
                  </a:extLst>
                </p14:cNvPr>
                <p14:cNvContentPartPr/>
                <p14:nvPr/>
              </p14:nvContentPartPr>
              <p14:xfrm>
                <a:off x="3225200" y="6093260"/>
                <a:ext cx="107640" cy="224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16868F-EAFB-A0C3-D552-4A69615228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16200" y="6084260"/>
                  <a:ext cx="125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E1ED45-C3E2-160A-40ED-F867A11473F3}"/>
                    </a:ext>
                  </a:extLst>
                </p14:cNvPr>
                <p14:cNvContentPartPr/>
                <p14:nvPr/>
              </p14:nvContentPartPr>
              <p14:xfrm>
                <a:off x="3255080" y="6232220"/>
                <a:ext cx="75600" cy="2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E1ED45-C3E2-160A-40ED-F867A11473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46080" y="6223220"/>
                  <a:ext cx="93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69EBB6-7243-9BE7-DFBB-6C79E29FD498}"/>
                    </a:ext>
                  </a:extLst>
                </p14:cNvPr>
                <p14:cNvContentPartPr/>
                <p14:nvPr/>
              </p14:nvContentPartPr>
              <p14:xfrm>
                <a:off x="3378560" y="6103700"/>
                <a:ext cx="45144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69EBB6-7243-9BE7-DFBB-6C79E29FD4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69560" y="6095060"/>
                  <a:ext cx="4690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F9A3358-1331-93C2-25F3-BAF170DD272B}"/>
              </a:ext>
            </a:extLst>
          </p:cNvPr>
          <p:cNvGrpSpPr/>
          <p:nvPr/>
        </p:nvGrpSpPr>
        <p:grpSpPr>
          <a:xfrm>
            <a:off x="9312800" y="4729580"/>
            <a:ext cx="263520" cy="584640"/>
            <a:chOff x="9312800" y="4729580"/>
            <a:chExt cx="263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A6B63D0-FB5D-97A6-5812-A5FA3241A5C5}"/>
                    </a:ext>
                  </a:extLst>
                </p14:cNvPr>
                <p14:cNvContentPartPr/>
                <p14:nvPr/>
              </p14:nvContentPartPr>
              <p14:xfrm>
                <a:off x="9312800" y="4729580"/>
                <a:ext cx="263520" cy="374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A6B63D0-FB5D-97A6-5812-A5FA3241A5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03800" y="4720940"/>
                  <a:ext cx="2811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9DD602F-A1E9-48C2-22D6-64D9A468A9D5}"/>
                    </a:ext>
                  </a:extLst>
                </p14:cNvPr>
                <p14:cNvContentPartPr/>
                <p14:nvPr/>
              </p14:nvContentPartPr>
              <p14:xfrm>
                <a:off x="9460040" y="4859540"/>
                <a:ext cx="74520" cy="45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9DD602F-A1E9-48C2-22D6-64D9A468A9D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51040" y="4850540"/>
                  <a:ext cx="9216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E24AA3D-9B45-0464-8D1A-FF4C6AE59FD6}"/>
              </a:ext>
            </a:extLst>
          </p:cNvPr>
          <p:cNvGrpSpPr/>
          <p:nvPr/>
        </p:nvGrpSpPr>
        <p:grpSpPr>
          <a:xfrm>
            <a:off x="7323440" y="1388420"/>
            <a:ext cx="2143800" cy="885600"/>
            <a:chOff x="7323440" y="1388420"/>
            <a:chExt cx="214380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F48ADC-D429-5D1E-F5E8-EB3B0283F594}"/>
                    </a:ext>
                  </a:extLst>
                </p14:cNvPr>
                <p14:cNvContentPartPr/>
                <p14:nvPr/>
              </p14:nvContentPartPr>
              <p14:xfrm>
                <a:off x="7323440" y="1718900"/>
                <a:ext cx="101520" cy="20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F48ADC-D429-5D1E-F5E8-EB3B0283F59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14440" y="1709900"/>
                  <a:ext cx="119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C8FEA3-F57C-730B-8F55-788843EDE2B9}"/>
                    </a:ext>
                  </a:extLst>
                </p14:cNvPr>
                <p14:cNvContentPartPr/>
                <p14:nvPr/>
              </p14:nvContentPartPr>
              <p14:xfrm>
                <a:off x="7462760" y="1684340"/>
                <a:ext cx="151560" cy="290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C8FEA3-F57C-730B-8F55-788843EDE2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54120" y="1675340"/>
                  <a:ext cx="169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83158C-F5AF-C881-AD1A-71F81CCF06CC}"/>
                    </a:ext>
                  </a:extLst>
                </p14:cNvPr>
                <p14:cNvContentPartPr/>
                <p14:nvPr/>
              </p14:nvContentPartPr>
              <p14:xfrm>
                <a:off x="7554920" y="1691180"/>
                <a:ext cx="73800" cy="130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83158C-F5AF-C881-AD1A-71F81CCF06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45920" y="1682180"/>
                  <a:ext cx="91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8D9D409-95ED-BE82-990C-28347C2D1D8D}"/>
                    </a:ext>
                  </a:extLst>
                </p14:cNvPr>
                <p14:cNvContentPartPr/>
                <p14:nvPr/>
              </p14:nvContentPartPr>
              <p14:xfrm>
                <a:off x="7620440" y="1682540"/>
                <a:ext cx="165960" cy="136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8D9D409-95ED-BE82-990C-28347C2D1D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1440" y="1673900"/>
                  <a:ext cx="183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CD8757-3B8D-B252-0DA3-699A626F9A64}"/>
                    </a:ext>
                  </a:extLst>
                </p14:cNvPr>
                <p14:cNvContentPartPr/>
                <p14:nvPr/>
              </p14:nvContentPartPr>
              <p14:xfrm>
                <a:off x="7800800" y="1674620"/>
                <a:ext cx="110520" cy="11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CD8757-3B8D-B252-0DA3-699A626F9A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91800" y="1665980"/>
                  <a:ext cx="12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18EDBE-EDC3-9B28-E5E4-25BF189B5E02}"/>
                    </a:ext>
                  </a:extLst>
                </p14:cNvPr>
                <p14:cNvContentPartPr/>
                <p14:nvPr/>
              </p14:nvContentPartPr>
              <p14:xfrm>
                <a:off x="7740680" y="1553660"/>
                <a:ext cx="131400" cy="7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18EDBE-EDC3-9B28-E5E4-25BF189B5E0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31680" y="1545020"/>
                  <a:ext cx="149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5121BD-A422-3D3E-E359-20DBD75DB37E}"/>
                    </a:ext>
                  </a:extLst>
                </p14:cNvPr>
                <p14:cNvContentPartPr/>
                <p14:nvPr/>
              </p14:nvContentPartPr>
              <p14:xfrm>
                <a:off x="7919960" y="1634300"/>
                <a:ext cx="223560" cy="148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5121BD-A422-3D3E-E359-20DBD75DB3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10960" y="1625660"/>
                  <a:ext cx="241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5E3675-A950-CFE9-0FCF-86A0A0D730DC}"/>
                    </a:ext>
                  </a:extLst>
                </p14:cNvPr>
                <p14:cNvContentPartPr/>
                <p14:nvPr/>
              </p14:nvContentPartPr>
              <p14:xfrm>
                <a:off x="8158280" y="1388420"/>
                <a:ext cx="569880" cy="37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5E3675-A950-CFE9-0FCF-86A0A0D730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49280" y="1379780"/>
                  <a:ext cx="587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4AC3DB-5B61-871F-A862-D184C46D0409}"/>
                    </a:ext>
                  </a:extLst>
                </p14:cNvPr>
                <p14:cNvContentPartPr/>
                <p14:nvPr/>
              </p14:nvContentPartPr>
              <p14:xfrm>
                <a:off x="8727800" y="1477340"/>
                <a:ext cx="168120" cy="362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4AC3DB-5B61-871F-A862-D184C46D040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19160" y="1468700"/>
                  <a:ext cx="1857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57F0BF-CCC4-8C76-06C5-06A7A69479F6}"/>
                    </a:ext>
                  </a:extLst>
                </p14:cNvPr>
                <p14:cNvContentPartPr/>
                <p14:nvPr/>
              </p14:nvContentPartPr>
              <p14:xfrm>
                <a:off x="8902040" y="1485260"/>
                <a:ext cx="94680" cy="158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57F0BF-CCC4-8C76-06C5-06A7A69479F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93400" y="1476260"/>
                  <a:ext cx="112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812F51-B3DE-E511-AF6F-9413952B951C}"/>
                    </a:ext>
                  </a:extLst>
                </p14:cNvPr>
                <p14:cNvContentPartPr/>
                <p14:nvPr/>
              </p14:nvContentPartPr>
              <p14:xfrm>
                <a:off x="8904200" y="1524500"/>
                <a:ext cx="105480" cy="23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812F51-B3DE-E511-AF6F-9413952B95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95560" y="1515860"/>
                  <a:ext cx="123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80704C-7C6F-BC3D-93BC-84174E8999D9}"/>
                    </a:ext>
                  </a:extLst>
                </p14:cNvPr>
                <p14:cNvContentPartPr/>
                <p14:nvPr/>
              </p14:nvContentPartPr>
              <p14:xfrm>
                <a:off x="9050360" y="1428380"/>
                <a:ext cx="416880" cy="176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80704C-7C6F-BC3D-93BC-84174E8999D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41720" y="1419740"/>
                  <a:ext cx="434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FC5086-2E24-A2A9-FD0A-8E159FE55924}"/>
                    </a:ext>
                  </a:extLst>
                </p14:cNvPr>
                <p14:cNvContentPartPr/>
                <p14:nvPr/>
              </p14:nvContentPartPr>
              <p14:xfrm>
                <a:off x="7596680" y="2027780"/>
                <a:ext cx="205560" cy="246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FC5086-2E24-A2A9-FD0A-8E159FE559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87680" y="2019140"/>
                  <a:ext cx="223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DD0476-AB50-E76B-9FD5-811AB934063A}"/>
                    </a:ext>
                  </a:extLst>
                </p14:cNvPr>
                <p14:cNvContentPartPr/>
                <p14:nvPr/>
              </p14:nvContentPartPr>
              <p14:xfrm>
                <a:off x="7724120" y="2029940"/>
                <a:ext cx="103680" cy="12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DD0476-AB50-E76B-9FD5-811AB93406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15120" y="2021300"/>
                  <a:ext cx="121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0A330E6-C60D-50B6-67F7-73E66F666CD9}"/>
                    </a:ext>
                  </a:extLst>
                </p14:cNvPr>
                <p14:cNvContentPartPr/>
                <p14:nvPr/>
              </p14:nvContentPartPr>
              <p14:xfrm>
                <a:off x="7846880" y="1947140"/>
                <a:ext cx="332640" cy="19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0A330E6-C60D-50B6-67F7-73E66F666C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38240" y="1938500"/>
                  <a:ext cx="350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3AD2042-6011-5104-4E28-594C9C48779D}"/>
                    </a:ext>
                  </a:extLst>
                </p14:cNvPr>
                <p14:cNvContentPartPr/>
                <p14:nvPr/>
              </p14:nvContentPartPr>
              <p14:xfrm>
                <a:off x="7967480" y="1839140"/>
                <a:ext cx="166680" cy="66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3AD2042-6011-5104-4E28-594C9C4877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58480" y="1830500"/>
                  <a:ext cx="184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AC9EAE-7E75-ACA0-A699-77F27238D574}"/>
                    </a:ext>
                  </a:extLst>
                </p14:cNvPr>
                <p14:cNvContentPartPr/>
                <p14:nvPr/>
              </p14:nvContentPartPr>
              <p14:xfrm>
                <a:off x="8223080" y="1869020"/>
                <a:ext cx="173160" cy="201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AC9EAE-7E75-ACA0-A699-77F27238D5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14080" y="1860020"/>
                  <a:ext cx="1908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E1FE64A-80B4-F08C-89FF-B80C154AFFBC}"/>
              </a:ext>
            </a:extLst>
          </p:cNvPr>
          <p:cNvGrpSpPr/>
          <p:nvPr/>
        </p:nvGrpSpPr>
        <p:grpSpPr>
          <a:xfrm>
            <a:off x="967640" y="2104100"/>
            <a:ext cx="1523520" cy="695160"/>
            <a:chOff x="967640" y="2104100"/>
            <a:chExt cx="1523520" cy="6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797383-E956-8C71-C124-D02D69EE1922}"/>
                    </a:ext>
                  </a:extLst>
                </p14:cNvPr>
                <p14:cNvContentPartPr/>
                <p14:nvPr/>
              </p14:nvContentPartPr>
              <p14:xfrm>
                <a:off x="967640" y="2193020"/>
                <a:ext cx="288720" cy="331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797383-E956-8C71-C124-D02D69EE19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9000" y="2184020"/>
                  <a:ext cx="306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3BDC87-DA84-A7ED-B9D9-24F6A03C2017}"/>
                    </a:ext>
                  </a:extLst>
                </p14:cNvPr>
                <p14:cNvContentPartPr/>
                <p14:nvPr/>
              </p14:nvContentPartPr>
              <p14:xfrm>
                <a:off x="1272560" y="2169260"/>
                <a:ext cx="136800" cy="363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3BDC87-DA84-A7ED-B9D9-24F6A03C20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63920" y="2160260"/>
                  <a:ext cx="1544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FC94A9-B76F-9185-DF15-303B447B2567}"/>
                    </a:ext>
                  </a:extLst>
                </p14:cNvPr>
                <p14:cNvContentPartPr/>
                <p14:nvPr/>
              </p14:nvContentPartPr>
              <p14:xfrm>
                <a:off x="1436000" y="2172500"/>
                <a:ext cx="154440" cy="132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FC94A9-B76F-9185-DF15-303B447B256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27000" y="2163500"/>
                  <a:ext cx="172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A9A818-1171-EED0-4D95-B58BB2F79042}"/>
                    </a:ext>
                  </a:extLst>
                </p14:cNvPr>
                <p14:cNvContentPartPr/>
                <p14:nvPr/>
              </p14:nvContentPartPr>
              <p14:xfrm>
                <a:off x="1584680" y="2142620"/>
                <a:ext cx="97920" cy="17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A9A818-1171-EED0-4D95-B58BB2F7904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76040" y="2133620"/>
                  <a:ext cx="115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CF2A37-D9BD-5305-E236-FB4A9AFD05F6}"/>
                    </a:ext>
                  </a:extLst>
                </p14:cNvPr>
                <p14:cNvContentPartPr/>
                <p14:nvPr/>
              </p14:nvContentPartPr>
              <p14:xfrm>
                <a:off x="1610960" y="2225060"/>
                <a:ext cx="69480" cy="5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CF2A37-D9BD-5305-E236-FB4A9AFD05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01960" y="2216420"/>
                  <a:ext cx="8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B7508BC-D923-8AC4-C1D9-B5FD0CCA92B9}"/>
                    </a:ext>
                  </a:extLst>
                </p14:cNvPr>
                <p14:cNvContentPartPr/>
                <p14:nvPr/>
              </p14:nvContentPartPr>
              <p14:xfrm>
                <a:off x="1715000" y="2104100"/>
                <a:ext cx="338760" cy="205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B7508BC-D923-8AC4-C1D9-B5FD0CCA92B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6360" y="2095460"/>
                  <a:ext cx="356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108A1D-FEB3-1611-6BB7-994FD9433852}"/>
                    </a:ext>
                  </a:extLst>
                </p14:cNvPr>
                <p14:cNvContentPartPr/>
                <p14:nvPr/>
              </p14:nvContentPartPr>
              <p14:xfrm>
                <a:off x="1468040" y="2562020"/>
                <a:ext cx="212040" cy="23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108A1D-FEB3-1611-6BB7-994FD943385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59400" y="2553020"/>
                  <a:ext cx="229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63F78B-2AA0-6541-0365-50CD13F9C668}"/>
                    </a:ext>
                  </a:extLst>
                </p14:cNvPr>
                <p14:cNvContentPartPr/>
                <p14:nvPr/>
              </p14:nvContentPartPr>
              <p14:xfrm>
                <a:off x="1841360" y="2571020"/>
                <a:ext cx="20520" cy="150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63F78B-2AA0-6541-0365-50CD13F9C66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32360" y="2562020"/>
                  <a:ext cx="38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8596AC-DE5A-D6C7-C1C4-68374A0653DE}"/>
                    </a:ext>
                  </a:extLst>
                </p14:cNvPr>
                <p14:cNvContentPartPr/>
                <p14:nvPr/>
              </p14:nvContentPartPr>
              <p14:xfrm>
                <a:off x="1847840" y="2541860"/>
                <a:ext cx="123120" cy="121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8596AC-DE5A-D6C7-C1C4-68374A0653D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39200" y="2532860"/>
                  <a:ext cx="140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DA660B4-53B6-11EF-359F-4CEC696AB21E}"/>
                    </a:ext>
                  </a:extLst>
                </p14:cNvPr>
                <p14:cNvContentPartPr/>
                <p14:nvPr/>
              </p14:nvContentPartPr>
              <p14:xfrm>
                <a:off x="1993280" y="2501540"/>
                <a:ext cx="86760" cy="162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DA660B4-53B6-11EF-359F-4CEC696AB21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84280" y="2492900"/>
                  <a:ext cx="104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6054D3-A932-97F9-9409-6D392A009F60}"/>
                    </a:ext>
                  </a:extLst>
                </p14:cNvPr>
                <p14:cNvContentPartPr/>
                <p14:nvPr/>
              </p14:nvContentPartPr>
              <p14:xfrm>
                <a:off x="2081120" y="2454020"/>
                <a:ext cx="156600" cy="144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6054D3-A932-97F9-9409-6D392A009F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72120" y="2445020"/>
                  <a:ext cx="174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074B54-3EC6-2EA2-46B0-A68093A54851}"/>
                    </a:ext>
                  </a:extLst>
                </p14:cNvPr>
                <p14:cNvContentPartPr/>
                <p14:nvPr/>
              </p14:nvContentPartPr>
              <p14:xfrm>
                <a:off x="2243840" y="2364380"/>
                <a:ext cx="247320" cy="207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074B54-3EC6-2EA2-46B0-A68093A5485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34840" y="2355740"/>
                  <a:ext cx="2649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58D063F-734D-F040-453A-1DD57CF89EBA}"/>
              </a:ext>
            </a:extLst>
          </p:cNvPr>
          <p:cNvGrpSpPr/>
          <p:nvPr/>
        </p:nvGrpSpPr>
        <p:grpSpPr>
          <a:xfrm>
            <a:off x="8153240" y="5763500"/>
            <a:ext cx="1251720" cy="580680"/>
            <a:chOff x="8153240" y="5763500"/>
            <a:chExt cx="12517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F46417-B83D-B0B0-9031-25852FA42D15}"/>
                    </a:ext>
                  </a:extLst>
                </p14:cNvPr>
                <p14:cNvContentPartPr/>
                <p14:nvPr/>
              </p14:nvContentPartPr>
              <p14:xfrm>
                <a:off x="8153240" y="5763500"/>
                <a:ext cx="166680" cy="44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F46417-B83D-B0B0-9031-25852FA42D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44600" y="5754860"/>
                  <a:ext cx="184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F0508C-2824-0E14-DE5B-9A4625EE6F8E}"/>
                    </a:ext>
                  </a:extLst>
                </p14:cNvPr>
                <p14:cNvContentPartPr/>
                <p14:nvPr/>
              </p14:nvContentPartPr>
              <p14:xfrm>
                <a:off x="8354120" y="5812820"/>
                <a:ext cx="108360" cy="15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F0508C-2824-0E14-DE5B-9A4625EE6F8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45120" y="5803820"/>
                  <a:ext cx="12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286EA5-FDF5-68FA-E0F6-7F52926D6B84}"/>
                    </a:ext>
                  </a:extLst>
                </p14:cNvPr>
                <p14:cNvContentPartPr/>
                <p14:nvPr/>
              </p14:nvContentPartPr>
              <p14:xfrm>
                <a:off x="8510360" y="5783300"/>
                <a:ext cx="152640" cy="444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286EA5-FDF5-68FA-E0F6-7F52926D6B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501360" y="5774300"/>
                  <a:ext cx="170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F1421CD-E95A-6434-7D42-E473D7898BDB}"/>
                    </a:ext>
                  </a:extLst>
                </p14:cNvPr>
                <p14:cNvContentPartPr/>
                <p14:nvPr/>
              </p14:nvContentPartPr>
              <p14:xfrm>
                <a:off x="8680280" y="5798060"/>
                <a:ext cx="126360" cy="148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F1421CD-E95A-6434-7D42-E473D7898BD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71280" y="5789060"/>
                  <a:ext cx="144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5906F8-CE51-1EDB-5385-1963553F6728}"/>
                    </a:ext>
                  </a:extLst>
                </p14:cNvPr>
                <p14:cNvContentPartPr/>
                <p14:nvPr/>
              </p14:nvContentPartPr>
              <p14:xfrm>
                <a:off x="8823560" y="5774660"/>
                <a:ext cx="110160" cy="21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5906F8-CE51-1EDB-5385-1963553F672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14920" y="5766020"/>
                  <a:ext cx="127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9C387C-6352-A2E0-B5C9-D1591FE584BD}"/>
                    </a:ext>
                  </a:extLst>
                </p14:cNvPr>
                <p14:cNvContentPartPr/>
                <p14:nvPr/>
              </p14:nvContentPartPr>
              <p14:xfrm>
                <a:off x="8861000" y="5900660"/>
                <a:ext cx="43560" cy="4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9C387C-6352-A2E0-B5C9-D1591FE584B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52360" y="5891660"/>
                  <a:ext cx="61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AF2D11-1EF2-F7C5-5538-D1F0E66ADFBF}"/>
                    </a:ext>
                  </a:extLst>
                </p14:cNvPr>
                <p14:cNvContentPartPr/>
                <p14:nvPr/>
              </p14:nvContentPartPr>
              <p14:xfrm>
                <a:off x="8952440" y="5765660"/>
                <a:ext cx="394200" cy="19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AF2D11-1EF2-F7C5-5538-D1F0E66ADFB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43800" y="5756660"/>
                  <a:ext cx="411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EC6E79-2051-7A1A-4D6F-1299F5E5F273}"/>
                    </a:ext>
                  </a:extLst>
                </p14:cNvPr>
                <p14:cNvContentPartPr/>
                <p14:nvPr/>
              </p14:nvContentPartPr>
              <p14:xfrm>
                <a:off x="8805560" y="6096500"/>
                <a:ext cx="25560" cy="247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EC6E79-2051-7A1A-4D6F-1299F5E5F27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96920" y="6087500"/>
                  <a:ext cx="43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A91754-5C5D-F3C2-7D1C-268B8F80FC5E}"/>
                    </a:ext>
                  </a:extLst>
                </p14:cNvPr>
                <p14:cNvContentPartPr/>
                <p14:nvPr/>
              </p14:nvContentPartPr>
              <p14:xfrm>
                <a:off x="8823560" y="6142220"/>
                <a:ext cx="134640" cy="17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A91754-5C5D-F3C2-7D1C-268B8F80FC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814560" y="6133220"/>
                  <a:ext cx="152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3B159F2-CD36-B357-C5BF-16E358995F56}"/>
                    </a:ext>
                  </a:extLst>
                </p14:cNvPr>
                <p14:cNvContentPartPr/>
                <p14:nvPr/>
              </p14:nvContentPartPr>
              <p14:xfrm>
                <a:off x="8973320" y="6120260"/>
                <a:ext cx="162360" cy="199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3B159F2-CD36-B357-C5BF-16E358995F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64320" y="6111620"/>
                  <a:ext cx="180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D11ECE5-198B-F539-5F40-377B01E6D47F}"/>
                    </a:ext>
                  </a:extLst>
                </p14:cNvPr>
                <p14:cNvContentPartPr/>
                <p14:nvPr/>
              </p14:nvContentPartPr>
              <p14:xfrm>
                <a:off x="9125960" y="6124220"/>
                <a:ext cx="111240" cy="160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D11ECE5-198B-F539-5F40-377B01E6D4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17320" y="6115220"/>
                  <a:ext cx="128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CCEA59A-1CC1-6D82-8A4F-2BE0947B256F}"/>
                    </a:ext>
                  </a:extLst>
                </p14:cNvPr>
                <p14:cNvContentPartPr/>
                <p14:nvPr/>
              </p14:nvContentPartPr>
              <p14:xfrm>
                <a:off x="9269240" y="6092900"/>
                <a:ext cx="135720" cy="19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CCEA59A-1CC1-6D82-8A4F-2BE0947B256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60600" y="6084260"/>
                  <a:ext cx="153360" cy="21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8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39EF46-FEF7-0551-FE54-41EC6226859A}"/>
              </a:ext>
            </a:extLst>
          </p:cNvPr>
          <p:cNvSpPr txBox="1"/>
          <p:nvPr/>
        </p:nvSpPr>
        <p:spPr>
          <a:xfrm>
            <a:off x="166760" y="251816"/>
            <a:ext cx="40750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Тепер трохи поговоримо про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Spring.</a:t>
            </a:r>
            <a:b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Цей фреймворк нац</a:t>
            </a:r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ілений на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IoC, </a:t>
            </a:r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тобто розробку з оберненими залежностями... </a:t>
            </a:r>
            <a:r>
              <a:rPr lang="ru-RU" dirty="0">
                <a:solidFill>
                  <a:srgbClr val="000000"/>
                </a:solidFill>
                <a:latin typeface="Aptos" panose="020B0004020202020204" pitchFamily="34" charset="0"/>
              </a:rPr>
              <a:t>м</a:t>
            </a:r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ало що кажуть ц</a:t>
            </a:r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і два слова.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Він дає можливість зберігати наші об’єкти у контент - величезний буфер (бочку даних) – і їх по різному підв’язувати, </a:t>
            </a:r>
            <a:r>
              <a:rPr lang="uk-UA" dirty="0">
                <a:solidFill>
                  <a:srgbClr val="000000"/>
                </a:solidFill>
                <a:latin typeface="Aptos" panose="020B0004020202020204" pitchFamily="34" charset="0"/>
              </a:rPr>
              <a:t>в</a:t>
            </a:r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икористовувати і т.д.</a:t>
            </a:r>
          </a:p>
          <a:p>
            <a:pPr marL="0" algn="l" rtl="0" eaLnBrk="1" latinLnBrk="0" hangingPunct="1"/>
            <a:endParaRPr lang="uk-U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algn="l" rtl="0" eaLnBrk="1" latinLnBrk="0" hangingPunct="1"/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Основна одиниця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@Bean, </a:t>
            </a:r>
            <a:r>
              <a:rPr lang="ru-RU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в</a:t>
            </a:r>
            <a:r>
              <a:rPr lang="uk-UA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ін і є тим самим способом підв’язати їх. Бінами можуть бути лише функції які повертають значення.</a:t>
            </a:r>
            <a:endParaRPr lang="uk-UA" dirty="0"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4F8B42D-79F9-E8D2-4087-E1D402E671D1}"/>
                  </a:ext>
                </a:extLst>
              </p14:cNvPr>
              <p14:cNvContentPartPr/>
              <p14:nvPr/>
            </p14:nvContentPartPr>
            <p14:xfrm>
              <a:off x="5439200" y="209420"/>
              <a:ext cx="1752120" cy="795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4F8B42D-79F9-E8D2-4087-E1D402E671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560" y="191780"/>
                <a:ext cx="178776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40138DC-6433-4680-5DC0-2BFB9F0C7367}"/>
                  </a:ext>
                </a:extLst>
              </p14:cNvPr>
              <p14:cNvContentPartPr/>
              <p14:nvPr/>
            </p14:nvContentPartPr>
            <p14:xfrm>
              <a:off x="4662200" y="3096540"/>
              <a:ext cx="3542400" cy="1303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40138DC-6433-4680-5DC0-2BFB9F0C73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200" y="3078540"/>
                <a:ext cx="357804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1B2BD5D-839E-0645-DF0C-8A16C76C456D}"/>
                  </a:ext>
                </a:extLst>
              </p14:cNvPr>
              <p14:cNvContentPartPr/>
              <p14:nvPr/>
            </p14:nvContentPartPr>
            <p14:xfrm>
              <a:off x="6870080" y="3982500"/>
              <a:ext cx="21960" cy="244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1B2BD5D-839E-0645-DF0C-8A16C76C45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2080" y="3964500"/>
                <a:ext cx="576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F24AA23-9C1E-B1AB-E0D7-B2B61FDF45C4}"/>
                  </a:ext>
                </a:extLst>
              </p14:cNvPr>
              <p14:cNvContentPartPr/>
              <p14:nvPr/>
            </p14:nvContentPartPr>
            <p14:xfrm>
              <a:off x="5523980" y="4849740"/>
              <a:ext cx="2083320" cy="86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F24AA23-9C1E-B1AB-E0D7-B2B61FDF45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06340" y="4832100"/>
                <a:ext cx="21189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AECFCC0-66BB-52E2-ADC1-47B9B1FD1573}"/>
                  </a:ext>
                </a:extLst>
              </p14:cNvPr>
              <p14:cNvContentPartPr/>
              <p14:nvPr/>
            </p14:nvContentPartPr>
            <p14:xfrm>
              <a:off x="7662200" y="3592340"/>
              <a:ext cx="1081080" cy="10018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AECFCC0-66BB-52E2-ADC1-47B9B1FD15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53200" y="3583700"/>
                <a:ext cx="109872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D7AC3C40-C3C0-E19C-33D7-12D228227AA5}"/>
                  </a:ext>
                </a:extLst>
              </p14:cNvPr>
              <p14:cNvContentPartPr/>
              <p14:nvPr/>
            </p14:nvContentPartPr>
            <p14:xfrm>
              <a:off x="2489360" y="5159420"/>
              <a:ext cx="240120" cy="3686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D7AC3C40-C3C0-E19C-33D7-12D228227A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0360" y="5150780"/>
                <a:ext cx="257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860BF599-61BE-5800-5D51-EF5AD581ECBD}"/>
                  </a:ext>
                </a:extLst>
              </p14:cNvPr>
              <p14:cNvContentPartPr/>
              <p14:nvPr/>
            </p14:nvContentPartPr>
            <p14:xfrm>
              <a:off x="4406000" y="3695300"/>
              <a:ext cx="884160" cy="113508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860BF599-61BE-5800-5D51-EF5AD581EC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7360" y="3686660"/>
                <a:ext cx="901800" cy="11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31A18C4-D243-6C33-AE20-FF607A9153A2}"/>
                  </a:ext>
                </a:extLst>
              </p14:cNvPr>
              <p14:cNvContentPartPr/>
              <p14:nvPr/>
            </p14:nvContentPartPr>
            <p14:xfrm>
              <a:off x="5996120" y="5870780"/>
              <a:ext cx="139320" cy="1846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31A18C4-D243-6C33-AE20-FF607A9153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87120" y="5861780"/>
                <a:ext cx="15696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EF4EA0F-71F8-5AF2-656C-FD34C98A33E8}"/>
              </a:ext>
            </a:extLst>
          </p:cNvPr>
          <p:cNvGrpSpPr/>
          <p:nvPr/>
        </p:nvGrpSpPr>
        <p:grpSpPr>
          <a:xfrm>
            <a:off x="5372475" y="1117635"/>
            <a:ext cx="2413080" cy="601920"/>
            <a:chOff x="5372475" y="1117635"/>
            <a:chExt cx="2413080" cy="60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0F1E5D5D-C432-3314-BA5F-F1927953CB32}"/>
                    </a:ext>
                  </a:extLst>
                </p14:cNvPr>
                <p14:cNvContentPartPr/>
                <p14:nvPr/>
              </p14:nvContentPartPr>
              <p14:xfrm>
                <a:off x="7036755" y="1235355"/>
                <a:ext cx="621000" cy="2268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0F1E5D5D-C432-3314-BA5F-F1927953CB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27755" y="1181715"/>
                  <a:ext cx="638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BCAB1B1C-4207-559D-70D0-E7B71B688430}"/>
                    </a:ext>
                  </a:extLst>
                </p14:cNvPr>
                <p14:cNvContentPartPr/>
                <p14:nvPr/>
              </p14:nvContentPartPr>
              <p14:xfrm>
                <a:off x="6159795" y="1477275"/>
                <a:ext cx="11520" cy="11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BCAB1B1C-4207-559D-70D0-E7B71B6884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50795" y="1423635"/>
                  <a:ext cx="29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CAD04D0-565A-13AB-E126-9B2BEBE31B64}"/>
                    </a:ext>
                  </a:extLst>
                </p14:cNvPr>
                <p14:cNvContentPartPr/>
                <p14:nvPr/>
              </p14:nvContentPartPr>
              <p14:xfrm>
                <a:off x="6260595" y="1117635"/>
                <a:ext cx="1524960" cy="351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CAD04D0-565A-13AB-E126-9B2BEBE31B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51595" y="1063995"/>
                  <a:ext cx="15426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E3EDA8F-D742-5120-9B2D-18794CE86414}"/>
                    </a:ext>
                  </a:extLst>
                </p14:cNvPr>
                <p14:cNvContentPartPr/>
                <p14:nvPr/>
              </p14:nvContentPartPr>
              <p14:xfrm>
                <a:off x="5372475" y="1322835"/>
                <a:ext cx="554040" cy="1962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E3EDA8F-D742-5120-9B2D-18794CE864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63475" y="1269195"/>
                  <a:ext cx="5716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A54615E-2B12-1DCF-77A6-7440A6C84A93}"/>
                    </a:ext>
                  </a:extLst>
                </p14:cNvPr>
                <p14:cNvContentPartPr/>
                <p14:nvPr/>
              </p14:nvContentPartPr>
              <p14:xfrm>
                <a:off x="6359955" y="1611195"/>
                <a:ext cx="162720" cy="88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A54615E-2B12-1DCF-77A6-7440A6C84A9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50955" y="1557195"/>
                  <a:ext cx="180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D948E638-AAC9-0B52-6D18-585EF8259B00}"/>
                    </a:ext>
                  </a:extLst>
                </p14:cNvPr>
                <p14:cNvContentPartPr/>
                <p14:nvPr/>
              </p14:nvContentPartPr>
              <p14:xfrm>
                <a:off x="6354555" y="1608675"/>
                <a:ext cx="72000" cy="1108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D948E638-AAC9-0B52-6D18-585EF8259B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45555" y="1555035"/>
                  <a:ext cx="896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0509643C-10AD-0949-0CA4-295733ECBA1D}"/>
                  </a:ext>
                </a:extLst>
              </p14:cNvPr>
              <p14:cNvContentPartPr/>
              <p14:nvPr/>
            </p14:nvContentPartPr>
            <p14:xfrm>
              <a:off x="4939481" y="2010630"/>
              <a:ext cx="2703240" cy="9900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0509643C-10AD-0949-0CA4-295733ECBA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49841" y="1830990"/>
                <a:ext cx="28828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05A2C45E-A912-37F0-B575-21368BE02D59}"/>
                  </a:ext>
                </a:extLst>
              </p14:cNvPr>
              <p14:cNvContentPartPr/>
              <p14:nvPr/>
            </p14:nvContentPartPr>
            <p14:xfrm>
              <a:off x="5521961" y="4672110"/>
              <a:ext cx="2025720" cy="8460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05A2C45E-A912-37F0-B575-21368BE02D5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1961" y="4492110"/>
                <a:ext cx="22053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2266C0D7-2B59-1267-FEED-7F5ECC476193}"/>
                  </a:ext>
                </a:extLst>
              </p14:cNvPr>
              <p14:cNvContentPartPr/>
              <p14:nvPr/>
            </p14:nvContentPartPr>
            <p14:xfrm>
              <a:off x="5805641" y="2849790"/>
              <a:ext cx="2135160" cy="1443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2266C0D7-2B59-1267-FEED-7F5ECC47619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16001" y="2670150"/>
                <a:ext cx="231480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08E94581-B369-10B8-9EA9-34E9114B4D4F}"/>
                  </a:ext>
                </a:extLst>
              </p14:cNvPr>
              <p14:cNvContentPartPr/>
              <p14:nvPr/>
            </p14:nvContentPartPr>
            <p14:xfrm>
              <a:off x="6388160" y="6313940"/>
              <a:ext cx="7560" cy="79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08E94581-B369-10B8-9EA9-34E9114B4D4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70520" y="6295940"/>
                <a:ext cx="43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5194F896-7DD9-136C-64B7-34C3C73D5BD1}"/>
                  </a:ext>
                </a:extLst>
              </p14:cNvPr>
              <p14:cNvContentPartPr/>
              <p14:nvPr/>
            </p14:nvContentPartPr>
            <p14:xfrm>
              <a:off x="6224820" y="5602155"/>
              <a:ext cx="45000" cy="10944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5194F896-7DD9-136C-64B7-34C3C73D5BD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06820" y="5584515"/>
                <a:ext cx="80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B67AA4F8-66AE-C5CE-01EC-0B8EBA8A0774}"/>
                  </a:ext>
                </a:extLst>
              </p14:cNvPr>
              <p14:cNvContentPartPr/>
              <p14:nvPr/>
            </p14:nvContentPartPr>
            <p14:xfrm>
              <a:off x="6279540" y="5699355"/>
              <a:ext cx="125280" cy="1728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B67AA4F8-66AE-C5CE-01EC-0B8EBA8A077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61540" y="5681715"/>
                <a:ext cx="1609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AB946E0-746F-6D1E-3E06-4AE3855B114F}"/>
              </a:ext>
            </a:extLst>
          </p:cNvPr>
          <p:cNvGrpSpPr/>
          <p:nvPr/>
        </p:nvGrpSpPr>
        <p:grpSpPr>
          <a:xfrm>
            <a:off x="2718320" y="4479380"/>
            <a:ext cx="9428040" cy="2007360"/>
            <a:chOff x="2718320" y="4479380"/>
            <a:chExt cx="9428040" cy="20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3E46870-CD90-8028-91F8-FDA4447D8C2D}"/>
                    </a:ext>
                  </a:extLst>
                </p14:cNvPr>
                <p14:cNvContentPartPr/>
                <p14:nvPr/>
              </p14:nvContentPartPr>
              <p14:xfrm>
                <a:off x="11153480" y="4855220"/>
                <a:ext cx="108360" cy="182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3E46870-CD90-8028-91F8-FDA4447D8C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44840" y="4846580"/>
                  <a:ext cx="126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F3B6D12-90B5-9AA1-3B60-7168732B511A}"/>
                    </a:ext>
                  </a:extLst>
                </p14:cNvPr>
                <p14:cNvContentPartPr/>
                <p14:nvPr/>
              </p14:nvContentPartPr>
              <p14:xfrm>
                <a:off x="11309360" y="4845500"/>
                <a:ext cx="120600" cy="129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F3B6D12-90B5-9AA1-3B60-7168732B51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300360" y="4836500"/>
                  <a:ext cx="13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79F22A-8965-2EE5-8962-DB8E59D8C90B}"/>
                    </a:ext>
                  </a:extLst>
                </p14:cNvPr>
                <p14:cNvContentPartPr/>
                <p14:nvPr/>
              </p14:nvContentPartPr>
              <p14:xfrm>
                <a:off x="11463440" y="4818140"/>
                <a:ext cx="175320" cy="150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79F22A-8965-2EE5-8962-DB8E59D8C9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454440" y="4809500"/>
                  <a:ext cx="192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ACC0259-4C4F-2DD0-A0DF-B6E4ACEFA52A}"/>
                    </a:ext>
                  </a:extLst>
                </p14:cNvPr>
                <p14:cNvContentPartPr/>
                <p14:nvPr/>
              </p14:nvContentPartPr>
              <p14:xfrm>
                <a:off x="11653520" y="4827140"/>
                <a:ext cx="79560" cy="140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ACC0259-4C4F-2DD0-A0DF-B6E4ACEFA52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644520" y="4818500"/>
                  <a:ext cx="97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DDA3429-FFE5-52B5-67EC-13D6B7C018D3}"/>
                    </a:ext>
                  </a:extLst>
                </p14:cNvPr>
                <p14:cNvContentPartPr/>
                <p14:nvPr/>
              </p14:nvContentPartPr>
              <p14:xfrm>
                <a:off x="11818760" y="4734260"/>
                <a:ext cx="72000" cy="300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DDA3429-FFE5-52B5-67EC-13D6B7C018D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9760" y="4725260"/>
                  <a:ext cx="89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D462493-1065-04B4-E007-18B1881B7ACC}"/>
                    </a:ext>
                  </a:extLst>
                </p14:cNvPr>
                <p14:cNvContentPartPr/>
                <p14:nvPr/>
              </p14:nvContentPartPr>
              <p14:xfrm>
                <a:off x="11930360" y="4743260"/>
                <a:ext cx="56520" cy="30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D462493-1065-04B4-E007-18B1881B7A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921720" y="4734620"/>
                  <a:ext cx="74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337690F-EE7C-FFEC-35FE-577BF6F14B02}"/>
                    </a:ext>
                  </a:extLst>
                </p14:cNvPr>
                <p14:cNvContentPartPr/>
                <p14:nvPr/>
              </p14:nvContentPartPr>
              <p14:xfrm>
                <a:off x="12106400" y="4680980"/>
                <a:ext cx="360" cy="1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337690F-EE7C-FFEC-35FE-577BF6F14B0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097400" y="467198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28C2242-F8A3-06A6-BE6B-4873A974663B}"/>
                    </a:ext>
                  </a:extLst>
                </p14:cNvPr>
                <p14:cNvContentPartPr/>
                <p14:nvPr/>
              </p14:nvContentPartPr>
              <p14:xfrm>
                <a:off x="12055280" y="4648580"/>
                <a:ext cx="91080" cy="380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28C2242-F8A3-06A6-BE6B-4873A974663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046280" y="4639580"/>
                  <a:ext cx="1087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AF38968-17AA-288E-6E65-22AF570F124D}"/>
                    </a:ext>
                  </a:extLst>
                </p14:cNvPr>
                <p14:cNvContentPartPr/>
                <p14:nvPr/>
              </p14:nvContentPartPr>
              <p14:xfrm>
                <a:off x="8812040" y="4505660"/>
                <a:ext cx="325440" cy="407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AF38968-17AA-288E-6E65-22AF570F12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03400" y="4497020"/>
                  <a:ext cx="343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D5893B3-EA92-279C-12E4-502ABAACE52A}"/>
                    </a:ext>
                  </a:extLst>
                </p14:cNvPr>
                <p14:cNvContentPartPr/>
                <p14:nvPr/>
              </p14:nvContentPartPr>
              <p14:xfrm>
                <a:off x="9238280" y="4545620"/>
                <a:ext cx="20520" cy="234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D5893B3-EA92-279C-12E4-502ABAACE5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29640" y="4536620"/>
                  <a:ext cx="38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9FFED40-8363-890D-B260-BEC69B9FD91F}"/>
                    </a:ext>
                  </a:extLst>
                </p14:cNvPr>
                <p14:cNvContentPartPr/>
                <p14:nvPr/>
              </p14:nvContentPartPr>
              <p14:xfrm>
                <a:off x="9217760" y="4479380"/>
                <a:ext cx="201240" cy="282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9FFED40-8363-890D-B260-BEC69B9FD9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08760" y="4470380"/>
                  <a:ext cx="218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0D5BA22-A02B-A42E-E0C5-5F5069C90241}"/>
                    </a:ext>
                  </a:extLst>
                </p14:cNvPr>
                <p14:cNvContentPartPr/>
                <p14:nvPr/>
              </p14:nvContentPartPr>
              <p14:xfrm>
                <a:off x="9447080" y="4604300"/>
                <a:ext cx="284040" cy="146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0D5BA22-A02B-A42E-E0C5-5F5069C9024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38440" y="4595300"/>
                  <a:ext cx="301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6D20C9-EC9C-C8C5-FBE2-FDD9A121497D}"/>
                    </a:ext>
                  </a:extLst>
                </p14:cNvPr>
                <p14:cNvContentPartPr/>
                <p14:nvPr/>
              </p14:nvContentPartPr>
              <p14:xfrm>
                <a:off x="9780440" y="4572980"/>
                <a:ext cx="127080" cy="173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6D20C9-EC9C-C8C5-FBE2-FDD9A121497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71800" y="4563980"/>
                  <a:ext cx="144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0CDECB6-F717-FD09-0617-3466B3C734C5}"/>
                    </a:ext>
                  </a:extLst>
                </p14:cNvPr>
                <p14:cNvContentPartPr/>
                <p14:nvPr/>
              </p14:nvContentPartPr>
              <p14:xfrm>
                <a:off x="8897720" y="5028380"/>
                <a:ext cx="37800" cy="306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0CDECB6-F717-FD09-0617-3466B3C734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88720" y="5019380"/>
                  <a:ext cx="55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44613D-CA21-D312-7AE6-24534CC91BC9}"/>
                    </a:ext>
                  </a:extLst>
                </p14:cNvPr>
                <p14:cNvContentPartPr/>
                <p14:nvPr/>
              </p14:nvContentPartPr>
              <p14:xfrm>
                <a:off x="8884760" y="4997420"/>
                <a:ext cx="120600" cy="129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44613D-CA21-D312-7AE6-24534CC91B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76120" y="4988420"/>
                  <a:ext cx="138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7A31909-24CC-506D-A014-6F4F580E5C08}"/>
                    </a:ext>
                  </a:extLst>
                </p14:cNvPr>
                <p14:cNvContentPartPr/>
                <p14:nvPr/>
              </p14:nvContentPartPr>
              <p14:xfrm>
                <a:off x="9038840" y="5041700"/>
                <a:ext cx="162360" cy="123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7A31909-24CC-506D-A014-6F4F580E5C0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30200" y="5033060"/>
                  <a:ext cx="180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1CFAF51-6737-3067-C4A3-02B775AA1E06}"/>
                    </a:ext>
                  </a:extLst>
                </p14:cNvPr>
                <p14:cNvContentPartPr/>
                <p14:nvPr/>
              </p14:nvContentPartPr>
              <p14:xfrm>
                <a:off x="9254480" y="4931540"/>
                <a:ext cx="121680" cy="237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1CFAF51-6737-3067-C4A3-02B775AA1E0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245480" y="4922540"/>
                  <a:ext cx="139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21D2B0C-A66F-7024-AA8E-71E1559278B7}"/>
                    </a:ext>
                  </a:extLst>
                </p14:cNvPr>
                <p14:cNvContentPartPr/>
                <p14:nvPr/>
              </p14:nvContentPartPr>
              <p14:xfrm>
                <a:off x="9417560" y="4921100"/>
                <a:ext cx="42840" cy="245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21D2B0C-A66F-7024-AA8E-71E1559278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408560" y="4912460"/>
                  <a:ext cx="60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1898C9D-B79D-21CB-F624-B7ED3779927F}"/>
                    </a:ext>
                  </a:extLst>
                </p14:cNvPr>
                <p14:cNvContentPartPr/>
                <p14:nvPr/>
              </p14:nvContentPartPr>
              <p14:xfrm>
                <a:off x="9555080" y="5020460"/>
                <a:ext cx="22680" cy="115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1898C9D-B79D-21CB-F624-B7ED3779927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46440" y="5011460"/>
                  <a:ext cx="40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C3F518-AA7E-33A4-AB08-B98F48ADE16D}"/>
                    </a:ext>
                  </a:extLst>
                </p14:cNvPr>
                <p14:cNvContentPartPr/>
                <p14:nvPr/>
              </p14:nvContentPartPr>
              <p14:xfrm>
                <a:off x="9545000" y="4917140"/>
                <a:ext cx="7560" cy="11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C3F518-AA7E-33A4-AB08-B98F48ADE16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36360" y="4908500"/>
                  <a:ext cx="25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098DC4-40F7-5D3B-FCA7-84A2182F5600}"/>
                    </a:ext>
                  </a:extLst>
                </p14:cNvPr>
                <p14:cNvContentPartPr/>
                <p14:nvPr/>
              </p14:nvContentPartPr>
              <p14:xfrm>
                <a:off x="9649400" y="4988060"/>
                <a:ext cx="113400" cy="134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098DC4-40F7-5D3B-FCA7-84A2182F560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40760" y="4979420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263652B-85BB-E421-7C17-B27155375D01}"/>
                    </a:ext>
                  </a:extLst>
                </p14:cNvPr>
                <p14:cNvContentPartPr/>
                <p14:nvPr/>
              </p14:nvContentPartPr>
              <p14:xfrm>
                <a:off x="9989240" y="4838300"/>
                <a:ext cx="140400" cy="257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263652B-85BB-E421-7C17-B27155375D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980600" y="4829660"/>
                  <a:ext cx="158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4C79014-5C55-9367-CB69-90BB4C09FCD2}"/>
                    </a:ext>
                  </a:extLst>
                </p14:cNvPr>
                <p14:cNvContentPartPr/>
                <p14:nvPr/>
              </p14:nvContentPartPr>
              <p14:xfrm>
                <a:off x="10220720" y="4820660"/>
                <a:ext cx="28080" cy="269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4C79014-5C55-9367-CB69-90BB4C09FC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12080" y="4811660"/>
                  <a:ext cx="45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907C7C3-2371-3399-1FCF-27D705137028}"/>
                    </a:ext>
                  </a:extLst>
                </p14:cNvPr>
                <p14:cNvContentPartPr/>
                <p14:nvPr/>
              </p14:nvContentPartPr>
              <p14:xfrm>
                <a:off x="10140440" y="4907420"/>
                <a:ext cx="165240" cy="81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907C7C3-2371-3399-1FCF-27D70513702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31800" y="4898420"/>
                  <a:ext cx="182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06A87F-116F-D09E-B055-5A2CBF04E36D}"/>
                    </a:ext>
                  </a:extLst>
                </p14:cNvPr>
                <p14:cNvContentPartPr/>
                <p14:nvPr/>
              </p14:nvContentPartPr>
              <p14:xfrm>
                <a:off x="10332680" y="4894460"/>
                <a:ext cx="86760" cy="161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06A87F-116F-D09E-B055-5A2CBF04E36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24040" y="4885460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3BBDFE2-B6F9-F6A4-780E-9FDDF86950B1}"/>
                    </a:ext>
                  </a:extLst>
                </p14:cNvPr>
                <p14:cNvContentPartPr/>
                <p14:nvPr/>
              </p14:nvContentPartPr>
              <p14:xfrm>
                <a:off x="10460120" y="4881860"/>
                <a:ext cx="42840" cy="145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3BBDFE2-B6F9-F6A4-780E-9FDDF86950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51480" y="4872860"/>
                  <a:ext cx="60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0D16A67-5549-84A7-B0D5-4DAE4F48F901}"/>
                    </a:ext>
                  </a:extLst>
                </p14:cNvPr>
                <p14:cNvContentPartPr/>
                <p14:nvPr/>
              </p14:nvContentPartPr>
              <p14:xfrm>
                <a:off x="10450040" y="4791140"/>
                <a:ext cx="18360" cy="3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0D16A67-5549-84A7-B0D5-4DAE4F48F90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41400" y="4782140"/>
                  <a:ext cx="36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CB7DC55-8A50-11E9-712A-8F453AD2B9DF}"/>
                    </a:ext>
                  </a:extLst>
                </p14:cNvPr>
                <p14:cNvContentPartPr/>
                <p14:nvPr/>
              </p14:nvContentPartPr>
              <p14:xfrm>
                <a:off x="10505480" y="4858460"/>
                <a:ext cx="131400" cy="167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CB7DC55-8A50-11E9-712A-8F453AD2B9D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96840" y="4849820"/>
                  <a:ext cx="149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FF03A0-04B4-38F7-5959-8DB9D0BBD394}"/>
                    </a:ext>
                  </a:extLst>
                </p14:cNvPr>
                <p14:cNvContentPartPr/>
                <p14:nvPr/>
              </p14:nvContentPartPr>
              <p14:xfrm>
                <a:off x="10702400" y="4839020"/>
                <a:ext cx="124200" cy="352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FF03A0-04B4-38F7-5959-8DB9D0BBD3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93400" y="4830380"/>
                  <a:ext cx="141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9910CC5-7CBB-BC00-6FD8-09625832651C}"/>
                    </a:ext>
                  </a:extLst>
                </p14:cNvPr>
                <p14:cNvContentPartPr/>
                <p14:nvPr/>
              </p14:nvContentPartPr>
              <p14:xfrm>
                <a:off x="9202280" y="5368220"/>
                <a:ext cx="138600" cy="206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9910CC5-7CBB-BC00-6FD8-09625832651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93640" y="5359220"/>
                  <a:ext cx="156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F00B21-DDBD-1EC4-280F-97B5BCB06428}"/>
                    </a:ext>
                  </a:extLst>
                </p14:cNvPr>
                <p14:cNvContentPartPr/>
                <p14:nvPr/>
              </p14:nvContentPartPr>
              <p14:xfrm>
                <a:off x="9375440" y="5356700"/>
                <a:ext cx="172440" cy="195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F00B21-DDBD-1EC4-280F-97B5BCB0642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66800" y="5348060"/>
                  <a:ext cx="190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1F1196D-09E4-2247-E772-5E8D42ED3F42}"/>
                    </a:ext>
                  </a:extLst>
                </p14:cNvPr>
                <p14:cNvContentPartPr/>
                <p14:nvPr/>
              </p14:nvContentPartPr>
              <p14:xfrm>
                <a:off x="9463280" y="5415020"/>
                <a:ext cx="250200" cy="122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1F1196D-09E4-2247-E772-5E8D42ED3F4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54280" y="5406020"/>
                  <a:ext cx="267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55A43A5-4E2D-E5A0-8392-1A15736C32ED}"/>
                    </a:ext>
                  </a:extLst>
                </p14:cNvPr>
                <p14:cNvContentPartPr/>
                <p14:nvPr/>
              </p14:nvContentPartPr>
              <p14:xfrm>
                <a:off x="9744080" y="5350580"/>
                <a:ext cx="92160" cy="159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55A43A5-4E2D-E5A0-8392-1A15736C32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35440" y="5341940"/>
                  <a:ext cx="109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35E90CC-98F7-D7A9-B70B-6F01E2AB3E57}"/>
                    </a:ext>
                  </a:extLst>
                </p14:cNvPr>
                <p14:cNvContentPartPr/>
                <p14:nvPr/>
              </p14:nvContentPartPr>
              <p14:xfrm>
                <a:off x="9879800" y="5352380"/>
                <a:ext cx="142920" cy="165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35E90CC-98F7-D7A9-B70B-6F01E2AB3E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70800" y="5343380"/>
                  <a:ext cx="160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D4E88E3-3EDE-F315-62E1-E22E7844062C}"/>
                    </a:ext>
                  </a:extLst>
                </p14:cNvPr>
                <p14:cNvContentPartPr/>
                <p14:nvPr/>
              </p14:nvContentPartPr>
              <p14:xfrm>
                <a:off x="10356440" y="5243300"/>
                <a:ext cx="4320" cy="79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D4E88E3-3EDE-F315-62E1-E22E784406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347800" y="5234660"/>
                  <a:ext cx="21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ECEEDB0-95B1-EE47-54A6-4B365826657C}"/>
                    </a:ext>
                  </a:extLst>
                </p14:cNvPr>
                <p14:cNvContentPartPr/>
                <p14:nvPr/>
              </p14:nvContentPartPr>
              <p14:xfrm>
                <a:off x="10387400" y="5255180"/>
                <a:ext cx="6840" cy="110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ECEEDB0-95B1-EE47-54A6-4B365826657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78760" y="5246180"/>
                  <a:ext cx="24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8B370BE-0726-9E8B-7B6F-98FA46091663}"/>
                    </a:ext>
                  </a:extLst>
                </p14:cNvPr>
                <p14:cNvContentPartPr/>
                <p14:nvPr/>
              </p14:nvContentPartPr>
              <p14:xfrm>
                <a:off x="10531400" y="5196140"/>
                <a:ext cx="67320" cy="272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8B370BE-0726-9E8B-7B6F-98FA4609166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22760" y="5187140"/>
                  <a:ext cx="84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F5A41FE-1E1A-25A9-055A-AEC0C4E50ECE}"/>
                    </a:ext>
                  </a:extLst>
                </p14:cNvPr>
                <p14:cNvContentPartPr/>
                <p14:nvPr/>
              </p14:nvContentPartPr>
              <p14:xfrm>
                <a:off x="10583240" y="5191460"/>
                <a:ext cx="100800" cy="241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F5A41FE-1E1A-25A9-055A-AEC0C4E50EC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574600" y="5182820"/>
                  <a:ext cx="118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F0C07FD-CB87-497D-B2B0-635959C009F0}"/>
                    </a:ext>
                  </a:extLst>
                </p14:cNvPr>
                <p14:cNvContentPartPr/>
                <p14:nvPr/>
              </p14:nvContentPartPr>
              <p14:xfrm>
                <a:off x="10524560" y="5254100"/>
                <a:ext cx="244080" cy="256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F0C07FD-CB87-497D-B2B0-635959C009F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515920" y="5245100"/>
                  <a:ext cx="261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B6458C1-C0B5-9C17-FEEA-CA003BDACBD9}"/>
                    </a:ext>
                  </a:extLst>
                </p14:cNvPr>
                <p14:cNvContentPartPr/>
                <p14:nvPr/>
              </p14:nvContentPartPr>
              <p14:xfrm>
                <a:off x="10726880" y="5251580"/>
                <a:ext cx="85680" cy="91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B6458C1-C0B5-9C17-FEEA-CA003BDACBD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18240" y="5242940"/>
                  <a:ext cx="103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8654EF6-6E48-CE7A-2309-A0F5450EB046}"/>
                    </a:ext>
                  </a:extLst>
                </p14:cNvPr>
                <p14:cNvContentPartPr/>
                <p14:nvPr/>
              </p14:nvContentPartPr>
              <p14:xfrm>
                <a:off x="10841720" y="5205140"/>
                <a:ext cx="103680" cy="272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8654EF6-6E48-CE7A-2309-A0F5450EB04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833080" y="5196500"/>
                  <a:ext cx="121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299A70A-189D-44CF-98AA-9EDDFE42D0C1}"/>
                    </a:ext>
                  </a:extLst>
                </p14:cNvPr>
                <p14:cNvContentPartPr/>
                <p14:nvPr/>
              </p14:nvContentPartPr>
              <p14:xfrm>
                <a:off x="11044760" y="5139260"/>
                <a:ext cx="52200" cy="129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299A70A-189D-44CF-98AA-9EDDFE42D0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036120" y="5130620"/>
                  <a:ext cx="69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8147258-80DD-6605-CA39-29C88528E0F1}"/>
                    </a:ext>
                  </a:extLst>
                </p14:cNvPr>
                <p14:cNvContentPartPr/>
                <p14:nvPr/>
              </p14:nvContentPartPr>
              <p14:xfrm>
                <a:off x="11233040" y="5220980"/>
                <a:ext cx="33120" cy="35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8147258-80DD-6605-CA39-29C88528E0F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24400" y="5211980"/>
                  <a:ext cx="50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0CB64FA-08DD-07D0-5784-56105F887B4C}"/>
                    </a:ext>
                  </a:extLst>
                </p14:cNvPr>
                <p14:cNvContentPartPr/>
                <p14:nvPr/>
              </p14:nvContentPartPr>
              <p14:xfrm>
                <a:off x="11246000" y="5398460"/>
                <a:ext cx="72720" cy="178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0CB64FA-08DD-07D0-5784-56105F887B4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237000" y="5389820"/>
                  <a:ext cx="90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B27DD85-B62D-54E6-5A77-39576010E5DA}"/>
                    </a:ext>
                  </a:extLst>
                </p14:cNvPr>
                <p14:cNvContentPartPr/>
                <p14:nvPr/>
              </p14:nvContentPartPr>
              <p14:xfrm>
                <a:off x="8906360" y="5709500"/>
                <a:ext cx="151560" cy="362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B27DD85-B62D-54E6-5A77-39576010E5D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97720" y="5700860"/>
                  <a:ext cx="1692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C4B3CB0-3DEF-6C22-7513-24A377408BAB}"/>
                    </a:ext>
                  </a:extLst>
                </p14:cNvPr>
                <p14:cNvContentPartPr/>
                <p14:nvPr/>
              </p14:nvContentPartPr>
              <p14:xfrm>
                <a:off x="3639920" y="4965380"/>
                <a:ext cx="32760" cy="306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C4B3CB0-3DEF-6C22-7513-24A377408BA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30920" y="4956380"/>
                  <a:ext cx="50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3E0EA8E-AEA9-0594-F9BF-B037FAD9E64D}"/>
                    </a:ext>
                  </a:extLst>
                </p14:cNvPr>
                <p14:cNvContentPartPr/>
                <p14:nvPr/>
              </p14:nvContentPartPr>
              <p14:xfrm>
                <a:off x="3554960" y="4964300"/>
                <a:ext cx="246600" cy="289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3E0EA8E-AEA9-0594-F9BF-B037FAD9E6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45960" y="4955660"/>
                  <a:ext cx="264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E1DE1DF-BA3F-F4C7-D3CE-4181BDC29A10}"/>
                    </a:ext>
                  </a:extLst>
                </p14:cNvPr>
                <p14:cNvContentPartPr/>
                <p14:nvPr/>
              </p14:nvContentPartPr>
              <p14:xfrm>
                <a:off x="3835760" y="4987700"/>
                <a:ext cx="45720" cy="270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E1DE1DF-BA3F-F4C7-D3CE-4181BDC29A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27120" y="4978700"/>
                  <a:ext cx="6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D0E562D-58B7-FD7D-4FEB-4AD44D868B89}"/>
                    </a:ext>
                  </a:extLst>
                </p14:cNvPr>
                <p14:cNvContentPartPr/>
                <p14:nvPr/>
              </p14:nvContentPartPr>
              <p14:xfrm>
                <a:off x="3838280" y="4947740"/>
                <a:ext cx="195120" cy="297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D0E562D-58B7-FD7D-4FEB-4AD44D868B8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29640" y="4938740"/>
                  <a:ext cx="212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47DFD20-0E91-D39A-BD88-BB8E06FD9533}"/>
                    </a:ext>
                  </a:extLst>
                </p14:cNvPr>
                <p14:cNvContentPartPr/>
                <p14:nvPr/>
              </p14:nvContentPartPr>
              <p14:xfrm>
                <a:off x="4090640" y="4908140"/>
                <a:ext cx="143640" cy="320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47DFD20-0E91-D39A-BD88-BB8E06FD953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81640" y="4899500"/>
                  <a:ext cx="161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9F9A97E-330B-B332-9A85-6CC85F3AF6E3}"/>
                    </a:ext>
                  </a:extLst>
                </p14:cNvPr>
                <p14:cNvContentPartPr/>
                <p14:nvPr/>
              </p14:nvContentPartPr>
              <p14:xfrm>
                <a:off x="4282520" y="5043140"/>
                <a:ext cx="229680" cy="169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9F9A97E-330B-B332-9A85-6CC85F3AF6E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73880" y="5034500"/>
                  <a:ext cx="247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535DA3C-7C00-EFC6-21E2-4EB276E6EDAF}"/>
                    </a:ext>
                  </a:extLst>
                </p14:cNvPr>
                <p14:cNvContentPartPr/>
                <p14:nvPr/>
              </p14:nvContentPartPr>
              <p14:xfrm>
                <a:off x="4549280" y="5075540"/>
                <a:ext cx="114840" cy="137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535DA3C-7C00-EFC6-21E2-4EB276E6EDA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40640" y="5066540"/>
                  <a:ext cx="13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C9B83F5-141F-22A7-5EB5-894D1EFD4343}"/>
                    </a:ext>
                  </a:extLst>
                </p14:cNvPr>
                <p14:cNvContentPartPr/>
                <p14:nvPr/>
              </p14:nvContentPartPr>
              <p14:xfrm>
                <a:off x="4714160" y="5084540"/>
                <a:ext cx="24840" cy="109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C9B83F5-141F-22A7-5EB5-894D1EFD434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05520" y="5075900"/>
                  <a:ext cx="42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CF14FA3-C3F0-167E-E83D-63C1DACD5778}"/>
                    </a:ext>
                  </a:extLst>
                </p14:cNvPr>
                <p14:cNvContentPartPr/>
                <p14:nvPr/>
              </p14:nvContentPartPr>
              <p14:xfrm>
                <a:off x="4683200" y="5001020"/>
                <a:ext cx="24120" cy="29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CF14FA3-C3F0-167E-E83D-63C1DACD577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74560" y="4992380"/>
                  <a:ext cx="41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34CA4AC-6D7C-A87E-9D0E-4F585923EC97}"/>
                    </a:ext>
                  </a:extLst>
                </p14:cNvPr>
                <p14:cNvContentPartPr/>
                <p14:nvPr/>
              </p14:nvContentPartPr>
              <p14:xfrm>
                <a:off x="4763480" y="5051060"/>
                <a:ext cx="62640" cy="11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34CA4AC-6D7C-A87E-9D0E-4F585923EC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54480" y="5042420"/>
                  <a:ext cx="80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F4E4CBF-F3F6-B716-FF8E-236195ED4047}"/>
                    </a:ext>
                  </a:extLst>
                </p14:cNvPr>
                <p14:cNvContentPartPr/>
                <p14:nvPr/>
              </p14:nvContentPartPr>
              <p14:xfrm>
                <a:off x="4847000" y="5059340"/>
                <a:ext cx="72000" cy="105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F4E4CBF-F3F6-B716-FF8E-236195ED404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38360" y="5050700"/>
                  <a:ext cx="89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CB01B32-19E9-7659-E046-6EFAB4C365B8}"/>
                    </a:ext>
                  </a:extLst>
                </p14:cNvPr>
                <p14:cNvContentPartPr/>
                <p14:nvPr/>
              </p14:nvContentPartPr>
              <p14:xfrm>
                <a:off x="2718320" y="5362100"/>
                <a:ext cx="1286280" cy="184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CB01B32-19E9-7659-E046-6EFAB4C365B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09320" y="5353100"/>
                  <a:ext cx="1303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060F588-1648-303F-567E-8D90AE61E2F0}"/>
                    </a:ext>
                  </a:extLst>
                </p14:cNvPr>
                <p14:cNvContentPartPr/>
                <p14:nvPr/>
              </p14:nvContentPartPr>
              <p14:xfrm>
                <a:off x="2764760" y="5723900"/>
                <a:ext cx="284040" cy="312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060F588-1648-303F-567E-8D90AE61E2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56120" y="5714900"/>
                  <a:ext cx="301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B819DBF-2D67-73AC-CD43-67468926B4E4}"/>
                    </a:ext>
                  </a:extLst>
                </p14:cNvPr>
                <p14:cNvContentPartPr/>
                <p14:nvPr/>
              </p14:nvContentPartPr>
              <p14:xfrm>
                <a:off x="3150320" y="5668820"/>
                <a:ext cx="56520" cy="29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B819DBF-2D67-73AC-CD43-67468926B4E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41320" y="5660180"/>
                  <a:ext cx="74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7864AA5-FE80-EAD0-D111-8C1F212F0299}"/>
                    </a:ext>
                  </a:extLst>
                </p14:cNvPr>
                <p14:cNvContentPartPr/>
                <p14:nvPr/>
              </p14:nvContentPartPr>
              <p14:xfrm>
                <a:off x="3196040" y="5668100"/>
                <a:ext cx="126720" cy="274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7864AA5-FE80-EAD0-D111-8C1F212F02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87400" y="5659460"/>
                  <a:ext cx="144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1D6ABA1-2AE3-2B19-5800-84BDB3170731}"/>
                    </a:ext>
                  </a:extLst>
                </p14:cNvPr>
                <p14:cNvContentPartPr/>
                <p14:nvPr/>
              </p14:nvContentPartPr>
              <p14:xfrm>
                <a:off x="3144200" y="5780420"/>
                <a:ext cx="141120" cy="68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1D6ABA1-2AE3-2B19-5800-84BDB317073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135200" y="5771780"/>
                  <a:ext cx="158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12309CC-FCF8-3DF8-943B-486142A5E73E}"/>
                    </a:ext>
                  </a:extLst>
                </p14:cNvPr>
                <p14:cNvContentPartPr/>
                <p14:nvPr/>
              </p14:nvContentPartPr>
              <p14:xfrm>
                <a:off x="3333560" y="5766380"/>
                <a:ext cx="147240" cy="135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12309CC-FCF8-3DF8-943B-486142A5E73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24920" y="5757380"/>
                  <a:ext cx="164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4F1AFF3-AB34-CB89-46E2-06BAF8097E7E}"/>
                    </a:ext>
                  </a:extLst>
                </p14:cNvPr>
                <p14:cNvContentPartPr/>
                <p14:nvPr/>
              </p14:nvContentPartPr>
              <p14:xfrm>
                <a:off x="3503480" y="5641460"/>
                <a:ext cx="56880" cy="236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4F1AFF3-AB34-CB89-46E2-06BAF8097E7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94840" y="5632820"/>
                  <a:ext cx="74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E002FEE-16AD-206E-2E31-8CB612E29E4C}"/>
                    </a:ext>
                  </a:extLst>
                </p14:cNvPr>
                <p14:cNvContentPartPr/>
                <p14:nvPr/>
              </p14:nvContentPartPr>
              <p14:xfrm>
                <a:off x="3447680" y="5723900"/>
                <a:ext cx="247320" cy="113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E002FEE-16AD-206E-2E31-8CB612E29E4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39040" y="5715260"/>
                  <a:ext cx="264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18D025C-43CA-2A49-3093-C240357A1E25}"/>
                    </a:ext>
                  </a:extLst>
                </p14:cNvPr>
                <p14:cNvContentPartPr/>
                <p14:nvPr/>
              </p14:nvContentPartPr>
              <p14:xfrm>
                <a:off x="3767360" y="5689700"/>
                <a:ext cx="165240" cy="140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18D025C-43CA-2A49-3093-C240357A1E2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758720" y="5680700"/>
                  <a:ext cx="182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04A71C9-9832-12AC-505D-F73262DDEBDC}"/>
                    </a:ext>
                  </a:extLst>
                </p14:cNvPr>
                <p14:cNvContentPartPr/>
                <p14:nvPr/>
              </p14:nvContentPartPr>
              <p14:xfrm>
                <a:off x="3979400" y="5682860"/>
                <a:ext cx="73440" cy="117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04A71C9-9832-12AC-505D-F73262DDEBD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70760" y="5674220"/>
                  <a:ext cx="91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BE30B72-3CCC-E83D-803A-FBE95AE2F182}"/>
                    </a:ext>
                  </a:extLst>
                </p14:cNvPr>
                <p14:cNvContentPartPr/>
                <p14:nvPr/>
              </p14:nvContentPartPr>
              <p14:xfrm>
                <a:off x="3914960" y="5578100"/>
                <a:ext cx="34920" cy="266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BE30B72-3CCC-E83D-803A-FBE95AE2F18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5960" y="5569100"/>
                  <a:ext cx="52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D9E0762-E4DC-E79C-AFA7-CDAC9F1EF0B6}"/>
                    </a:ext>
                  </a:extLst>
                </p14:cNvPr>
                <p14:cNvContentPartPr/>
                <p14:nvPr/>
              </p14:nvContentPartPr>
              <p14:xfrm>
                <a:off x="4017920" y="5634260"/>
                <a:ext cx="105480" cy="149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D9E0762-E4DC-E79C-AFA7-CDAC9F1EF0B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8920" y="5625260"/>
                  <a:ext cx="123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E0A0DF8-A8CB-7E89-8EA8-14050F7E15C1}"/>
                    </a:ext>
                  </a:extLst>
                </p14:cNvPr>
                <p14:cNvContentPartPr/>
                <p14:nvPr/>
              </p14:nvContentPartPr>
              <p14:xfrm>
                <a:off x="4132400" y="5643620"/>
                <a:ext cx="160200" cy="132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E0A0DF8-A8CB-7E89-8EA8-14050F7E15C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23400" y="5634980"/>
                  <a:ext cx="177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9BD699A-6660-F8F7-F61A-3DA09356AF27}"/>
                    </a:ext>
                  </a:extLst>
                </p14:cNvPr>
                <p14:cNvContentPartPr/>
                <p14:nvPr/>
              </p14:nvContentPartPr>
              <p14:xfrm>
                <a:off x="2878520" y="6202340"/>
                <a:ext cx="74520" cy="284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9BD699A-6660-F8F7-F61A-3DA09356AF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69880" y="6193340"/>
                  <a:ext cx="92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99CB21-F010-80F5-2041-3791FF0E0551}"/>
                    </a:ext>
                  </a:extLst>
                </p14:cNvPr>
                <p14:cNvContentPartPr/>
                <p14:nvPr/>
              </p14:nvContentPartPr>
              <p14:xfrm>
                <a:off x="2868800" y="6182900"/>
                <a:ext cx="178560" cy="156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99CB21-F010-80F5-2041-3791FF0E055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59800" y="6174260"/>
                  <a:ext cx="196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111C5A4-C971-0E37-FA8C-A44E3EC7D1CC}"/>
                    </a:ext>
                  </a:extLst>
                </p14:cNvPr>
                <p14:cNvContentPartPr/>
                <p14:nvPr/>
              </p14:nvContentPartPr>
              <p14:xfrm>
                <a:off x="3076160" y="6159860"/>
                <a:ext cx="91800" cy="190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111C5A4-C971-0E37-FA8C-A44E3EC7D1C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67160" y="6151220"/>
                  <a:ext cx="109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598CB19-273D-C640-4DA8-720A31065168}"/>
                    </a:ext>
                  </a:extLst>
                </p14:cNvPr>
                <p14:cNvContentPartPr/>
                <p14:nvPr/>
              </p14:nvContentPartPr>
              <p14:xfrm>
                <a:off x="3210800" y="6209180"/>
                <a:ext cx="42840" cy="105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598CB19-273D-C640-4DA8-720A3106516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01800" y="6200180"/>
                  <a:ext cx="60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FF85350-ED19-19D8-5CAA-058970A9131B}"/>
                    </a:ext>
                  </a:extLst>
                </p14:cNvPr>
                <p14:cNvContentPartPr/>
                <p14:nvPr/>
              </p14:nvContentPartPr>
              <p14:xfrm>
                <a:off x="3161840" y="6080660"/>
                <a:ext cx="27720" cy="51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FF85350-ED19-19D8-5CAA-058970A9131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152840" y="6072020"/>
                  <a:ext cx="45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8F452D1-D80D-D0D6-49BA-C13C0DC8A76A}"/>
                    </a:ext>
                  </a:extLst>
                </p14:cNvPr>
                <p14:cNvContentPartPr/>
                <p14:nvPr/>
              </p14:nvContentPartPr>
              <p14:xfrm>
                <a:off x="3228800" y="6070580"/>
                <a:ext cx="150120" cy="176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8F452D1-D80D-D0D6-49BA-C13C0DC8A76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19800" y="6061940"/>
                  <a:ext cx="167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5FC7B5B-2917-CDE5-74DB-B9093494B195}"/>
                    </a:ext>
                  </a:extLst>
                </p14:cNvPr>
                <p14:cNvContentPartPr/>
                <p14:nvPr/>
              </p14:nvContentPartPr>
              <p14:xfrm>
                <a:off x="3431120" y="5951060"/>
                <a:ext cx="220680" cy="269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5FC7B5B-2917-CDE5-74DB-B9093494B1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422120" y="5942060"/>
                  <a:ext cx="238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E774EB2-EC60-89DE-DC1D-2D5F97ABC34A}"/>
                    </a:ext>
                  </a:extLst>
                </p14:cNvPr>
                <p14:cNvContentPartPr/>
                <p14:nvPr/>
              </p14:nvContentPartPr>
              <p14:xfrm>
                <a:off x="3536240" y="6054380"/>
                <a:ext cx="111240" cy="662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E774EB2-EC60-89DE-DC1D-2D5F97ABC34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27240" y="6045380"/>
                  <a:ext cx="128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0963C74-FC49-0D4B-940F-7D8301F5056C}"/>
                    </a:ext>
                  </a:extLst>
                </p14:cNvPr>
                <p14:cNvContentPartPr/>
                <p14:nvPr/>
              </p14:nvContentPartPr>
              <p14:xfrm>
                <a:off x="3714080" y="6029540"/>
                <a:ext cx="129960" cy="148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0963C74-FC49-0D4B-940F-7D8301F5056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05080" y="6020900"/>
                  <a:ext cx="147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1E769BC-B53C-D401-961C-A37189D3C189}"/>
                    </a:ext>
                  </a:extLst>
                </p14:cNvPr>
                <p14:cNvContentPartPr/>
                <p14:nvPr/>
              </p14:nvContentPartPr>
              <p14:xfrm>
                <a:off x="4092440" y="5874380"/>
                <a:ext cx="145080" cy="289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1E769BC-B53C-D401-961C-A37189D3C18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83800" y="5865380"/>
                  <a:ext cx="162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8169953-8EAA-82A5-51E7-AE9286961085}"/>
                    </a:ext>
                  </a:extLst>
                </p14:cNvPr>
                <p14:cNvContentPartPr/>
                <p14:nvPr/>
              </p14:nvContentPartPr>
              <p14:xfrm>
                <a:off x="4293680" y="5897060"/>
                <a:ext cx="64080" cy="237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8169953-8EAA-82A5-51E7-AE928696108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85040" y="5888420"/>
                  <a:ext cx="81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AE474D4-6E5C-D700-F394-A2078E4B2968}"/>
                    </a:ext>
                  </a:extLst>
                </p14:cNvPr>
                <p14:cNvContentPartPr/>
                <p14:nvPr/>
              </p14:nvContentPartPr>
              <p14:xfrm>
                <a:off x="4259840" y="5886620"/>
                <a:ext cx="258120" cy="225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AE474D4-6E5C-D700-F394-A2078E4B29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51200" y="5877980"/>
                  <a:ext cx="27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1D6AFA9-6C94-2B78-7A14-64DD3A7435C2}"/>
                    </a:ext>
                  </a:extLst>
                </p14:cNvPr>
                <p14:cNvContentPartPr/>
                <p14:nvPr/>
              </p14:nvContentPartPr>
              <p14:xfrm>
                <a:off x="4545680" y="5939180"/>
                <a:ext cx="77400" cy="154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1D6AFA9-6C94-2B78-7A14-64DD3A7435C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36680" y="5930540"/>
                  <a:ext cx="95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1B0D0A8-F7C4-1D5B-D3B5-77507CB37849}"/>
                    </a:ext>
                  </a:extLst>
                </p14:cNvPr>
                <p14:cNvContentPartPr/>
                <p14:nvPr/>
              </p14:nvContentPartPr>
              <p14:xfrm>
                <a:off x="4533440" y="5855660"/>
                <a:ext cx="20520" cy="21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1B0D0A8-F7C4-1D5B-D3B5-77507CB3784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524800" y="5846660"/>
                  <a:ext cx="3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5914EBB-20AF-140A-028C-3C17346581CD}"/>
                    </a:ext>
                  </a:extLst>
                </p14:cNvPr>
                <p14:cNvContentPartPr/>
                <p14:nvPr/>
              </p14:nvContentPartPr>
              <p14:xfrm>
                <a:off x="4629920" y="5915420"/>
                <a:ext cx="140040" cy="149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5914EBB-20AF-140A-028C-3C17346581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21280" y="5906780"/>
                  <a:ext cx="15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EA5F725-123B-1CEA-31E8-4AA2A4E93DA4}"/>
                    </a:ext>
                  </a:extLst>
                </p14:cNvPr>
                <p14:cNvContentPartPr/>
                <p14:nvPr/>
              </p14:nvContentPartPr>
              <p14:xfrm>
                <a:off x="4798400" y="5890220"/>
                <a:ext cx="116280" cy="367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EA5F725-123B-1CEA-31E8-4AA2A4E93DA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789760" y="5881220"/>
                  <a:ext cx="133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82FAB01-E765-8E9B-5AE1-738E77092FB7}"/>
                    </a:ext>
                  </a:extLst>
                </p14:cNvPr>
                <p14:cNvContentPartPr/>
                <p14:nvPr/>
              </p14:nvContentPartPr>
              <p14:xfrm>
                <a:off x="5050400" y="5837660"/>
                <a:ext cx="140040" cy="191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82FAB01-E765-8E9B-5AE1-738E77092FB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41760" y="5828660"/>
                  <a:ext cx="157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F79837A-B35E-8EEC-174D-01445FA82BBC}"/>
                    </a:ext>
                  </a:extLst>
                </p14:cNvPr>
                <p14:cNvContentPartPr/>
                <p14:nvPr/>
              </p14:nvContentPartPr>
              <p14:xfrm>
                <a:off x="5214560" y="5842700"/>
                <a:ext cx="126360" cy="1375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F79837A-B35E-8EEC-174D-01445FA82B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205920" y="5834060"/>
                  <a:ext cx="144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CDCE3BF-4B0A-6971-3E1E-FC460891142E}"/>
                    </a:ext>
                  </a:extLst>
                </p14:cNvPr>
                <p14:cNvContentPartPr/>
                <p14:nvPr/>
              </p14:nvContentPartPr>
              <p14:xfrm>
                <a:off x="5356400" y="5807780"/>
                <a:ext cx="189000" cy="1544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CDCE3BF-4B0A-6971-3E1E-FC460891142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47760" y="5799140"/>
                  <a:ext cx="206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6803373-931D-D337-92E9-2C77846CBCD7}"/>
                    </a:ext>
                  </a:extLst>
                </p14:cNvPr>
                <p14:cNvContentPartPr/>
                <p14:nvPr/>
              </p14:nvContentPartPr>
              <p14:xfrm>
                <a:off x="5576000" y="5777900"/>
                <a:ext cx="114120" cy="139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6803373-931D-D337-92E9-2C77846CBCD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567360" y="5769260"/>
                  <a:ext cx="131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8263B61-673F-F80F-2141-42EA4E6B720A}"/>
                    </a:ext>
                  </a:extLst>
                </p14:cNvPr>
                <p14:cNvContentPartPr/>
                <p14:nvPr/>
              </p14:nvContentPartPr>
              <p14:xfrm>
                <a:off x="5748440" y="5743700"/>
                <a:ext cx="29880" cy="24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8263B61-673F-F80F-2141-42EA4E6B720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739440" y="5734700"/>
                  <a:ext cx="47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A75E321-1517-5735-9324-B10C3A15E4C3}"/>
                    </a:ext>
                  </a:extLst>
                </p14:cNvPr>
                <p14:cNvContentPartPr/>
                <p14:nvPr/>
              </p14:nvContentPartPr>
              <p14:xfrm>
                <a:off x="5725040" y="5869700"/>
                <a:ext cx="75240" cy="198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A75E321-1517-5735-9324-B10C3A15E4C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16400" y="5861060"/>
                  <a:ext cx="92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7E9F185-D7D1-C127-4084-AC18346E8A86}"/>
                    </a:ext>
                  </a:extLst>
                </p14:cNvPr>
                <p14:cNvContentPartPr/>
                <p14:nvPr/>
              </p14:nvContentPartPr>
              <p14:xfrm>
                <a:off x="2777360" y="5113340"/>
                <a:ext cx="19800" cy="9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7E9F185-D7D1-C127-4084-AC18346E8A8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68360" y="5104700"/>
                  <a:ext cx="37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A17AF75-313B-C2A1-A66C-2239A6194CAF}"/>
                    </a:ext>
                  </a:extLst>
                </p14:cNvPr>
                <p14:cNvContentPartPr/>
                <p14:nvPr/>
              </p14:nvContentPartPr>
              <p14:xfrm>
                <a:off x="2722640" y="5088140"/>
                <a:ext cx="169560" cy="244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A17AF75-313B-C2A1-A66C-2239A6194CA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713640" y="5079500"/>
                  <a:ext cx="187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FD6AD8B-DF11-1D7A-969D-637CD5B70AE7}"/>
                    </a:ext>
                  </a:extLst>
                </p14:cNvPr>
                <p14:cNvContentPartPr/>
                <p14:nvPr/>
              </p14:nvContentPartPr>
              <p14:xfrm>
                <a:off x="2919200" y="4905980"/>
                <a:ext cx="29160" cy="371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FD6AD8B-DF11-1D7A-969D-637CD5B70AE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10200" y="4897340"/>
                  <a:ext cx="46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E01BBA0-335C-473E-B19F-33FE7FAA7B34}"/>
                    </a:ext>
                  </a:extLst>
                </p14:cNvPr>
                <p14:cNvContentPartPr/>
                <p14:nvPr/>
              </p14:nvContentPartPr>
              <p14:xfrm>
                <a:off x="2992640" y="5096420"/>
                <a:ext cx="136800" cy="164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E01BBA0-335C-473E-B19F-33FE7FAA7B3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83640" y="5087420"/>
                  <a:ext cx="154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A8DE951-BC1F-5E00-34DD-D7E28DD2F18A}"/>
                    </a:ext>
                  </a:extLst>
                </p14:cNvPr>
                <p14:cNvContentPartPr/>
                <p14:nvPr/>
              </p14:nvContentPartPr>
              <p14:xfrm>
                <a:off x="3143120" y="5074100"/>
                <a:ext cx="86040" cy="261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A8DE951-BC1F-5E00-34DD-D7E28DD2F18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34120" y="5065100"/>
                  <a:ext cx="103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0607A13-FB6F-9D47-EAD4-78918E3F4E96}"/>
                    </a:ext>
                  </a:extLst>
                </p14:cNvPr>
                <p14:cNvContentPartPr/>
                <p14:nvPr/>
              </p14:nvContentPartPr>
              <p14:xfrm>
                <a:off x="3229520" y="5082740"/>
                <a:ext cx="104760" cy="253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0607A13-FB6F-9D47-EAD4-78918E3F4E9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20520" y="5074100"/>
                  <a:ext cx="122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A86ED3A-79C1-9857-0969-E821E2F4BDA4}"/>
                    </a:ext>
                  </a:extLst>
                </p14:cNvPr>
                <p14:cNvContentPartPr/>
                <p14:nvPr/>
              </p14:nvContentPartPr>
              <p14:xfrm>
                <a:off x="6009315" y="5861655"/>
                <a:ext cx="2846520" cy="2916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A86ED3A-79C1-9857-0969-E821E2F4BDA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00315" y="5852655"/>
                  <a:ext cx="2864160" cy="30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07E06E78-3062-641B-D6F3-F46037B94146}"/>
                  </a:ext>
                </a:extLst>
              </p14:cNvPr>
              <p14:cNvContentPartPr/>
              <p14:nvPr/>
            </p14:nvContentPartPr>
            <p14:xfrm>
              <a:off x="6466155" y="5902695"/>
              <a:ext cx="168480" cy="7308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07E06E78-3062-641B-D6F3-F46037B9414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448155" y="5884695"/>
                <a:ext cx="204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6120FF5F-ED37-40A3-FD30-8DC4D9806A05}"/>
                  </a:ext>
                </a:extLst>
              </p14:cNvPr>
              <p14:cNvContentPartPr/>
              <p14:nvPr/>
            </p14:nvContentPartPr>
            <p14:xfrm>
              <a:off x="6384075" y="5665815"/>
              <a:ext cx="33840" cy="8028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6120FF5F-ED37-40A3-FD30-8DC4D9806A0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366435" y="5647815"/>
                <a:ext cx="6948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6" name="Group 565">
            <a:extLst>
              <a:ext uri="{FF2B5EF4-FFF2-40B4-BE49-F238E27FC236}">
                <a16:creationId xmlns:a16="http://schemas.microsoft.com/office/drawing/2014/main" id="{10D65AC7-74BC-3B4A-56D8-727746A65D25}"/>
              </a:ext>
            </a:extLst>
          </p:cNvPr>
          <p:cNvGrpSpPr/>
          <p:nvPr/>
        </p:nvGrpSpPr>
        <p:grpSpPr>
          <a:xfrm>
            <a:off x="3531075" y="-2260"/>
            <a:ext cx="7027565" cy="6683040"/>
            <a:chOff x="3531075" y="-2260"/>
            <a:chExt cx="7027565" cy="66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AEC1BA-0205-7375-6D6B-BC18D6706E85}"/>
                    </a:ext>
                  </a:extLst>
                </p14:cNvPr>
                <p14:cNvContentPartPr/>
                <p14:nvPr/>
              </p14:nvContentPartPr>
              <p14:xfrm>
                <a:off x="4995860" y="2152260"/>
                <a:ext cx="2854440" cy="116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AEC1BA-0205-7375-6D6B-BC18D6706E8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77860" y="2134260"/>
                  <a:ext cx="289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C8A0E0-70D8-1A85-AB50-A7F72CFA0872}"/>
                    </a:ext>
                  </a:extLst>
                </p14:cNvPr>
                <p14:cNvContentPartPr/>
                <p14:nvPr/>
              </p14:nvContentPartPr>
              <p14:xfrm>
                <a:off x="4701080" y="3330540"/>
                <a:ext cx="117720" cy="1071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C8A0E0-70D8-1A85-AB50-A7F72CFA087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83080" y="3312900"/>
                  <a:ext cx="15336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AFA7637-9D90-00A7-BF5E-CDBD514DBF50}"/>
                    </a:ext>
                  </a:extLst>
                </p14:cNvPr>
                <p14:cNvContentPartPr/>
                <p14:nvPr/>
              </p14:nvContentPartPr>
              <p14:xfrm>
                <a:off x="6829040" y="4104900"/>
                <a:ext cx="39960" cy="231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AFA7637-9D90-00A7-BF5E-CDBD514DBF5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11040" y="4086900"/>
                  <a:ext cx="75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BD5A52-5BD4-0BDB-B93A-9AFB90083C50}"/>
                    </a:ext>
                  </a:extLst>
                </p14:cNvPr>
                <p14:cNvContentPartPr/>
                <p14:nvPr/>
              </p14:nvContentPartPr>
              <p14:xfrm>
                <a:off x="6857480" y="4016700"/>
                <a:ext cx="177120" cy="225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BD5A52-5BD4-0BDB-B93A-9AFB90083C5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39480" y="3998700"/>
                  <a:ext cx="21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77DABE-F92E-0EA3-4075-4F636025FA8D}"/>
                    </a:ext>
                  </a:extLst>
                </p14:cNvPr>
                <p14:cNvContentPartPr/>
                <p14:nvPr/>
              </p14:nvContentPartPr>
              <p14:xfrm>
                <a:off x="6802400" y="3970620"/>
                <a:ext cx="64800" cy="222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77DABE-F92E-0EA3-4075-4F636025FA8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84760" y="3952620"/>
                  <a:ext cx="100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A4B883C-DA98-B6FF-6A3E-134711897DAA}"/>
                    </a:ext>
                  </a:extLst>
                </p14:cNvPr>
                <p14:cNvContentPartPr/>
                <p14:nvPr/>
              </p14:nvContentPartPr>
              <p14:xfrm>
                <a:off x="7086080" y="4109940"/>
                <a:ext cx="66240" cy="153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A4B883C-DA98-B6FF-6A3E-134711897DA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68440" y="4092300"/>
                  <a:ext cx="101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157B8A5-22C9-CBA8-FF39-A26CDF3D425E}"/>
                    </a:ext>
                  </a:extLst>
                </p14:cNvPr>
                <p14:cNvContentPartPr/>
                <p14:nvPr/>
              </p14:nvContentPartPr>
              <p14:xfrm>
                <a:off x="7189040" y="4072140"/>
                <a:ext cx="123480" cy="146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157B8A5-22C9-CBA8-FF39-A26CDF3D425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71040" y="4054140"/>
                  <a:ext cx="159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AA7C6D9-10BA-78FF-8423-5A02C3426834}"/>
                    </a:ext>
                  </a:extLst>
                </p14:cNvPr>
                <p14:cNvContentPartPr/>
                <p14:nvPr/>
              </p14:nvContentPartPr>
              <p14:xfrm>
                <a:off x="7340960" y="4075380"/>
                <a:ext cx="165960" cy="152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AA7C6D9-10BA-78FF-8423-5A02C342683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22960" y="4057380"/>
                  <a:ext cx="20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28156CD-A661-FF77-07E7-5B948F922F4E}"/>
                    </a:ext>
                  </a:extLst>
                </p14:cNvPr>
                <p14:cNvContentPartPr/>
                <p14:nvPr/>
              </p14:nvContentPartPr>
              <p14:xfrm>
                <a:off x="7527080" y="4054500"/>
                <a:ext cx="218880" cy="164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28156CD-A661-FF77-07E7-5B948F922F4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09080" y="4036860"/>
                  <a:ext cx="254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CC614A1-7786-82C6-0824-778A794DB689}"/>
                    </a:ext>
                  </a:extLst>
                </p14:cNvPr>
                <p14:cNvContentPartPr/>
                <p14:nvPr/>
              </p14:nvContentPartPr>
              <p14:xfrm>
                <a:off x="7774400" y="4040460"/>
                <a:ext cx="208080" cy="148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CC614A1-7786-82C6-0824-778A794DB68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756760" y="4022460"/>
                  <a:ext cx="24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528E9C-8C50-28E0-A167-9C0F929F9503}"/>
                    </a:ext>
                  </a:extLst>
                </p14:cNvPr>
                <p14:cNvContentPartPr/>
                <p14:nvPr/>
              </p14:nvContentPartPr>
              <p14:xfrm>
                <a:off x="5012240" y="1966220"/>
                <a:ext cx="162000" cy="28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528E9C-8C50-28E0-A167-9C0F929F950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94240" y="1948220"/>
                  <a:ext cx="197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04F2C-A0B2-6920-627D-7D27517D27BF}"/>
                    </a:ext>
                  </a:extLst>
                </p14:cNvPr>
                <p14:cNvContentPartPr/>
                <p14:nvPr/>
              </p14:nvContentPartPr>
              <p14:xfrm>
                <a:off x="5218880" y="1964780"/>
                <a:ext cx="103320" cy="28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04F2C-A0B2-6920-627D-7D27517D27B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201240" y="1947140"/>
                  <a:ext cx="138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928CBA-9153-D3CF-982A-8F466D219F36}"/>
                    </a:ext>
                  </a:extLst>
                </p14:cNvPr>
                <p14:cNvContentPartPr/>
                <p14:nvPr/>
              </p14:nvContentPartPr>
              <p14:xfrm>
                <a:off x="5362160" y="2086100"/>
                <a:ext cx="101880" cy="119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928CBA-9153-D3CF-982A-8F466D219F3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44160" y="2068460"/>
                  <a:ext cx="137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34E34A-D96F-40DC-DB9C-0A1B54355E3C}"/>
                    </a:ext>
                  </a:extLst>
                </p14:cNvPr>
                <p14:cNvContentPartPr/>
                <p14:nvPr/>
              </p14:nvContentPartPr>
              <p14:xfrm>
                <a:off x="5501480" y="2067380"/>
                <a:ext cx="70920" cy="12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34E34A-D96F-40DC-DB9C-0A1B54355E3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83480" y="2049740"/>
                  <a:ext cx="106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5770F6-B97A-FD04-A9C7-A1AD0F777FF7}"/>
                    </a:ext>
                  </a:extLst>
                </p14:cNvPr>
                <p14:cNvContentPartPr/>
                <p14:nvPr/>
              </p14:nvContentPartPr>
              <p14:xfrm>
                <a:off x="5621000" y="2076380"/>
                <a:ext cx="294840" cy="12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5770F6-B97A-FD04-A9C7-A1AD0F777FF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03000" y="2058380"/>
                  <a:ext cx="330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55DF2E-AE34-596E-3B1E-098841A145CA}"/>
                    </a:ext>
                  </a:extLst>
                </p14:cNvPr>
                <p14:cNvContentPartPr/>
                <p14:nvPr/>
              </p14:nvContentPartPr>
              <p14:xfrm>
                <a:off x="5770040" y="1951100"/>
                <a:ext cx="77040" cy="39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55DF2E-AE34-596E-3B1E-098841A145C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52400" y="1933460"/>
                  <a:ext cx="112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B4D814-DA44-3175-7710-5ECB74B118E5}"/>
                    </a:ext>
                  </a:extLst>
                </p14:cNvPr>
                <p14:cNvContentPartPr/>
                <p14:nvPr/>
              </p14:nvContentPartPr>
              <p14:xfrm>
                <a:off x="5966960" y="2019140"/>
                <a:ext cx="1148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B4D814-DA44-3175-7710-5ECB74B118E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49320" y="2001140"/>
                  <a:ext cx="150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74FA66-68A4-EC11-5947-DBE95F2AB02D}"/>
                    </a:ext>
                  </a:extLst>
                </p14:cNvPr>
                <p14:cNvContentPartPr/>
                <p14:nvPr/>
              </p14:nvContentPartPr>
              <p14:xfrm>
                <a:off x="6130400" y="2028500"/>
                <a:ext cx="182160" cy="12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74FA66-68A4-EC11-5947-DBE95F2AB02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12400" y="2010860"/>
                  <a:ext cx="217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2EAAC0-77E0-AAC2-76EE-A24CE8C7D53A}"/>
                    </a:ext>
                  </a:extLst>
                </p14:cNvPr>
                <p14:cNvContentPartPr/>
                <p14:nvPr/>
              </p14:nvContentPartPr>
              <p14:xfrm>
                <a:off x="6669320" y="1991780"/>
                <a:ext cx="30600" cy="29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2EAAC0-77E0-AAC2-76EE-A24CE8C7D53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651320" y="1973780"/>
                  <a:ext cx="66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590194-CD23-0FCC-F6F1-464DEF197871}"/>
                    </a:ext>
                  </a:extLst>
                </p14:cNvPr>
                <p14:cNvContentPartPr/>
                <p14:nvPr/>
              </p14:nvContentPartPr>
              <p14:xfrm>
                <a:off x="6659600" y="1975940"/>
                <a:ext cx="113040" cy="14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590194-CD23-0FCC-F6F1-464DEF19787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41960" y="1957940"/>
                  <a:ext cx="148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A099C6-C6D4-9988-1E5F-C703AD43350F}"/>
                    </a:ext>
                  </a:extLst>
                </p14:cNvPr>
                <p14:cNvContentPartPr/>
                <p14:nvPr/>
              </p14:nvContentPartPr>
              <p14:xfrm>
                <a:off x="6785960" y="1984940"/>
                <a:ext cx="117720" cy="14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A099C6-C6D4-9988-1E5F-C703AD43350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67960" y="1967300"/>
                  <a:ext cx="153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D26ECA-711E-81B5-391F-FFA8232BD773}"/>
                    </a:ext>
                  </a:extLst>
                </p14:cNvPr>
                <p14:cNvContentPartPr/>
                <p14:nvPr/>
              </p14:nvContentPartPr>
              <p14:xfrm>
                <a:off x="6960920" y="1971620"/>
                <a:ext cx="99720" cy="264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D26ECA-711E-81B5-391F-FFA8232BD77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42920" y="1953620"/>
                  <a:ext cx="135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813540-925A-0E4C-7E5F-469AE975640F}"/>
                    </a:ext>
                  </a:extLst>
                </p14:cNvPr>
                <p14:cNvContentPartPr/>
                <p14:nvPr/>
              </p14:nvContentPartPr>
              <p14:xfrm>
                <a:off x="7076120" y="1982780"/>
                <a:ext cx="46440" cy="27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813540-925A-0E4C-7E5F-469AE975640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058120" y="1965140"/>
                  <a:ext cx="820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53C5AD-D762-DC65-AC18-F4AE8E509EE1}"/>
                    </a:ext>
                  </a:extLst>
                </p14:cNvPr>
                <p14:cNvContentPartPr/>
                <p14:nvPr/>
              </p14:nvContentPartPr>
              <p14:xfrm>
                <a:off x="7069640" y="1972700"/>
                <a:ext cx="88200" cy="11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53C5AD-D762-DC65-AC18-F4AE8E509EE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51640" y="1955060"/>
                  <a:ext cx="12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739C5A-1ABC-EA63-2EC4-DAAF913EDD4F}"/>
                    </a:ext>
                  </a:extLst>
                </p14:cNvPr>
                <p14:cNvContentPartPr/>
                <p14:nvPr/>
              </p14:nvContentPartPr>
              <p14:xfrm>
                <a:off x="7179800" y="1864340"/>
                <a:ext cx="246600" cy="26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739C5A-1ABC-EA63-2EC4-DAAF913EDD4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61800" y="1846340"/>
                  <a:ext cx="282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4174DF-0CAE-3FA8-F797-185AEC1CA794}"/>
                    </a:ext>
                  </a:extLst>
                </p14:cNvPr>
                <p14:cNvContentPartPr/>
                <p14:nvPr/>
              </p14:nvContentPartPr>
              <p14:xfrm>
                <a:off x="7474280" y="1962620"/>
                <a:ext cx="9000" cy="201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4174DF-0CAE-3FA8-F797-185AEC1CA79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56280" y="1944620"/>
                  <a:ext cx="44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B62899-8B10-56E5-D452-4B934D4C50C2}"/>
                    </a:ext>
                  </a:extLst>
                </p14:cNvPr>
                <p14:cNvContentPartPr/>
                <p14:nvPr/>
              </p14:nvContentPartPr>
              <p14:xfrm>
                <a:off x="7475000" y="1979900"/>
                <a:ext cx="280080" cy="167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B62899-8B10-56E5-D452-4B934D4C50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57360" y="1961900"/>
                  <a:ext cx="315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EBC618-E2FB-3F93-0964-2376BE80C609}"/>
                    </a:ext>
                  </a:extLst>
                </p14:cNvPr>
                <p14:cNvContentPartPr/>
                <p14:nvPr/>
              </p14:nvContentPartPr>
              <p14:xfrm>
                <a:off x="5669600" y="464660"/>
                <a:ext cx="9720" cy="168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EBC618-E2FB-3F93-0964-2376BE80C60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651960" y="446660"/>
                  <a:ext cx="45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4C809C-24C7-4484-96AC-8A5B1DA9446A}"/>
                    </a:ext>
                  </a:extLst>
                </p14:cNvPr>
                <p14:cNvContentPartPr/>
                <p14:nvPr/>
              </p14:nvContentPartPr>
              <p14:xfrm>
                <a:off x="5652680" y="394820"/>
                <a:ext cx="172800" cy="259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4C809C-24C7-4484-96AC-8A5B1DA9446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35040" y="376820"/>
                  <a:ext cx="208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95FB7B-428E-D8EB-9B9C-94937A564C1F}"/>
                    </a:ext>
                  </a:extLst>
                </p14:cNvPr>
                <p14:cNvContentPartPr/>
                <p14:nvPr/>
              </p14:nvContentPartPr>
              <p14:xfrm>
                <a:off x="5876240" y="499580"/>
                <a:ext cx="16920" cy="243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95FB7B-428E-D8EB-9B9C-94937A564C1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58600" y="481580"/>
                  <a:ext cx="52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2236DC-F4A8-BF99-2C69-D9CEC4EA0A4D}"/>
                    </a:ext>
                  </a:extLst>
                </p14:cNvPr>
                <p14:cNvContentPartPr/>
                <p14:nvPr/>
              </p14:nvContentPartPr>
              <p14:xfrm>
                <a:off x="5852840" y="491300"/>
                <a:ext cx="94680" cy="11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2236DC-F4A8-BF99-2C69-D9CEC4EA0A4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834840" y="473300"/>
                  <a:ext cx="130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AB2428-9EDB-B01B-0F80-826CD5DA4C91}"/>
                    </a:ext>
                  </a:extLst>
                </p14:cNvPr>
                <p14:cNvContentPartPr/>
                <p14:nvPr/>
              </p14:nvContentPartPr>
              <p14:xfrm>
                <a:off x="5980640" y="516860"/>
                <a:ext cx="74880" cy="106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AB2428-9EDB-B01B-0F80-826CD5DA4C9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63000" y="499220"/>
                  <a:ext cx="110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7775CC-3D28-239A-3E69-BED3CEA2A9DD}"/>
                    </a:ext>
                  </a:extLst>
                </p14:cNvPr>
                <p14:cNvContentPartPr/>
                <p14:nvPr/>
              </p14:nvContentPartPr>
              <p14:xfrm>
                <a:off x="6107360" y="491660"/>
                <a:ext cx="1080" cy="114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7775CC-3D28-239A-3E69-BED3CEA2A9D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89720" y="473660"/>
                  <a:ext cx="3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B8B6DD3-769A-0C2E-E094-82F847CBDAC5}"/>
                    </a:ext>
                  </a:extLst>
                </p14:cNvPr>
                <p14:cNvContentPartPr/>
                <p14:nvPr/>
              </p14:nvContentPartPr>
              <p14:xfrm>
                <a:off x="6064880" y="441260"/>
                <a:ext cx="130680" cy="59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B8B6DD3-769A-0C2E-E094-82F847CBDAC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47240" y="423620"/>
                  <a:ext cx="166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69D08F-B346-1C50-C6DC-230466EE7779}"/>
                    </a:ext>
                  </a:extLst>
                </p14:cNvPr>
                <p14:cNvContentPartPr/>
                <p14:nvPr/>
              </p14:nvContentPartPr>
              <p14:xfrm>
                <a:off x="6213200" y="480140"/>
                <a:ext cx="14760" cy="30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69D08F-B346-1C50-C6DC-230466EE777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95200" y="462500"/>
                  <a:ext cx="50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5AF3FF-97BE-10F9-CCB5-D261ACC4FBAD}"/>
                    </a:ext>
                  </a:extLst>
                </p14:cNvPr>
                <p14:cNvContentPartPr/>
                <p14:nvPr/>
              </p14:nvContentPartPr>
              <p14:xfrm>
                <a:off x="6208880" y="493100"/>
                <a:ext cx="91800" cy="127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5AF3FF-97BE-10F9-CCB5-D261ACC4FBA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191240" y="475100"/>
                  <a:ext cx="127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472359-7801-D86D-2F0F-C3D64F15E8BC}"/>
                    </a:ext>
                  </a:extLst>
                </p14:cNvPr>
                <p14:cNvContentPartPr/>
                <p14:nvPr/>
              </p14:nvContentPartPr>
              <p14:xfrm>
                <a:off x="6301760" y="533420"/>
                <a:ext cx="91080" cy="92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472359-7801-D86D-2F0F-C3D64F15E8B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284120" y="515780"/>
                  <a:ext cx="126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347D49-DCF3-F1F8-0F9E-585D699881A4}"/>
                    </a:ext>
                  </a:extLst>
                </p14:cNvPr>
                <p14:cNvContentPartPr/>
                <p14:nvPr/>
              </p14:nvContentPartPr>
              <p14:xfrm>
                <a:off x="6417320" y="496700"/>
                <a:ext cx="143280" cy="14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347D49-DCF3-F1F8-0F9E-585D699881A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399680" y="478700"/>
                  <a:ext cx="178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1E18F8-BA76-51AB-412A-EC4BFCC43658}"/>
                    </a:ext>
                  </a:extLst>
                </p14:cNvPr>
                <p14:cNvContentPartPr/>
                <p14:nvPr/>
              </p14:nvContentPartPr>
              <p14:xfrm>
                <a:off x="6601640" y="492380"/>
                <a:ext cx="126360" cy="127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1E18F8-BA76-51AB-412A-EC4BFCC4365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83640" y="474740"/>
                  <a:ext cx="16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DA2391-AD0C-C45A-2C1C-714D3E18FD39}"/>
                    </a:ext>
                  </a:extLst>
                </p14:cNvPr>
                <p14:cNvContentPartPr/>
                <p14:nvPr/>
              </p14:nvContentPartPr>
              <p14:xfrm>
                <a:off x="5121680" y="782540"/>
                <a:ext cx="425880" cy="70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DA2391-AD0C-C45A-2C1C-714D3E18FD3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104040" y="764900"/>
                  <a:ext cx="461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1C8784-F461-C7C0-AA35-0947BA7D67EF}"/>
                    </a:ext>
                  </a:extLst>
                </p14:cNvPr>
                <p14:cNvContentPartPr/>
                <p14:nvPr/>
              </p14:nvContentPartPr>
              <p14:xfrm>
                <a:off x="5091440" y="1292660"/>
                <a:ext cx="230400" cy="200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1C8784-F461-C7C0-AA35-0947BA7D67E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73800" y="1275020"/>
                  <a:ext cx="266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B4DC89-29BD-5B02-E0F5-C98ECF2AC59F}"/>
                    </a:ext>
                  </a:extLst>
                </p14:cNvPr>
                <p14:cNvContentPartPr/>
                <p14:nvPr/>
              </p14:nvContentPartPr>
              <p14:xfrm>
                <a:off x="5959400" y="935540"/>
                <a:ext cx="48240" cy="55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B4DC89-29BD-5B02-E0F5-C98ECF2AC59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941400" y="917540"/>
                  <a:ext cx="838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3BEA80D-1988-D468-FE6F-2E7DFE77C0AD}"/>
                    </a:ext>
                  </a:extLst>
                </p14:cNvPr>
                <p14:cNvContentPartPr/>
                <p14:nvPr/>
              </p14:nvContentPartPr>
              <p14:xfrm>
                <a:off x="5910800" y="1368260"/>
                <a:ext cx="129960" cy="22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3BEA80D-1988-D468-FE6F-2E7DFE77C0A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893160" y="1350620"/>
                  <a:ext cx="165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F3B20B-2A20-29E2-0D89-23F6E8647664}"/>
                    </a:ext>
                  </a:extLst>
                </p14:cNvPr>
                <p14:cNvContentPartPr/>
                <p14:nvPr/>
              </p14:nvContentPartPr>
              <p14:xfrm>
                <a:off x="5956520" y="937340"/>
                <a:ext cx="132480" cy="138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F3B20B-2A20-29E2-0D89-23F6E864766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938880" y="919700"/>
                  <a:ext cx="168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A4CA9D-C856-57A0-6F93-8DF2154850BD}"/>
                    </a:ext>
                  </a:extLst>
                </p14:cNvPr>
                <p14:cNvContentPartPr/>
                <p14:nvPr/>
              </p14:nvContentPartPr>
              <p14:xfrm>
                <a:off x="4690400" y="1611620"/>
                <a:ext cx="99720" cy="262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A4CA9D-C856-57A0-6F93-8DF2154850B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72760" y="1593980"/>
                  <a:ext cx="135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2CF7414-243A-F580-6453-269E8759CF0F}"/>
                    </a:ext>
                  </a:extLst>
                </p14:cNvPr>
                <p14:cNvContentPartPr/>
                <p14:nvPr/>
              </p14:nvContentPartPr>
              <p14:xfrm>
                <a:off x="4799840" y="1648340"/>
                <a:ext cx="213120" cy="10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2CF7414-243A-F580-6453-269E8759CF0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82200" y="1630700"/>
                  <a:ext cx="248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51D904-08A8-394E-F468-3DAC68669AB4}"/>
                    </a:ext>
                  </a:extLst>
                </p14:cNvPr>
                <p14:cNvContentPartPr/>
                <p14:nvPr/>
              </p14:nvContentPartPr>
              <p14:xfrm>
                <a:off x="4960400" y="1555820"/>
                <a:ext cx="22680" cy="34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51D904-08A8-394E-F468-3DAC68669AB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42760" y="1538180"/>
                  <a:ext cx="58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73324B-40F9-B3E7-20C0-E9C8561EA1D0}"/>
                    </a:ext>
                  </a:extLst>
                </p14:cNvPr>
                <p14:cNvContentPartPr/>
                <p14:nvPr/>
              </p14:nvContentPartPr>
              <p14:xfrm>
                <a:off x="5020880" y="1591460"/>
                <a:ext cx="146520" cy="129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73324B-40F9-B3E7-20C0-E9C8561EA1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003240" y="1573460"/>
                  <a:ext cx="18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1854FF-7565-137A-6C92-44E36E9057B1}"/>
                    </a:ext>
                  </a:extLst>
                </p14:cNvPr>
                <p14:cNvContentPartPr/>
                <p14:nvPr/>
              </p14:nvContentPartPr>
              <p14:xfrm>
                <a:off x="5164520" y="1564460"/>
                <a:ext cx="137520" cy="15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1854FF-7565-137A-6C92-44E36E9057B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146520" y="1546460"/>
                  <a:ext cx="173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C147C6-DE7D-1258-7F2D-AB8B9BB426BC}"/>
                    </a:ext>
                  </a:extLst>
                </p14:cNvPr>
                <p14:cNvContentPartPr/>
                <p14:nvPr/>
              </p14:nvContentPartPr>
              <p14:xfrm>
                <a:off x="5308880" y="1564100"/>
                <a:ext cx="116280" cy="10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C147C6-DE7D-1258-7F2D-AB8B9BB426B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91240" y="1546460"/>
                  <a:ext cx="151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F83E54-D2A8-4CD0-1D16-80FA7430CFD1}"/>
                    </a:ext>
                  </a:extLst>
                </p14:cNvPr>
                <p14:cNvContentPartPr/>
                <p14:nvPr/>
              </p14:nvContentPartPr>
              <p14:xfrm>
                <a:off x="5632880" y="1604780"/>
                <a:ext cx="28080" cy="11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F83E54-D2A8-4CD0-1D16-80FA7430CFD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614880" y="1586780"/>
                  <a:ext cx="63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52424A-3E5C-2975-53BE-16EFD59AF2EB}"/>
                    </a:ext>
                  </a:extLst>
                </p14:cNvPr>
                <p14:cNvContentPartPr/>
                <p14:nvPr/>
              </p14:nvContentPartPr>
              <p14:xfrm>
                <a:off x="5624600" y="1599380"/>
                <a:ext cx="190080" cy="15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52424A-3E5C-2975-53BE-16EFD59AF2E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06960" y="1581740"/>
                  <a:ext cx="225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8D3F59-6E6E-816F-F049-09D341C370B4}"/>
                    </a:ext>
                  </a:extLst>
                </p14:cNvPr>
                <p14:cNvContentPartPr/>
                <p14:nvPr/>
              </p14:nvContentPartPr>
              <p14:xfrm>
                <a:off x="5824760" y="1643660"/>
                <a:ext cx="149040" cy="11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8D3F59-6E6E-816F-F049-09D341C370B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07120" y="1625660"/>
                  <a:ext cx="184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55AE39-E6AA-8689-4444-2C0C1F24CD14}"/>
                    </a:ext>
                  </a:extLst>
                </p14:cNvPr>
                <p14:cNvContentPartPr/>
                <p14:nvPr/>
              </p14:nvContentPartPr>
              <p14:xfrm>
                <a:off x="5875160" y="1613780"/>
                <a:ext cx="217080" cy="120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55AE39-E6AA-8689-4444-2C0C1F24CD1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857520" y="1595780"/>
                  <a:ext cx="252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FC1AB0-9D2D-384E-3A50-9FEAF69933CF}"/>
                    </a:ext>
                  </a:extLst>
                </p14:cNvPr>
                <p14:cNvContentPartPr/>
                <p14:nvPr/>
              </p14:nvContentPartPr>
              <p14:xfrm>
                <a:off x="6154880" y="1539620"/>
                <a:ext cx="96840" cy="217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FC1AB0-9D2D-384E-3A50-9FEAF69933C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137240" y="1521620"/>
                  <a:ext cx="132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B318AE-D9CD-BEBC-A211-62A2781DB3AB}"/>
                    </a:ext>
                  </a:extLst>
                </p14:cNvPr>
                <p14:cNvContentPartPr/>
                <p14:nvPr/>
              </p14:nvContentPartPr>
              <p14:xfrm>
                <a:off x="6650960" y="975860"/>
                <a:ext cx="125640" cy="47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B318AE-D9CD-BEBC-A211-62A2781DB3A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633320" y="958220"/>
                  <a:ext cx="1612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4212E5B-AE4F-FDE7-A9B8-5D24B5536DA5}"/>
                    </a:ext>
                  </a:extLst>
                </p14:cNvPr>
                <p14:cNvContentPartPr/>
                <p14:nvPr/>
              </p14:nvContentPartPr>
              <p14:xfrm>
                <a:off x="6616040" y="970100"/>
                <a:ext cx="17748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4212E5B-AE4F-FDE7-A9B8-5D24B5536DA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598040" y="952460"/>
                  <a:ext cx="213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6933801-47C0-6CF8-0B05-C854A6FC4E90}"/>
                    </a:ext>
                  </a:extLst>
                </p14:cNvPr>
                <p14:cNvContentPartPr/>
                <p14:nvPr/>
              </p14:nvContentPartPr>
              <p14:xfrm>
                <a:off x="7106000" y="818900"/>
                <a:ext cx="271080" cy="608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6933801-47C0-6CF8-0B05-C854A6FC4E9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088360" y="800900"/>
                  <a:ext cx="3067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201693-4AA0-FC72-E099-12DA697D1C03}"/>
                    </a:ext>
                  </a:extLst>
                </p14:cNvPr>
                <p14:cNvContentPartPr/>
                <p14:nvPr/>
              </p14:nvContentPartPr>
              <p14:xfrm>
                <a:off x="6642680" y="1606220"/>
                <a:ext cx="39240" cy="128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201693-4AA0-FC72-E099-12DA697D1C0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624680" y="1588220"/>
                  <a:ext cx="74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8A79B0-5511-F364-C88D-1D07ADC25DFF}"/>
                    </a:ext>
                  </a:extLst>
                </p14:cNvPr>
                <p14:cNvContentPartPr/>
                <p14:nvPr/>
              </p14:nvContentPartPr>
              <p14:xfrm>
                <a:off x="6688400" y="1572020"/>
                <a:ext cx="83880" cy="13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8A79B0-5511-F364-C88D-1D07ADC25DF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670760" y="1554380"/>
                  <a:ext cx="119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D992D7-5DEA-BCE1-52F1-7218CA83C5D9}"/>
                    </a:ext>
                  </a:extLst>
                </p14:cNvPr>
                <p14:cNvContentPartPr/>
                <p14:nvPr/>
              </p14:nvContentPartPr>
              <p14:xfrm>
                <a:off x="6810440" y="1566260"/>
                <a:ext cx="93240" cy="134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D992D7-5DEA-BCE1-52F1-7218CA83C5D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792440" y="1548620"/>
                  <a:ext cx="128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8B69945-BF07-8713-7523-1C91128785A8}"/>
                    </a:ext>
                  </a:extLst>
                </p14:cNvPr>
                <p14:cNvContentPartPr/>
                <p14:nvPr/>
              </p14:nvContentPartPr>
              <p14:xfrm>
                <a:off x="6904400" y="1561220"/>
                <a:ext cx="109440" cy="92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8B69945-BF07-8713-7523-1C91128785A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886400" y="1543220"/>
                  <a:ext cx="145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68DB9B-F285-E1CB-F29D-9C997EE5B2B9}"/>
                    </a:ext>
                  </a:extLst>
                </p14:cNvPr>
                <p14:cNvContentPartPr/>
                <p14:nvPr/>
              </p14:nvContentPartPr>
              <p14:xfrm>
                <a:off x="7033280" y="1528100"/>
                <a:ext cx="76320" cy="12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68DB9B-F285-E1CB-F29D-9C997EE5B2B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15640" y="1510460"/>
                  <a:ext cx="111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F2C0155-75B4-65FC-3C37-FD4E656A5F25}"/>
                    </a:ext>
                  </a:extLst>
                </p14:cNvPr>
                <p14:cNvContentPartPr/>
                <p14:nvPr/>
              </p14:nvContentPartPr>
              <p14:xfrm>
                <a:off x="7329200" y="1540340"/>
                <a:ext cx="205560" cy="133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F2C0155-75B4-65FC-3C37-FD4E656A5F2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311560" y="1522700"/>
                  <a:ext cx="241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6A9825-9B05-25C2-E9D4-BCCFF1EC3990}"/>
                    </a:ext>
                  </a:extLst>
                </p14:cNvPr>
                <p14:cNvContentPartPr/>
                <p14:nvPr/>
              </p14:nvContentPartPr>
              <p14:xfrm>
                <a:off x="7567880" y="1550060"/>
                <a:ext cx="108360" cy="114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6A9825-9B05-25C2-E9D4-BCCFF1EC399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50240" y="1532420"/>
                  <a:ext cx="144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40B118-9881-6FC9-B8A5-A77BC7DB3BE8}"/>
                    </a:ext>
                  </a:extLst>
                </p14:cNvPr>
                <p14:cNvContentPartPr/>
                <p14:nvPr/>
              </p14:nvContentPartPr>
              <p14:xfrm>
                <a:off x="7711880" y="1527380"/>
                <a:ext cx="165240" cy="14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40B118-9881-6FC9-B8A5-A77BC7DB3B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93880" y="1509740"/>
                  <a:ext cx="200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FEB975-DEC6-B561-5112-0A84BC61BBC0}"/>
                    </a:ext>
                  </a:extLst>
                </p14:cNvPr>
                <p14:cNvContentPartPr/>
                <p14:nvPr/>
              </p14:nvContentPartPr>
              <p14:xfrm>
                <a:off x="4526960" y="1535660"/>
                <a:ext cx="34920" cy="32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FEB975-DEC6-B561-5112-0A84BC61BBC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509320" y="1518020"/>
                  <a:ext cx="70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759A90D-A406-910C-1312-3A29850CC99B}"/>
                    </a:ext>
                  </a:extLst>
                </p14:cNvPr>
                <p14:cNvContentPartPr/>
                <p14:nvPr/>
              </p14:nvContentPartPr>
              <p14:xfrm>
                <a:off x="4503200" y="1504340"/>
                <a:ext cx="993240" cy="306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759A90D-A406-910C-1312-3A29850CC99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85560" y="1486340"/>
                  <a:ext cx="10288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005C43-3208-1F68-0556-02D06696B41D}"/>
                    </a:ext>
                  </a:extLst>
                </p14:cNvPr>
                <p14:cNvContentPartPr/>
                <p14:nvPr/>
              </p14:nvContentPartPr>
              <p14:xfrm>
                <a:off x="5585360" y="1479500"/>
                <a:ext cx="807480" cy="39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005C43-3208-1F68-0556-02D06696B41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567720" y="1461500"/>
                  <a:ext cx="8431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A14299C-65C9-4B40-F4A1-54466EE2C1C1}"/>
                    </a:ext>
                  </a:extLst>
                </p14:cNvPr>
                <p14:cNvContentPartPr/>
                <p14:nvPr/>
              </p14:nvContentPartPr>
              <p14:xfrm>
                <a:off x="6505160" y="1504340"/>
                <a:ext cx="43560" cy="274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A14299C-65C9-4B40-F4A1-54466EE2C1C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487160" y="1486340"/>
                  <a:ext cx="79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E4289F-C9E5-AB22-3D72-83D5CDE38A78}"/>
                    </a:ext>
                  </a:extLst>
                </p14:cNvPr>
                <p14:cNvContentPartPr/>
                <p14:nvPr/>
              </p14:nvContentPartPr>
              <p14:xfrm>
                <a:off x="6514520" y="1451420"/>
                <a:ext cx="602640" cy="31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E4289F-C9E5-AB22-3D72-83D5CDE38A7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496520" y="1433780"/>
                  <a:ext cx="638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B5F900C-FC09-5170-7E17-EF9839FE1717}"/>
                    </a:ext>
                  </a:extLst>
                </p14:cNvPr>
                <p14:cNvContentPartPr/>
                <p14:nvPr/>
              </p14:nvContentPartPr>
              <p14:xfrm>
                <a:off x="7235240" y="1479140"/>
                <a:ext cx="29880" cy="282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B5F900C-FC09-5170-7E17-EF9839FE17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7240" y="1461140"/>
                  <a:ext cx="65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8A6D53-299F-0F0E-94A6-9F033A0E76F9}"/>
                    </a:ext>
                  </a:extLst>
                </p14:cNvPr>
                <p14:cNvContentPartPr/>
                <p14:nvPr/>
              </p14:nvContentPartPr>
              <p14:xfrm>
                <a:off x="7276280" y="1399940"/>
                <a:ext cx="705240" cy="336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8A6D53-299F-0F0E-94A6-9F033A0E76F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58280" y="1382300"/>
                  <a:ext cx="7408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D5B868-062A-DF2A-B46A-15DB6C44C04D}"/>
                    </a:ext>
                  </a:extLst>
                </p14:cNvPr>
                <p14:cNvContentPartPr/>
                <p14:nvPr/>
              </p14:nvContentPartPr>
              <p14:xfrm>
                <a:off x="7235960" y="117260"/>
                <a:ext cx="1856520" cy="733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D5B868-062A-DF2A-B46A-15DB6C44C04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17960" y="99620"/>
                  <a:ext cx="18921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377150-9D5F-23BF-C488-D12668DEDF05}"/>
                    </a:ext>
                  </a:extLst>
                </p14:cNvPr>
                <p14:cNvContentPartPr/>
                <p14:nvPr/>
              </p14:nvContentPartPr>
              <p14:xfrm>
                <a:off x="7644200" y="189980"/>
                <a:ext cx="12960" cy="223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377150-9D5F-23BF-C488-D12668DEDF0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626200" y="171980"/>
                  <a:ext cx="48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E0CDF0-F86A-6AE1-31C4-7E6242C6C0F8}"/>
                    </a:ext>
                  </a:extLst>
                </p14:cNvPr>
                <p14:cNvContentPartPr/>
                <p14:nvPr/>
              </p14:nvContentPartPr>
              <p14:xfrm>
                <a:off x="7653200" y="205460"/>
                <a:ext cx="144360" cy="170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E0CDF0-F86A-6AE1-31C4-7E6242C6C0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635560" y="187820"/>
                  <a:ext cx="180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4A57FA-8120-6348-D33F-5E38564BCB31}"/>
                    </a:ext>
                  </a:extLst>
                </p14:cNvPr>
                <p14:cNvContentPartPr/>
                <p14:nvPr/>
              </p14:nvContentPartPr>
              <p14:xfrm>
                <a:off x="7796120" y="259820"/>
                <a:ext cx="167400" cy="192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4A57FA-8120-6348-D33F-5E38564BCB3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778480" y="241820"/>
                  <a:ext cx="203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1202B2-AE6C-20A9-62E5-90FA272CBF61}"/>
                    </a:ext>
                  </a:extLst>
                </p14:cNvPr>
                <p14:cNvContentPartPr/>
                <p14:nvPr/>
              </p14:nvContentPartPr>
              <p14:xfrm>
                <a:off x="7970360" y="256940"/>
                <a:ext cx="132840" cy="212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1202B2-AE6C-20A9-62E5-90FA272CBF6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52360" y="238940"/>
                  <a:ext cx="168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BB054E-0C6F-184E-60B3-3AA9D5B7FD78}"/>
                    </a:ext>
                  </a:extLst>
                </p14:cNvPr>
                <p14:cNvContentPartPr/>
                <p14:nvPr/>
              </p14:nvContentPartPr>
              <p14:xfrm>
                <a:off x="8123720" y="288260"/>
                <a:ext cx="126360" cy="11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BB054E-0C6F-184E-60B3-3AA9D5B7FD7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105720" y="270260"/>
                  <a:ext cx="16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0D884F4-B100-2CB1-819D-E5E9CFFD6FBD}"/>
                    </a:ext>
                  </a:extLst>
                </p14:cNvPr>
                <p14:cNvContentPartPr/>
                <p14:nvPr/>
              </p14:nvContentPartPr>
              <p14:xfrm>
                <a:off x="8364560" y="261260"/>
                <a:ext cx="108720" cy="181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0D884F4-B100-2CB1-819D-E5E9CFFD6FB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346920" y="243620"/>
                  <a:ext cx="144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F73474-EEE6-F47F-D719-63F5CD2B10AE}"/>
                    </a:ext>
                  </a:extLst>
                </p14:cNvPr>
                <p14:cNvContentPartPr/>
                <p14:nvPr/>
              </p14:nvContentPartPr>
              <p14:xfrm>
                <a:off x="8483360" y="353780"/>
                <a:ext cx="130320" cy="108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F73474-EEE6-F47F-D719-63F5CD2B10A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65720" y="336140"/>
                  <a:ext cx="165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7AEC93F-6ECB-5413-DACF-A07908CBD25B}"/>
                    </a:ext>
                  </a:extLst>
                </p14:cNvPr>
                <p14:cNvContentPartPr/>
                <p14:nvPr/>
              </p14:nvContentPartPr>
              <p14:xfrm>
                <a:off x="8600360" y="294380"/>
                <a:ext cx="9720" cy="1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7AEC93F-6ECB-5413-DACF-A07908CBD25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582360" y="276380"/>
                  <a:ext cx="45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BE394DC-DF47-C7D0-F6D7-B4D8903D6D81}"/>
                    </a:ext>
                  </a:extLst>
                </p14:cNvPr>
                <p14:cNvContentPartPr/>
                <p14:nvPr/>
              </p14:nvContentPartPr>
              <p14:xfrm>
                <a:off x="8652920" y="358460"/>
                <a:ext cx="158760" cy="105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BE394DC-DF47-C7D0-F6D7-B4D8903D6D8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34920" y="340820"/>
                  <a:ext cx="194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48F1354-50FF-2DAC-BCFD-331831D723CA}"/>
                    </a:ext>
                  </a:extLst>
                </p14:cNvPr>
                <p14:cNvContentPartPr/>
                <p14:nvPr/>
              </p14:nvContentPartPr>
              <p14:xfrm>
                <a:off x="7997000" y="561140"/>
                <a:ext cx="245520" cy="123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48F1354-50FF-2DAC-BCFD-331831D723C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979360" y="543140"/>
                  <a:ext cx="28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6742463-B4A1-3724-6770-09549218ABB2}"/>
                    </a:ext>
                  </a:extLst>
                </p14:cNvPr>
                <p14:cNvContentPartPr/>
                <p14:nvPr/>
              </p14:nvContentPartPr>
              <p14:xfrm>
                <a:off x="8265920" y="534140"/>
                <a:ext cx="187920" cy="12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6742463-B4A1-3724-6770-09549218ABB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247920" y="516500"/>
                  <a:ext cx="223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92FD9A-4F04-B511-99C5-AC324409D489}"/>
                    </a:ext>
                  </a:extLst>
                </p14:cNvPr>
                <p14:cNvContentPartPr/>
                <p14:nvPr/>
              </p14:nvContentPartPr>
              <p14:xfrm>
                <a:off x="8508920" y="482300"/>
                <a:ext cx="18360" cy="159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92FD9A-4F04-B511-99C5-AC324409D48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90920" y="464300"/>
                  <a:ext cx="54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19ADB2B-8D4E-4E3B-069C-96CFA526CDAE}"/>
                    </a:ext>
                  </a:extLst>
                </p14:cNvPr>
                <p14:cNvContentPartPr/>
                <p14:nvPr/>
              </p14:nvContentPartPr>
              <p14:xfrm>
                <a:off x="8495240" y="691820"/>
                <a:ext cx="28440" cy="27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19ADB2B-8D4E-4E3B-069C-96CFA526CDA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477240" y="674180"/>
                  <a:ext cx="64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9EAC05E-17A4-84C9-849F-C39ABC68D440}"/>
                    </a:ext>
                  </a:extLst>
                </p14:cNvPr>
                <p14:cNvContentPartPr/>
                <p14:nvPr/>
              </p14:nvContentPartPr>
              <p14:xfrm>
                <a:off x="8274800" y="2934540"/>
                <a:ext cx="2283840" cy="894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9EAC05E-17A4-84C9-849F-C39ABC68D44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256800" y="2916540"/>
                  <a:ext cx="231948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AA49759-5E45-ED33-82F9-FF0E484ED48B}"/>
                    </a:ext>
                  </a:extLst>
                </p14:cNvPr>
                <p14:cNvContentPartPr/>
                <p14:nvPr/>
              </p14:nvContentPartPr>
              <p14:xfrm>
                <a:off x="8783120" y="3115260"/>
                <a:ext cx="152280" cy="190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AA49759-5E45-ED33-82F9-FF0E484ED48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765120" y="3097620"/>
                  <a:ext cx="187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ED7ABBD-2BE7-9B8F-7C34-BBBC61DC8F03}"/>
                    </a:ext>
                  </a:extLst>
                </p14:cNvPr>
                <p14:cNvContentPartPr/>
                <p14:nvPr/>
              </p14:nvContentPartPr>
              <p14:xfrm>
                <a:off x="8939360" y="3066660"/>
                <a:ext cx="129960" cy="222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ED7ABBD-2BE7-9B8F-7C34-BBBC61DC8F0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921720" y="3049020"/>
                  <a:ext cx="165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05769C3-3F12-BB97-1115-2930F8E27041}"/>
                    </a:ext>
                  </a:extLst>
                </p14:cNvPr>
                <p14:cNvContentPartPr/>
                <p14:nvPr/>
              </p14:nvContentPartPr>
              <p14:xfrm>
                <a:off x="9064640" y="3169980"/>
                <a:ext cx="111240" cy="124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05769C3-3F12-BB97-1115-2930F8E2704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047000" y="3152340"/>
                  <a:ext cx="146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806BBB0-91DF-276C-94AD-C2E8565F80C0}"/>
                    </a:ext>
                  </a:extLst>
                </p14:cNvPr>
                <p14:cNvContentPartPr/>
                <p14:nvPr/>
              </p14:nvContentPartPr>
              <p14:xfrm>
                <a:off x="9205040" y="3142620"/>
                <a:ext cx="81720" cy="223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806BBB0-91DF-276C-94AD-C2E8565F80C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187400" y="3124980"/>
                  <a:ext cx="117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605A238-421D-7DC2-002F-E706E5EDEEED}"/>
                    </a:ext>
                  </a:extLst>
                </p14:cNvPr>
                <p14:cNvContentPartPr/>
                <p14:nvPr/>
              </p14:nvContentPartPr>
              <p14:xfrm>
                <a:off x="9306560" y="3138660"/>
                <a:ext cx="124560" cy="120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605A238-421D-7DC2-002F-E706E5EDEEE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288560" y="3120660"/>
                  <a:ext cx="160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F32783F-0485-E9F3-091C-508C1C22D219}"/>
                    </a:ext>
                  </a:extLst>
                </p14:cNvPr>
                <p14:cNvContentPartPr/>
                <p14:nvPr/>
              </p14:nvContentPartPr>
              <p14:xfrm>
                <a:off x="9456320" y="3136860"/>
                <a:ext cx="190440" cy="11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F32783F-0485-E9F3-091C-508C1C22D21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438680" y="3119220"/>
                  <a:ext cx="226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498EE61-67D3-2FAA-4FBB-B6A896E3655C}"/>
                    </a:ext>
                  </a:extLst>
                </p14:cNvPr>
                <p14:cNvContentPartPr/>
                <p14:nvPr/>
              </p14:nvContentPartPr>
              <p14:xfrm>
                <a:off x="9713360" y="3262500"/>
                <a:ext cx="19080" cy="87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498EE61-67D3-2FAA-4FBB-B6A896E3655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695720" y="3244500"/>
                  <a:ext cx="54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742A51C-16AE-F6E4-A758-DA3A7F6E1283}"/>
                    </a:ext>
                  </a:extLst>
                </p14:cNvPr>
                <p14:cNvContentPartPr/>
                <p14:nvPr/>
              </p14:nvContentPartPr>
              <p14:xfrm>
                <a:off x="9808400" y="3148380"/>
                <a:ext cx="219240" cy="91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742A51C-16AE-F6E4-A758-DA3A7F6E128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790760" y="3130740"/>
                  <a:ext cx="25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320591-0683-5863-B7FD-1D7984AE69B9}"/>
                    </a:ext>
                  </a:extLst>
                </p14:cNvPr>
                <p14:cNvContentPartPr/>
                <p14:nvPr/>
              </p14:nvContentPartPr>
              <p14:xfrm>
                <a:off x="9960320" y="3168540"/>
                <a:ext cx="53280" cy="178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320591-0683-5863-B7FD-1D7984AE69B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942320" y="3150900"/>
                  <a:ext cx="88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E914267-58F0-E33D-FE17-477E7138226D}"/>
                    </a:ext>
                  </a:extLst>
                </p14:cNvPr>
                <p14:cNvContentPartPr/>
                <p14:nvPr/>
              </p14:nvContentPartPr>
              <p14:xfrm>
                <a:off x="10033040" y="3171060"/>
                <a:ext cx="108720" cy="96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E914267-58F0-E33D-FE17-477E7138226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015400" y="3153420"/>
                  <a:ext cx="144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D83F36-F490-E02D-FA96-E378DD26C7CA}"/>
                    </a:ext>
                  </a:extLst>
                </p14:cNvPr>
                <p14:cNvContentPartPr/>
                <p14:nvPr/>
              </p14:nvContentPartPr>
              <p14:xfrm>
                <a:off x="8734160" y="3507300"/>
                <a:ext cx="185400" cy="157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D83F36-F490-E02D-FA96-E378DD26C7C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716520" y="3489300"/>
                  <a:ext cx="221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3C6A4A-E0F6-E214-C893-73693C64B786}"/>
                    </a:ext>
                  </a:extLst>
                </p14:cNvPr>
                <p14:cNvContentPartPr/>
                <p14:nvPr/>
              </p14:nvContentPartPr>
              <p14:xfrm>
                <a:off x="8939360" y="3504060"/>
                <a:ext cx="289080" cy="146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3C6A4A-E0F6-E214-C893-73693C64B78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921360" y="3486060"/>
                  <a:ext cx="32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513D8E7-596B-ABF7-2386-A3B3409FF086}"/>
                    </a:ext>
                  </a:extLst>
                </p14:cNvPr>
                <p14:cNvContentPartPr/>
                <p14:nvPr/>
              </p14:nvContentPartPr>
              <p14:xfrm>
                <a:off x="9137360" y="3402540"/>
                <a:ext cx="34200" cy="38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513D8E7-596B-ABF7-2386-A3B3409FF08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119720" y="3384900"/>
                  <a:ext cx="69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BAA5888-1A1F-8FC3-989E-14A3CD7152BE}"/>
                    </a:ext>
                  </a:extLst>
                </p14:cNvPr>
                <p14:cNvContentPartPr/>
                <p14:nvPr/>
              </p14:nvContentPartPr>
              <p14:xfrm>
                <a:off x="9481520" y="3461220"/>
                <a:ext cx="21600" cy="159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BAA5888-1A1F-8FC3-989E-14A3CD7152B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463880" y="3443220"/>
                  <a:ext cx="57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7967317-23AA-59A6-63E4-FE357E9F3A23}"/>
                    </a:ext>
                  </a:extLst>
                </p14:cNvPr>
                <p14:cNvContentPartPr/>
                <p14:nvPr/>
              </p14:nvContentPartPr>
              <p14:xfrm>
                <a:off x="9379640" y="3449700"/>
                <a:ext cx="231840" cy="24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7967317-23AA-59A6-63E4-FE357E9F3A2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362000" y="3431700"/>
                  <a:ext cx="267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A062C62-D800-570E-7462-D646108F3101}"/>
                    </a:ext>
                  </a:extLst>
                </p14:cNvPr>
                <p14:cNvContentPartPr/>
                <p14:nvPr/>
              </p14:nvContentPartPr>
              <p14:xfrm>
                <a:off x="9651440" y="3392100"/>
                <a:ext cx="207000" cy="208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A062C62-D800-570E-7462-D646108F310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633800" y="3374100"/>
                  <a:ext cx="242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FFE1B10-CF55-0B75-5226-FC81502EADCD}"/>
                    </a:ext>
                  </a:extLst>
                </p14:cNvPr>
                <p14:cNvContentPartPr/>
                <p14:nvPr/>
              </p14:nvContentPartPr>
              <p14:xfrm>
                <a:off x="9895520" y="3470220"/>
                <a:ext cx="120600" cy="101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FFE1B10-CF55-0B75-5226-FC81502EADC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877880" y="3452220"/>
                  <a:ext cx="156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C29DC67-ADB1-0B89-1CF6-579817A96E4C}"/>
                    </a:ext>
                  </a:extLst>
                </p14:cNvPr>
                <p14:cNvContentPartPr/>
                <p14:nvPr/>
              </p14:nvContentPartPr>
              <p14:xfrm>
                <a:off x="10076240" y="3347100"/>
                <a:ext cx="24480" cy="238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C29DC67-ADB1-0B89-1CF6-579817A96E4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58240" y="3329100"/>
                  <a:ext cx="60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AD6782C-5B7B-5BDE-5C4A-3410DDABFB71}"/>
                    </a:ext>
                  </a:extLst>
                </p14:cNvPr>
                <p14:cNvContentPartPr/>
                <p14:nvPr/>
              </p14:nvContentPartPr>
              <p14:xfrm>
                <a:off x="10092440" y="3641220"/>
                <a:ext cx="28440" cy="45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AD6782C-5B7B-5BDE-5C4A-3410DDABFB7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074440" y="3623580"/>
                  <a:ext cx="64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3E32B39-5A01-9D31-5428-EC9837E7538E}"/>
                    </a:ext>
                  </a:extLst>
                </p14:cNvPr>
                <p14:cNvContentPartPr/>
                <p14:nvPr/>
              </p14:nvContentPartPr>
              <p14:xfrm>
                <a:off x="4920680" y="3353580"/>
                <a:ext cx="1434600" cy="425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3E32B39-5A01-9D31-5428-EC9837E7538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903040" y="3335940"/>
                  <a:ext cx="1470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02DFC4-BDE8-C99C-BC7A-4A92ACCE7650}"/>
                    </a:ext>
                  </a:extLst>
                </p14:cNvPr>
                <p14:cNvContentPartPr/>
                <p14:nvPr/>
              </p14:nvContentPartPr>
              <p14:xfrm>
                <a:off x="5175920" y="3497220"/>
                <a:ext cx="33840" cy="210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02DFC4-BDE8-C99C-BC7A-4A92ACCE765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158280" y="3479220"/>
                  <a:ext cx="69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FB1E723-AD6D-7F48-F7A3-18D2796E1BE5}"/>
                    </a:ext>
                  </a:extLst>
                </p14:cNvPr>
                <p14:cNvContentPartPr/>
                <p14:nvPr/>
              </p14:nvContentPartPr>
              <p14:xfrm>
                <a:off x="5177360" y="3492540"/>
                <a:ext cx="127440" cy="19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FB1E723-AD6D-7F48-F7A3-18D2796E1BE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159360" y="3474900"/>
                  <a:ext cx="163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EED3BC0-BDE8-F8B2-C136-17EB11A40877}"/>
                    </a:ext>
                  </a:extLst>
                </p14:cNvPr>
                <p14:cNvContentPartPr/>
                <p14:nvPr/>
              </p14:nvContentPartPr>
              <p14:xfrm>
                <a:off x="5342600" y="3552300"/>
                <a:ext cx="34200" cy="191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EED3BC0-BDE8-F8B2-C136-17EB11A4087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324600" y="3534660"/>
                  <a:ext cx="69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DC0C84D-C794-12B5-8C78-D2B96C9FBB10}"/>
                    </a:ext>
                  </a:extLst>
                </p14:cNvPr>
                <p14:cNvContentPartPr/>
                <p14:nvPr/>
              </p14:nvContentPartPr>
              <p14:xfrm>
                <a:off x="5341160" y="3544380"/>
                <a:ext cx="54000" cy="57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DC0C84D-C794-12B5-8C78-D2B96C9FBB1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323520" y="3526380"/>
                  <a:ext cx="89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7B308E3-7C87-162E-B40E-3559A5C65AD6}"/>
                    </a:ext>
                  </a:extLst>
                </p14:cNvPr>
                <p14:cNvContentPartPr/>
                <p14:nvPr/>
              </p14:nvContentPartPr>
              <p14:xfrm>
                <a:off x="5423960" y="3556260"/>
                <a:ext cx="82440" cy="84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7B308E3-7C87-162E-B40E-3559A5C65AD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406320" y="3538620"/>
                  <a:ext cx="11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99B1912-0D3A-2926-B6C6-513528E82C86}"/>
                    </a:ext>
                  </a:extLst>
                </p14:cNvPr>
                <p14:cNvContentPartPr/>
                <p14:nvPr/>
              </p14:nvContentPartPr>
              <p14:xfrm>
                <a:off x="5523680" y="3485700"/>
                <a:ext cx="86760" cy="140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99B1912-0D3A-2926-B6C6-513528E82C8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505680" y="3468060"/>
                  <a:ext cx="122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C41E04-DD39-4F61-B495-E06136F67676}"/>
                    </a:ext>
                  </a:extLst>
                </p14:cNvPr>
                <p14:cNvContentPartPr/>
                <p14:nvPr/>
              </p14:nvContentPartPr>
              <p14:xfrm>
                <a:off x="5653640" y="3524220"/>
                <a:ext cx="37080" cy="237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C41E04-DD39-4F61-B495-E06136F6767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636000" y="3506220"/>
                  <a:ext cx="72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5E731E6-20CB-C16D-1A73-72A39F475FD0}"/>
                    </a:ext>
                  </a:extLst>
                </p14:cNvPr>
                <p14:cNvContentPartPr/>
                <p14:nvPr/>
              </p14:nvContentPartPr>
              <p14:xfrm>
                <a:off x="5645000" y="3518100"/>
                <a:ext cx="72720" cy="105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5E731E6-20CB-C16D-1A73-72A39F475F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627360" y="3500100"/>
                  <a:ext cx="108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687DD9-FB2D-B0FF-FDEE-92CC1ED8DC37}"/>
                    </a:ext>
                  </a:extLst>
                </p14:cNvPr>
                <p14:cNvContentPartPr/>
                <p14:nvPr/>
              </p14:nvContentPartPr>
              <p14:xfrm>
                <a:off x="5740760" y="3543660"/>
                <a:ext cx="100440" cy="9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687DD9-FB2D-B0FF-FDEE-92CC1ED8DC3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23120" y="3526020"/>
                  <a:ext cx="136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ADC4B3-A564-0CEC-45BB-22F290C800B0}"/>
                    </a:ext>
                  </a:extLst>
                </p14:cNvPr>
                <p14:cNvContentPartPr/>
                <p14:nvPr/>
              </p14:nvContentPartPr>
              <p14:xfrm>
                <a:off x="5887640" y="3506220"/>
                <a:ext cx="13716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ADC4B3-A564-0CEC-45BB-22F290C800B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870000" y="3488580"/>
                  <a:ext cx="172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3E28228-1543-B604-0745-180BD0E685F0}"/>
                    </a:ext>
                  </a:extLst>
                </p14:cNvPr>
                <p14:cNvContentPartPr/>
                <p14:nvPr/>
              </p14:nvContentPartPr>
              <p14:xfrm>
                <a:off x="6051800" y="3477420"/>
                <a:ext cx="123480" cy="11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3E28228-1543-B604-0745-180BD0E685F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034160" y="3459780"/>
                  <a:ext cx="159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8117F78-4389-ABA4-4618-4B2320FF9A56}"/>
                    </a:ext>
                  </a:extLst>
                </p14:cNvPr>
                <p14:cNvContentPartPr/>
                <p14:nvPr/>
              </p14:nvContentPartPr>
              <p14:xfrm>
                <a:off x="7201280" y="3233340"/>
                <a:ext cx="125640" cy="196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8117F78-4389-ABA4-4618-4B2320FF9A5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183640" y="3215340"/>
                  <a:ext cx="161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F100ED-DD15-4A50-D664-F4944E190BA5}"/>
                    </a:ext>
                  </a:extLst>
                </p14:cNvPr>
                <p14:cNvContentPartPr/>
                <p14:nvPr/>
              </p14:nvContentPartPr>
              <p14:xfrm>
                <a:off x="7346720" y="3243420"/>
                <a:ext cx="238680" cy="93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F100ED-DD15-4A50-D664-F4944E190BA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328720" y="3225780"/>
                  <a:ext cx="274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680A8-E47F-6DF6-0C6D-5715AB4145CA}"/>
                    </a:ext>
                  </a:extLst>
                </p14:cNvPr>
                <p14:cNvContentPartPr/>
                <p14:nvPr/>
              </p14:nvContentPartPr>
              <p14:xfrm>
                <a:off x="7556960" y="3156660"/>
                <a:ext cx="7560" cy="12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680A8-E47F-6DF6-0C6D-5715AB4145C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538960" y="3138660"/>
                  <a:ext cx="43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D28556D-B955-FC5E-284C-4C474A3A10BF}"/>
                    </a:ext>
                  </a:extLst>
                </p14:cNvPr>
                <p14:cNvContentPartPr/>
                <p14:nvPr/>
              </p14:nvContentPartPr>
              <p14:xfrm>
                <a:off x="7608800" y="3224700"/>
                <a:ext cx="93960" cy="113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D28556D-B955-FC5E-284C-4C474A3A10B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590800" y="3207060"/>
                  <a:ext cx="12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11D252-6FE6-6A7C-0099-84945F5B66C2}"/>
                    </a:ext>
                  </a:extLst>
                </p14:cNvPr>
                <p14:cNvContentPartPr/>
                <p14:nvPr/>
              </p14:nvContentPartPr>
              <p14:xfrm>
                <a:off x="7726520" y="3227580"/>
                <a:ext cx="194400" cy="99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11D252-6FE6-6A7C-0099-84945F5B66C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08520" y="3209940"/>
                  <a:ext cx="230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CA754FF-1E9F-B0E8-B450-73FE0211EDEC}"/>
                    </a:ext>
                  </a:extLst>
                </p14:cNvPr>
                <p14:cNvContentPartPr/>
                <p14:nvPr/>
              </p14:nvContentPartPr>
              <p14:xfrm>
                <a:off x="7858640" y="3154140"/>
                <a:ext cx="20520" cy="14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CA754FF-1E9F-B0E8-B450-73FE0211EDE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840640" y="3136500"/>
                  <a:ext cx="56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7AEF29B-5C3B-DEEE-2BBC-AB8E17ECCFFA}"/>
                    </a:ext>
                  </a:extLst>
                </p14:cNvPr>
                <p14:cNvContentPartPr/>
                <p14:nvPr/>
              </p14:nvContentPartPr>
              <p14:xfrm>
                <a:off x="6952160" y="3635100"/>
                <a:ext cx="111240" cy="122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7AEF29B-5C3B-DEEE-2BBC-AB8E17ECCF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34160" y="3617100"/>
                  <a:ext cx="146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B400AB-2F7D-5D65-DA19-F39D40CEF3AA}"/>
                    </a:ext>
                  </a:extLst>
                </p14:cNvPr>
                <p14:cNvContentPartPr/>
                <p14:nvPr/>
              </p14:nvContentPartPr>
              <p14:xfrm>
                <a:off x="7054400" y="3512700"/>
                <a:ext cx="102240" cy="212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B400AB-2F7D-5D65-DA19-F39D40CEF3A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036760" y="3495060"/>
                  <a:ext cx="137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34A2562-DDEC-F129-3926-3E74307F8395}"/>
                    </a:ext>
                  </a:extLst>
                </p14:cNvPr>
                <p14:cNvContentPartPr/>
                <p14:nvPr/>
              </p14:nvContentPartPr>
              <p14:xfrm>
                <a:off x="7158080" y="3502980"/>
                <a:ext cx="32760" cy="9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34A2562-DDEC-F129-3926-3E74307F839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140080" y="3485340"/>
                  <a:ext cx="68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18BF0E1-7FDD-E35A-0055-38ED0F4C9DDC}"/>
                    </a:ext>
                  </a:extLst>
                </p14:cNvPr>
                <p14:cNvContentPartPr/>
                <p14:nvPr/>
              </p14:nvContentPartPr>
              <p14:xfrm>
                <a:off x="7218920" y="3568140"/>
                <a:ext cx="61560" cy="160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18BF0E1-7FDD-E35A-0055-38ED0F4C9DD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200920" y="3550500"/>
                  <a:ext cx="9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2A1537E-E74D-F239-9D05-4AE2622FCB12}"/>
                    </a:ext>
                  </a:extLst>
                </p14:cNvPr>
                <p14:cNvContentPartPr/>
                <p14:nvPr/>
              </p14:nvContentPartPr>
              <p14:xfrm>
                <a:off x="7241600" y="3643380"/>
                <a:ext cx="97560" cy="44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2A1537E-E74D-F239-9D05-4AE2622FCB1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223600" y="3625380"/>
                  <a:ext cx="133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FB2546-151E-E12E-660B-CEF92BCE24AE}"/>
                    </a:ext>
                  </a:extLst>
                </p14:cNvPr>
                <p14:cNvContentPartPr/>
                <p14:nvPr/>
              </p14:nvContentPartPr>
              <p14:xfrm>
                <a:off x="7343840" y="3581820"/>
                <a:ext cx="6840" cy="26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FB2546-151E-E12E-660B-CEF92BCE24A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325840" y="3564180"/>
                  <a:ext cx="42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1D1A5F5-C983-9F7C-7334-485A8207695F}"/>
                    </a:ext>
                  </a:extLst>
                </p14:cNvPr>
                <p14:cNvContentPartPr/>
                <p14:nvPr/>
              </p14:nvContentPartPr>
              <p14:xfrm>
                <a:off x="7357520" y="3573900"/>
                <a:ext cx="26640" cy="112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1D1A5F5-C983-9F7C-7334-485A8207695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339880" y="3556260"/>
                  <a:ext cx="62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9E977F-3851-DB79-B003-E44EC90DF862}"/>
                    </a:ext>
                  </a:extLst>
                </p14:cNvPr>
                <p14:cNvContentPartPr/>
                <p14:nvPr/>
              </p14:nvContentPartPr>
              <p14:xfrm>
                <a:off x="7378400" y="3558780"/>
                <a:ext cx="145440" cy="127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9E977F-3851-DB79-B003-E44EC90DF86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360760" y="3541140"/>
                  <a:ext cx="181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B668F62-6E8B-8D3C-ADA0-90D87831332C}"/>
                    </a:ext>
                  </a:extLst>
                </p14:cNvPr>
                <p14:cNvContentPartPr/>
                <p14:nvPr/>
              </p14:nvContentPartPr>
              <p14:xfrm>
                <a:off x="7448960" y="3550500"/>
                <a:ext cx="221040" cy="127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B668F62-6E8B-8D3C-ADA0-90D87831332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431320" y="3532500"/>
                  <a:ext cx="256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CA0EFB-618E-E8AC-6995-D900A841EC27}"/>
                    </a:ext>
                  </a:extLst>
                </p14:cNvPr>
                <p14:cNvContentPartPr/>
                <p14:nvPr/>
              </p14:nvContentPartPr>
              <p14:xfrm>
                <a:off x="6851360" y="3587940"/>
                <a:ext cx="93240" cy="225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CA0EFB-618E-E8AC-6995-D900A841EC2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833360" y="3569940"/>
                  <a:ext cx="128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2E3D8C-10A5-DE10-BB53-6B2F338298FD}"/>
                    </a:ext>
                  </a:extLst>
                </p14:cNvPr>
                <p14:cNvContentPartPr/>
                <p14:nvPr/>
              </p14:nvContentPartPr>
              <p14:xfrm>
                <a:off x="6858920" y="3388500"/>
                <a:ext cx="883440" cy="310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2E3D8C-10A5-DE10-BB53-6B2F338298F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840920" y="3370500"/>
                  <a:ext cx="9190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596F010-737F-A8F0-5DBB-B3402E51BA29}"/>
                    </a:ext>
                  </a:extLst>
                </p14:cNvPr>
                <p14:cNvContentPartPr/>
                <p14:nvPr/>
              </p14:nvContentPartPr>
              <p14:xfrm>
                <a:off x="7047200" y="3761100"/>
                <a:ext cx="330840" cy="57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596F010-737F-A8F0-5DBB-B3402E51BA2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029200" y="3743460"/>
                  <a:ext cx="366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1B57102-FA0C-AEDA-0367-4DEC71C8D9A9}"/>
                    </a:ext>
                  </a:extLst>
                </p14:cNvPr>
                <p14:cNvContentPartPr/>
                <p14:nvPr/>
              </p14:nvContentPartPr>
              <p14:xfrm>
                <a:off x="7142240" y="3251700"/>
                <a:ext cx="38880" cy="160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1B57102-FA0C-AEDA-0367-4DEC71C8D9A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124600" y="3233700"/>
                  <a:ext cx="74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BFB760F-A98A-0DBF-474F-4F67AEFECBFB}"/>
                    </a:ext>
                  </a:extLst>
                </p14:cNvPr>
                <p14:cNvContentPartPr/>
                <p14:nvPr/>
              </p14:nvContentPartPr>
              <p14:xfrm>
                <a:off x="7153040" y="3112020"/>
                <a:ext cx="929880" cy="239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BFB760F-A98A-0DBF-474F-4F67AEFECBF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135040" y="3094380"/>
                  <a:ext cx="965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99CAB1E-B25B-F8BB-A948-8674424CA95B}"/>
                    </a:ext>
                  </a:extLst>
                </p14:cNvPr>
                <p14:cNvContentPartPr/>
                <p14:nvPr/>
              </p14:nvContentPartPr>
              <p14:xfrm>
                <a:off x="7969520" y="3383820"/>
                <a:ext cx="64440" cy="1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99CAB1E-B25B-F8BB-A948-8674424CA95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951520" y="3365820"/>
                  <a:ext cx="10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2A00DCC-FC09-B418-8A1F-64E9248C92BC}"/>
                    </a:ext>
                  </a:extLst>
                </p14:cNvPr>
                <p14:cNvContentPartPr/>
                <p14:nvPr/>
              </p14:nvContentPartPr>
              <p14:xfrm>
                <a:off x="5776880" y="2824100"/>
                <a:ext cx="176040" cy="263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2A00DCC-FC09-B418-8A1F-64E9248C92B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759240" y="2806100"/>
                  <a:ext cx="211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D67618E-4469-3C06-7DE1-E3C26660BC2E}"/>
                    </a:ext>
                  </a:extLst>
                </p14:cNvPr>
                <p14:cNvContentPartPr/>
                <p14:nvPr/>
              </p14:nvContentPartPr>
              <p14:xfrm>
                <a:off x="5984240" y="2948300"/>
                <a:ext cx="36360" cy="246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D67618E-4469-3C06-7DE1-E3C26660BC2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66600" y="2930300"/>
                  <a:ext cx="72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6FFBB70-3BB3-4A27-C6B2-C87A76139F91}"/>
                    </a:ext>
                  </a:extLst>
                </p14:cNvPr>
                <p14:cNvContentPartPr/>
                <p14:nvPr/>
              </p14:nvContentPartPr>
              <p14:xfrm>
                <a:off x="5965520" y="2944340"/>
                <a:ext cx="115560" cy="138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6FFBB70-3BB3-4A27-C6B2-C87A76139F9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947880" y="2926700"/>
                  <a:ext cx="151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161AFB4-77B7-7271-1444-538620F188DE}"/>
                    </a:ext>
                  </a:extLst>
                </p14:cNvPr>
                <p14:cNvContentPartPr/>
                <p14:nvPr/>
              </p14:nvContentPartPr>
              <p14:xfrm>
                <a:off x="6128960" y="2919140"/>
                <a:ext cx="101880" cy="157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161AFB4-77B7-7271-1444-538620F188D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11320" y="2901500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F2F4571-0807-716A-FFEC-1658E47DC38D}"/>
                    </a:ext>
                  </a:extLst>
                </p14:cNvPr>
                <p14:cNvContentPartPr/>
                <p14:nvPr/>
              </p14:nvContentPartPr>
              <p14:xfrm>
                <a:off x="6285200" y="2936780"/>
                <a:ext cx="29160" cy="132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F2F4571-0807-716A-FFEC-1658E47DC38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267560" y="2918780"/>
                  <a:ext cx="64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65A4871-7C43-EC2E-102E-2F365280CAF8}"/>
                    </a:ext>
                  </a:extLst>
                </p14:cNvPr>
                <p14:cNvContentPartPr/>
                <p14:nvPr/>
              </p14:nvContentPartPr>
              <p14:xfrm>
                <a:off x="6275840" y="2828060"/>
                <a:ext cx="43560" cy="77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65A4871-7C43-EC2E-102E-2F365280CAF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258200" y="2810420"/>
                  <a:ext cx="79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0E75C02-51B3-9ABA-62DA-B55F09971AF3}"/>
                    </a:ext>
                  </a:extLst>
                </p14:cNvPr>
                <p14:cNvContentPartPr/>
                <p14:nvPr/>
              </p14:nvContentPartPr>
              <p14:xfrm>
                <a:off x="6360800" y="2906180"/>
                <a:ext cx="123840" cy="156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0E75C02-51B3-9ABA-62DA-B55F09971AF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343160" y="2888180"/>
                  <a:ext cx="15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8D52D9F-8FBF-DD0A-C61B-25E962A890A4}"/>
                    </a:ext>
                  </a:extLst>
                </p14:cNvPr>
                <p14:cNvContentPartPr/>
                <p14:nvPr/>
              </p14:nvContentPartPr>
              <p14:xfrm>
                <a:off x="6526040" y="2888180"/>
                <a:ext cx="107640" cy="343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8D52D9F-8FBF-DD0A-C61B-25E962A890A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08040" y="2870180"/>
                  <a:ext cx="143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121F997-200D-C0DB-6828-CEDF7EBF6B88}"/>
                    </a:ext>
                  </a:extLst>
                </p14:cNvPr>
                <p14:cNvContentPartPr/>
                <p14:nvPr/>
              </p14:nvContentPartPr>
              <p14:xfrm>
                <a:off x="6881360" y="2806100"/>
                <a:ext cx="43560" cy="2556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121F997-200D-C0DB-6828-CEDF7EBF6B8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863720" y="2788460"/>
                  <a:ext cx="79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FB9FC26-A3DE-1A7D-70D9-82757F4063BA}"/>
                    </a:ext>
                  </a:extLst>
                </p14:cNvPr>
                <p14:cNvContentPartPr/>
                <p14:nvPr/>
              </p14:nvContentPartPr>
              <p14:xfrm>
                <a:off x="6825920" y="2918780"/>
                <a:ext cx="129960" cy="52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FB9FC26-A3DE-1A7D-70D9-82757F4063B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808280" y="2901140"/>
                  <a:ext cx="165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34AAE67-99DE-C21B-815F-2C9350C50EF2}"/>
                    </a:ext>
                  </a:extLst>
                </p14:cNvPr>
                <p14:cNvContentPartPr/>
                <p14:nvPr/>
              </p14:nvContentPartPr>
              <p14:xfrm>
                <a:off x="6968840" y="2819060"/>
                <a:ext cx="117720" cy="243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34AAE67-99DE-C21B-815F-2C9350C50EF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950840" y="2801060"/>
                  <a:ext cx="153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F209CA7-C513-32B1-BABB-3627F13AA110}"/>
                    </a:ext>
                  </a:extLst>
                </p14:cNvPr>
                <p14:cNvContentPartPr/>
                <p14:nvPr/>
              </p14:nvContentPartPr>
              <p14:xfrm>
                <a:off x="7124360" y="2901860"/>
                <a:ext cx="111240" cy="132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F209CA7-C513-32B1-BABB-3627F13AA11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106360" y="2883860"/>
                  <a:ext cx="146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0B8C2D5-71A1-A63F-D478-1C404F7D5B46}"/>
                    </a:ext>
                  </a:extLst>
                </p14:cNvPr>
                <p14:cNvContentPartPr/>
                <p14:nvPr/>
              </p14:nvContentPartPr>
              <p14:xfrm>
                <a:off x="7422800" y="2737340"/>
                <a:ext cx="23040" cy="275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0B8C2D5-71A1-A63F-D478-1C404F7D5B4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405160" y="2719700"/>
                  <a:ext cx="58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E69B622-72A7-BC68-CDE9-F5050A4346DE}"/>
                    </a:ext>
                  </a:extLst>
                </p14:cNvPr>
                <p14:cNvContentPartPr/>
                <p14:nvPr/>
              </p14:nvContentPartPr>
              <p14:xfrm>
                <a:off x="7432160" y="2737340"/>
                <a:ext cx="136440" cy="224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E69B622-72A7-BC68-CDE9-F5050A4346D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414520" y="2719700"/>
                  <a:ext cx="172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F808AD4-AA7A-ABF1-21A4-6D2A1F73911C}"/>
                    </a:ext>
                  </a:extLst>
                </p14:cNvPr>
                <p14:cNvContentPartPr/>
                <p14:nvPr/>
              </p14:nvContentPartPr>
              <p14:xfrm>
                <a:off x="7616840" y="2859020"/>
                <a:ext cx="21600" cy="849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F808AD4-AA7A-ABF1-21A4-6D2A1F73911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599200" y="2841020"/>
                  <a:ext cx="57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F07E0A2-78B6-ABF5-A4EA-DA248B7F48D9}"/>
                    </a:ext>
                  </a:extLst>
                </p14:cNvPr>
                <p14:cNvContentPartPr/>
                <p14:nvPr/>
              </p14:nvContentPartPr>
              <p14:xfrm>
                <a:off x="7601360" y="2765780"/>
                <a:ext cx="18000" cy="504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F07E0A2-78B6-ABF5-A4EA-DA248B7F48D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583720" y="2748140"/>
                  <a:ext cx="53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43AF61D-CD17-E9F3-F3B4-D65A169598EE}"/>
                    </a:ext>
                  </a:extLst>
                </p14:cNvPr>
                <p14:cNvContentPartPr/>
                <p14:nvPr/>
              </p14:nvContentPartPr>
              <p14:xfrm>
                <a:off x="7661480" y="2826980"/>
                <a:ext cx="133560" cy="135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43AF61D-CD17-E9F3-F3B4-D65A169598E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643480" y="2808980"/>
                  <a:ext cx="169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495FD41-F77D-0422-3DD2-171B59A838A5}"/>
                    </a:ext>
                  </a:extLst>
                </p14:cNvPr>
                <p14:cNvContentPartPr/>
                <p14:nvPr/>
              </p14:nvContentPartPr>
              <p14:xfrm>
                <a:off x="7827800" y="2826260"/>
                <a:ext cx="105120" cy="3625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495FD41-F77D-0422-3DD2-171B59A838A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809800" y="2808260"/>
                  <a:ext cx="140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2E010C59-9F5E-0ABF-0596-2FE1451A6E77}"/>
                    </a:ext>
                  </a:extLst>
                </p14:cNvPr>
                <p14:cNvContentPartPr/>
                <p14:nvPr/>
              </p14:nvContentPartPr>
              <p14:xfrm>
                <a:off x="7847600" y="2714300"/>
                <a:ext cx="180000" cy="79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2E010C59-9F5E-0ABF-0596-2FE1451A6E7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829600" y="2696300"/>
                  <a:ext cx="215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093B6F4-388A-7400-06F6-3C0F7B66BD5A}"/>
                    </a:ext>
                  </a:extLst>
                </p14:cNvPr>
                <p14:cNvContentPartPr/>
                <p14:nvPr/>
              </p14:nvContentPartPr>
              <p14:xfrm>
                <a:off x="7853720" y="2465180"/>
                <a:ext cx="15480" cy="2455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093B6F4-388A-7400-06F6-3C0F7B66BD5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835720" y="2447180"/>
                  <a:ext cx="51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CE04106-3687-950A-7C58-3D0C2F02B4BA}"/>
                    </a:ext>
                  </a:extLst>
                </p14:cNvPr>
                <p14:cNvContentPartPr/>
                <p14:nvPr/>
              </p14:nvContentPartPr>
              <p14:xfrm>
                <a:off x="8034800" y="2699900"/>
                <a:ext cx="198720" cy="143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CE04106-3687-950A-7C58-3D0C2F02B4B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017160" y="2682260"/>
                  <a:ext cx="234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FF62067-B3FC-E052-8940-D5AF8B9562E5}"/>
                    </a:ext>
                  </a:extLst>
                </p14:cNvPr>
                <p14:cNvContentPartPr/>
                <p14:nvPr/>
              </p14:nvContentPartPr>
              <p14:xfrm>
                <a:off x="7892240" y="2448620"/>
                <a:ext cx="59400" cy="15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FF62067-B3FC-E052-8940-D5AF8B9562E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874600" y="2430620"/>
                  <a:ext cx="95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D368B65-28EA-552B-3022-5792B1B4F351}"/>
                    </a:ext>
                  </a:extLst>
                </p14:cNvPr>
                <p14:cNvContentPartPr/>
                <p14:nvPr/>
              </p14:nvContentPartPr>
              <p14:xfrm>
                <a:off x="7963160" y="2290940"/>
                <a:ext cx="242280" cy="3110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D368B65-28EA-552B-3022-5792B1B4F35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945160" y="2273300"/>
                  <a:ext cx="277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B1AF666-CDD4-887E-A029-55B72C3C4E4B}"/>
                    </a:ext>
                  </a:extLst>
                </p14:cNvPr>
                <p14:cNvContentPartPr/>
                <p14:nvPr/>
              </p14:nvContentPartPr>
              <p14:xfrm>
                <a:off x="8081240" y="2547260"/>
                <a:ext cx="261000" cy="186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B1AF666-CDD4-887E-A029-55B72C3C4E4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063240" y="2529620"/>
                  <a:ext cx="296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952D349-F879-62BB-6653-C094F3F7BA65}"/>
                    </a:ext>
                  </a:extLst>
                </p14:cNvPr>
                <p14:cNvContentPartPr/>
                <p14:nvPr/>
              </p14:nvContentPartPr>
              <p14:xfrm>
                <a:off x="4506080" y="128780"/>
                <a:ext cx="82080" cy="306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952D349-F879-62BB-6653-C094F3F7BA6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488440" y="110780"/>
                  <a:ext cx="117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E35235D-9C78-7E28-AC07-3403FA06BEE0}"/>
                    </a:ext>
                  </a:extLst>
                </p14:cNvPr>
                <p14:cNvContentPartPr/>
                <p14:nvPr/>
              </p14:nvContentPartPr>
              <p14:xfrm>
                <a:off x="4522640" y="82700"/>
                <a:ext cx="172440" cy="252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E35235D-9C78-7E28-AC07-3403FA06BEE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505000" y="65060"/>
                  <a:ext cx="208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BA5DBEA-EDAF-7D9A-CC51-FFDEB2774684}"/>
                    </a:ext>
                  </a:extLst>
                </p14:cNvPr>
                <p14:cNvContentPartPr/>
                <p14:nvPr/>
              </p14:nvContentPartPr>
              <p14:xfrm>
                <a:off x="4777520" y="162980"/>
                <a:ext cx="86040" cy="145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BA5DBEA-EDAF-7D9A-CC51-FFDEB277468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759880" y="144980"/>
                  <a:ext cx="121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017BB06-1825-3273-4467-A00DCBC4EC97}"/>
                    </a:ext>
                  </a:extLst>
                </p14:cNvPr>
                <p14:cNvContentPartPr/>
                <p14:nvPr/>
              </p14:nvContentPartPr>
              <p14:xfrm>
                <a:off x="4897760" y="123380"/>
                <a:ext cx="85320" cy="157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017BB06-1825-3273-4467-A00DCBC4EC9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880120" y="105380"/>
                  <a:ext cx="120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2C627B3-C38A-BC32-E33A-96732BECA40F}"/>
                    </a:ext>
                  </a:extLst>
                </p14:cNvPr>
                <p14:cNvContentPartPr/>
                <p14:nvPr/>
              </p14:nvContentPartPr>
              <p14:xfrm>
                <a:off x="5032400" y="153980"/>
                <a:ext cx="183960" cy="118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2C627B3-C38A-BC32-E33A-96732BECA40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014760" y="136340"/>
                  <a:ext cx="21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5BFBB37-F2BC-86CF-1E2D-A7329EA81D3F}"/>
                    </a:ext>
                  </a:extLst>
                </p14:cNvPr>
                <p14:cNvContentPartPr/>
                <p14:nvPr/>
              </p14:nvContentPartPr>
              <p14:xfrm>
                <a:off x="5244800" y="133820"/>
                <a:ext cx="80640" cy="94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5BFBB37-F2BC-86CF-1E2D-A7329EA81D3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227160" y="115820"/>
                  <a:ext cx="116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A34D766-A5E0-5622-BCAF-92494579DD81}"/>
                    </a:ext>
                  </a:extLst>
                </p14:cNvPr>
                <p14:cNvContentPartPr/>
                <p14:nvPr/>
              </p14:nvContentPartPr>
              <p14:xfrm>
                <a:off x="5379800" y="66860"/>
                <a:ext cx="19440" cy="177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A34D766-A5E0-5622-BCAF-92494579DD8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362160" y="48860"/>
                  <a:ext cx="55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3772151-F85D-8CA3-BBD7-F05BE41E8360}"/>
                    </a:ext>
                  </a:extLst>
                </p14:cNvPr>
                <p14:cNvContentPartPr/>
                <p14:nvPr/>
              </p14:nvContentPartPr>
              <p14:xfrm>
                <a:off x="4480880" y="515420"/>
                <a:ext cx="81360" cy="3600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3772151-F85D-8CA3-BBD7-F05BE41E836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463240" y="497780"/>
                  <a:ext cx="1170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C4FF53E-DB16-7C69-1DFC-C4631A0F7EB6}"/>
                    </a:ext>
                  </a:extLst>
                </p14:cNvPr>
                <p14:cNvContentPartPr/>
                <p14:nvPr/>
              </p14:nvContentPartPr>
              <p14:xfrm>
                <a:off x="4491680" y="397700"/>
                <a:ext cx="403200" cy="79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C4FF53E-DB16-7C69-1DFC-C4631A0F7EB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474040" y="380060"/>
                  <a:ext cx="438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C68CDEC-821E-4FE6-909D-E89A1CD5FAC0}"/>
                    </a:ext>
                  </a:extLst>
                </p14:cNvPr>
                <p14:cNvContentPartPr/>
                <p14:nvPr/>
              </p14:nvContentPartPr>
              <p14:xfrm>
                <a:off x="4906400" y="405260"/>
                <a:ext cx="73800" cy="4629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C68CDEC-821E-4FE6-909D-E89A1CD5FAC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888760" y="387620"/>
                  <a:ext cx="1094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426BC4D-69F8-60BE-EB78-00D4BECB90A3}"/>
                    </a:ext>
                  </a:extLst>
                </p14:cNvPr>
                <p14:cNvContentPartPr/>
                <p14:nvPr/>
              </p14:nvContentPartPr>
              <p14:xfrm>
                <a:off x="4565120" y="832580"/>
                <a:ext cx="478440" cy="111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426BC4D-69F8-60BE-EB78-00D4BECB90A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47120" y="814580"/>
                  <a:ext cx="514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B210D17-6520-CC90-7AE4-AAE89FB6A1D8}"/>
                    </a:ext>
                  </a:extLst>
                </p14:cNvPr>
                <p14:cNvContentPartPr/>
                <p14:nvPr/>
              </p14:nvContentPartPr>
              <p14:xfrm>
                <a:off x="4581680" y="547100"/>
                <a:ext cx="198360" cy="41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B210D17-6520-CC90-7AE4-AAE89FB6A1D8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564040" y="529100"/>
                  <a:ext cx="234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E46DF71-03C2-046A-7458-D537BA0722FF}"/>
                    </a:ext>
                  </a:extLst>
                </p14:cNvPr>
                <p14:cNvContentPartPr/>
                <p14:nvPr/>
              </p14:nvContentPartPr>
              <p14:xfrm>
                <a:off x="4601840" y="668420"/>
                <a:ext cx="79560" cy="190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E46DF71-03C2-046A-7458-D537BA0722F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584200" y="650780"/>
                  <a:ext cx="115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AADDBAF-A60E-E121-69AD-9411616E13CE}"/>
                    </a:ext>
                  </a:extLst>
                </p14:cNvPr>
                <p14:cNvContentPartPr/>
                <p14:nvPr/>
              </p14:nvContentPartPr>
              <p14:xfrm>
                <a:off x="4619840" y="708380"/>
                <a:ext cx="249480" cy="96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AADDBAF-A60E-E121-69AD-9411616E13C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601840" y="690380"/>
                  <a:ext cx="285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C6A4ECE-B82C-7151-BF44-C11778E9F42F}"/>
                    </a:ext>
                  </a:extLst>
                </p14:cNvPr>
                <p14:cNvContentPartPr/>
                <p14:nvPr/>
              </p14:nvContentPartPr>
              <p14:xfrm>
                <a:off x="4812800" y="808820"/>
                <a:ext cx="95400" cy="34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C6A4ECE-B82C-7151-BF44-C11778E9F42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795160" y="791180"/>
                  <a:ext cx="131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0B3ABBD-0A48-E740-9D33-A0CCFB1C43DA}"/>
                    </a:ext>
                  </a:extLst>
                </p14:cNvPr>
                <p14:cNvContentPartPr/>
                <p14:nvPr/>
              </p14:nvContentPartPr>
              <p14:xfrm>
                <a:off x="5378000" y="-2260"/>
                <a:ext cx="13320" cy="123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0B3ABBD-0A48-E740-9D33-A0CCFB1C43D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360360" y="-19900"/>
                  <a:ext cx="48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327BD3C6-A123-111E-E72B-40FA09D6307D}"/>
                    </a:ext>
                  </a:extLst>
                </p14:cNvPr>
                <p14:cNvContentPartPr/>
                <p14:nvPr/>
              </p14:nvContentPartPr>
              <p14:xfrm>
                <a:off x="6450440" y="5836580"/>
                <a:ext cx="33840" cy="147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327BD3C6-A123-111E-E72B-40FA09D6307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432800" y="5818580"/>
                  <a:ext cx="69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EA8A0C8-F0AE-2913-4BB2-E4687D412C04}"/>
                    </a:ext>
                  </a:extLst>
                </p14:cNvPr>
                <p14:cNvContentPartPr/>
                <p14:nvPr/>
              </p14:nvContentPartPr>
              <p14:xfrm>
                <a:off x="7481480" y="6311060"/>
                <a:ext cx="20880" cy="601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EA8A0C8-F0AE-2913-4BB2-E4687D412C0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463840" y="6293420"/>
                  <a:ext cx="56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A86B94D-9B40-0595-FB21-A5E39C7C4E75}"/>
                    </a:ext>
                  </a:extLst>
                </p14:cNvPr>
                <p14:cNvContentPartPr/>
                <p14:nvPr/>
              </p14:nvContentPartPr>
              <p14:xfrm>
                <a:off x="7476800" y="6345980"/>
                <a:ext cx="12960" cy="63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A86B94D-9B40-0595-FB21-A5E39C7C4E7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459160" y="6328340"/>
                  <a:ext cx="48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5CD2BC5-9C03-19AF-C4FF-72314FC13562}"/>
                    </a:ext>
                  </a:extLst>
                </p14:cNvPr>
                <p14:cNvContentPartPr/>
                <p14:nvPr/>
              </p14:nvContentPartPr>
              <p14:xfrm>
                <a:off x="7493720" y="6010100"/>
                <a:ext cx="110520" cy="348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5CD2BC5-9C03-19AF-C4FF-72314FC1356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476080" y="5992100"/>
                  <a:ext cx="146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B219A9-7973-3487-8ABE-A654D30203C4}"/>
                    </a:ext>
                  </a:extLst>
                </p14:cNvPr>
                <p14:cNvContentPartPr/>
                <p14:nvPr/>
              </p14:nvContentPartPr>
              <p14:xfrm>
                <a:off x="5615900" y="4550940"/>
                <a:ext cx="25560" cy="352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B219A9-7973-3487-8ABE-A654D30203C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598260" y="4532940"/>
                  <a:ext cx="61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77C093-FA20-C016-A45F-B1FF7C578A1F}"/>
                    </a:ext>
                  </a:extLst>
                </p14:cNvPr>
                <p14:cNvContentPartPr/>
                <p14:nvPr/>
              </p14:nvContentPartPr>
              <p14:xfrm>
                <a:off x="5559380" y="4859820"/>
                <a:ext cx="196560" cy="19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77C093-FA20-C016-A45F-B1FF7C578A1F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541740" y="4841820"/>
                  <a:ext cx="23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FF04C1-EF50-1759-BD1A-DB9C56D91726}"/>
                    </a:ext>
                  </a:extLst>
                </p14:cNvPr>
                <p14:cNvContentPartPr/>
                <p14:nvPr/>
              </p14:nvContentPartPr>
              <p14:xfrm>
                <a:off x="5548940" y="4549140"/>
                <a:ext cx="155520" cy="5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FF04C1-EF50-1759-BD1A-DB9C56D9172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530940" y="4531500"/>
                  <a:ext cx="191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A356037-1916-96E5-3CCE-8A8B9302A92D}"/>
                    </a:ext>
                  </a:extLst>
                </p14:cNvPr>
                <p14:cNvContentPartPr/>
                <p14:nvPr/>
              </p14:nvContentPartPr>
              <p14:xfrm>
                <a:off x="5801300" y="4699260"/>
                <a:ext cx="82800" cy="145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A356037-1916-96E5-3CCE-8A8B9302A92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783300" y="4681260"/>
                  <a:ext cx="11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5BFE407-2C22-96C0-93D9-A22B71861CA0}"/>
                    </a:ext>
                  </a:extLst>
                </p14:cNvPr>
                <p14:cNvContentPartPr/>
                <p14:nvPr/>
              </p14:nvContentPartPr>
              <p14:xfrm>
                <a:off x="5951420" y="4509540"/>
                <a:ext cx="178200" cy="349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5BFE407-2C22-96C0-93D9-A22B71861CA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933780" y="4491540"/>
                  <a:ext cx="213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5E084A-ECD4-CB9A-23FC-C70EA77ECEB5}"/>
                    </a:ext>
                  </a:extLst>
                </p14:cNvPr>
                <p14:cNvContentPartPr/>
                <p14:nvPr/>
              </p14:nvContentPartPr>
              <p14:xfrm>
                <a:off x="6559100" y="4672260"/>
                <a:ext cx="59760" cy="28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5E084A-ECD4-CB9A-23FC-C70EA77ECEB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541100" y="4654260"/>
                  <a:ext cx="95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95901F-84F5-EFF3-C834-A1CAB3C03219}"/>
                    </a:ext>
                  </a:extLst>
                </p14:cNvPr>
                <p14:cNvContentPartPr/>
                <p14:nvPr/>
              </p14:nvContentPartPr>
              <p14:xfrm>
                <a:off x="6567020" y="4657860"/>
                <a:ext cx="109800" cy="10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95901F-84F5-EFF3-C834-A1CAB3C0321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549380" y="4639860"/>
                  <a:ext cx="14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8BAFF8-4854-8C6B-7A96-2DACDAB48ACF}"/>
                    </a:ext>
                  </a:extLst>
                </p14:cNvPr>
                <p14:cNvContentPartPr/>
                <p14:nvPr/>
              </p14:nvContentPartPr>
              <p14:xfrm>
                <a:off x="6702740" y="4687020"/>
                <a:ext cx="109080" cy="111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8BAFF8-4854-8C6B-7A96-2DACDAB48AC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684740" y="4669380"/>
                  <a:ext cx="144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80B06A-829E-5E9B-BB4B-A1E51E3D047C}"/>
                    </a:ext>
                  </a:extLst>
                </p14:cNvPr>
                <p14:cNvContentPartPr/>
                <p14:nvPr/>
              </p14:nvContentPartPr>
              <p14:xfrm>
                <a:off x="6861140" y="4652100"/>
                <a:ext cx="145800" cy="338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80B06A-829E-5E9B-BB4B-A1E51E3D047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843140" y="4634100"/>
                  <a:ext cx="181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2E78E0-FF25-8F6C-B99E-5B764CB4A659}"/>
                    </a:ext>
                  </a:extLst>
                </p14:cNvPr>
                <p14:cNvContentPartPr/>
                <p14:nvPr/>
              </p14:nvContentPartPr>
              <p14:xfrm>
                <a:off x="7032140" y="4670100"/>
                <a:ext cx="60480" cy="295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2E78E0-FF25-8F6C-B99E-5B764CB4A65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014140" y="4652100"/>
                  <a:ext cx="96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15F188A-B792-2086-02C9-DDA4CB0A2EB8}"/>
                    </a:ext>
                  </a:extLst>
                </p14:cNvPr>
                <p14:cNvContentPartPr/>
                <p14:nvPr/>
              </p14:nvContentPartPr>
              <p14:xfrm>
                <a:off x="7021340" y="4683060"/>
                <a:ext cx="87120" cy="102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15F188A-B792-2086-02C9-DDA4CB0A2EB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003700" y="4665060"/>
                  <a:ext cx="122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F6A1D9C-02A7-46B0-3F23-FE0DDA18EE46}"/>
                    </a:ext>
                  </a:extLst>
                </p14:cNvPr>
                <p14:cNvContentPartPr/>
                <p14:nvPr/>
              </p14:nvContentPartPr>
              <p14:xfrm>
                <a:off x="7144100" y="4708620"/>
                <a:ext cx="96840" cy="11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F6A1D9C-02A7-46B0-3F23-FE0DDA18EE4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126100" y="4690980"/>
                  <a:ext cx="132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8943BF-5D87-6D1C-E003-56758D3DF7D1}"/>
                    </a:ext>
                  </a:extLst>
                </p14:cNvPr>
                <p14:cNvContentPartPr/>
                <p14:nvPr/>
              </p14:nvContentPartPr>
              <p14:xfrm>
                <a:off x="7242020" y="4553460"/>
                <a:ext cx="124200" cy="281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8943BF-5D87-6D1C-E003-56758D3DF7D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224380" y="4535820"/>
                  <a:ext cx="159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B93EC5-9609-15D2-C386-87A7DA1464A7}"/>
                    </a:ext>
                  </a:extLst>
                </p14:cNvPr>
                <p14:cNvContentPartPr/>
                <p14:nvPr/>
              </p14:nvContentPartPr>
              <p14:xfrm>
                <a:off x="7404020" y="4627260"/>
                <a:ext cx="19440" cy="243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B93EC5-9609-15D2-C386-87A7DA1464A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386380" y="4609260"/>
                  <a:ext cx="55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16397C7-4E45-3FAC-FD7B-CAFA85D917A8}"/>
                    </a:ext>
                  </a:extLst>
                </p14:cNvPr>
                <p14:cNvContentPartPr/>
                <p14:nvPr/>
              </p14:nvContentPartPr>
              <p14:xfrm>
                <a:off x="7401860" y="4675140"/>
                <a:ext cx="280440" cy="180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16397C7-4E45-3FAC-FD7B-CAFA85D917A8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383860" y="4657140"/>
                  <a:ext cx="316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4102058-B3B2-4902-B69E-4F155660F19D}"/>
                    </a:ext>
                  </a:extLst>
                </p14:cNvPr>
                <p14:cNvContentPartPr/>
                <p14:nvPr/>
              </p14:nvContentPartPr>
              <p14:xfrm>
                <a:off x="6772340" y="5767460"/>
                <a:ext cx="154800" cy="2750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4102058-B3B2-4902-B69E-4F155660F19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754340" y="5749460"/>
                  <a:ext cx="190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C48E01B-F117-5576-19F9-B82E8FF29468}"/>
                    </a:ext>
                  </a:extLst>
                </p14:cNvPr>
                <p14:cNvContentPartPr/>
                <p14:nvPr/>
              </p14:nvContentPartPr>
              <p14:xfrm>
                <a:off x="6959900" y="5886260"/>
                <a:ext cx="104040" cy="253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C48E01B-F117-5576-19F9-B82E8FF2946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941900" y="5868620"/>
                  <a:ext cx="139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5E95751-CB6D-E835-B2A0-2DECB4627A4B}"/>
                    </a:ext>
                  </a:extLst>
                </p14:cNvPr>
                <p14:cNvContentPartPr/>
                <p14:nvPr/>
              </p14:nvContentPartPr>
              <p14:xfrm>
                <a:off x="7093100" y="5868980"/>
                <a:ext cx="56880" cy="154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5E95751-CB6D-E835-B2A0-2DECB4627A4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75100" y="5850980"/>
                  <a:ext cx="92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17C88AC-981A-59C7-F778-2ED5F3442C66}"/>
                    </a:ext>
                  </a:extLst>
                </p14:cNvPr>
                <p14:cNvContentPartPr/>
                <p14:nvPr/>
              </p14:nvContentPartPr>
              <p14:xfrm>
                <a:off x="7199660" y="5905340"/>
                <a:ext cx="34200" cy="752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17C88AC-981A-59C7-F778-2ED5F3442C66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181660" y="5887700"/>
                  <a:ext cx="69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B3ADC11-4E53-0466-9657-45345CF83608}"/>
                    </a:ext>
                  </a:extLst>
                </p14:cNvPr>
                <p14:cNvContentPartPr/>
                <p14:nvPr/>
              </p14:nvContentPartPr>
              <p14:xfrm>
                <a:off x="7183100" y="5772860"/>
                <a:ext cx="27000" cy="37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B3ADC11-4E53-0466-9657-45345CF8360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165100" y="5754860"/>
                  <a:ext cx="62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CD123EE-AE8A-AFDC-CE9F-5287C1C9C828}"/>
                    </a:ext>
                  </a:extLst>
                </p14:cNvPr>
                <p14:cNvContentPartPr/>
                <p14:nvPr/>
              </p14:nvContentPartPr>
              <p14:xfrm>
                <a:off x="7280300" y="5844140"/>
                <a:ext cx="134280" cy="1360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CD123EE-AE8A-AFDC-CE9F-5287C1C9C82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262300" y="5826140"/>
                  <a:ext cx="169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54E2AA7-3AC9-17D1-2283-FF0FCB6A099A}"/>
                    </a:ext>
                  </a:extLst>
                </p14:cNvPr>
                <p14:cNvContentPartPr/>
                <p14:nvPr/>
              </p14:nvContentPartPr>
              <p14:xfrm>
                <a:off x="7450220" y="5836220"/>
                <a:ext cx="102600" cy="371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54E2AA7-3AC9-17D1-2283-FF0FCB6A099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432220" y="5818580"/>
                  <a:ext cx="138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23421B2-81A4-86ED-D954-F501432776D9}"/>
                    </a:ext>
                  </a:extLst>
                </p14:cNvPr>
                <p14:cNvContentPartPr/>
                <p14:nvPr/>
              </p14:nvContentPartPr>
              <p14:xfrm>
                <a:off x="7575140" y="5464340"/>
                <a:ext cx="845640" cy="274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23421B2-81A4-86ED-D954-F501432776D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557500" y="5446700"/>
                  <a:ext cx="881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ED97D4F-222E-02DA-19C8-15F48959BEA8}"/>
                    </a:ext>
                  </a:extLst>
                </p14:cNvPr>
                <p14:cNvContentPartPr/>
                <p14:nvPr/>
              </p14:nvContentPartPr>
              <p14:xfrm>
                <a:off x="7545620" y="5179940"/>
                <a:ext cx="145440" cy="180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ED97D4F-222E-02DA-19C8-15F48959BEA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527980" y="5162300"/>
                  <a:ext cx="181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EB9C9DD2-0FEC-350E-5FE4-06FFF93DB234}"/>
                    </a:ext>
                  </a:extLst>
                </p14:cNvPr>
                <p14:cNvContentPartPr/>
                <p14:nvPr/>
              </p14:nvContentPartPr>
              <p14:xfrm>
                <a:off x="7819580" y="5214500"/>
                <a:ext cx="29160" cy="88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B9C9DD2-0FEC-350E-5FE4-06FFF93DB23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801580" y="5196500"/>
                  <a:ext cx="64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00220AF-945C-2F92-DCC9-5632602B3EB0}"/>
                    </a:ext>
                  </a:extLst>
                </p14:cNvPr>
                <p14:cNvContentPartPr/>
                <p14:nvPr/>
              </p14:nvContentPartPr>
              <p14:xfrm>
                <a:off x="7733540" y="5175980"/>
                <a:ext cx="233280" cy="88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00220AF-945C-2F92-DCC9-5632602B3EB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7715540" y="5158340"/>
                  <a:ext cx="268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CFF9888-77EA-5AD6-2FDC-71DA55D7F701}"/>
                    </a:ext>
                  </a:extLst>
                </p14:cNvPr>
                <p14:cNvContentPartPr/>
                <p14:nvPr/>
              </p14:nvContentPartPr>
              <p14:xfrm>
                <a:off x="7966460" y="5088500"/>
                <a:ext cx="190440" cy="1602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CFF9888-77EA-5AD6-2FDC-71DA55D7F70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7948460" y="5070860"/>
                  <a:ext cx="226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EB5479D-9DEC-771E-7EA5-000BC562888C}"/>
                    </a:ext>
                  </a:extLst>
                </p14:cNvPr>
                <p14:cNvContentPartPr/>
                <p14:nvPr/>
              </p14:nvContentPartPr>
              <p14:xfrm>
                <a:off x="8121980" y="5043500"/>
                <a:ext cx="5400" cy="266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EB5479D-9DEC-771E-7EA5-000BC562888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103980" y="5025860"/>
                  <a:ext cx="41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C2892CB-AB23-7B1D-4599-C5A0FC1B3722}"/>
                    </a:ext>
                  </a:extLst>
                </p14:cNvPr>
                <p14:cNvContentPartPr/>
                <p14:nvPr/>
              </p14:nvContentPartPr>
              <p14:xfrm>
                <a:off x="7656860" y="5464700"/>
                <a:ext cx="111240" cy="1566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C2892CB-AB23-7B1D-4599-C5A0FC1B372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639220" y="5447060"/>
                  <a:ext cx="146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375592A-8E42-4848-150B-D405A044B7F3}"/>
                    </a:ext>
                  </a:extLst>
                </p14:cNvPr>
                <p14:cNvContentPartPr/>
                <p14:nvPr/>
              </p14:nvContentPartPr>
              <p14:xfrm>
                <a:off x="7779260" y="5439500"/>
                <a:ext cx="111960" cy="87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375592A-8E42-4848-150B-D405A044B7F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761260" y="5421860"/>
                  <a:ext cx="147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90D05C6-61A0-575B-56B8-88B060B842CE}"/>
                    </a:ext>
                  </a:extLst>
                </p14:cNvPr>
                <p14:cNvContentPartPr/>
                <p14:nvPr/>
              </p14:nvContentPartPr>
              <p14:xfrm>
                <a:off x="8189300" y="5254100"/>
                <a:ext cx="107280" cy="207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90D05C6-61A0-575B-56B8-88B060B842C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171300" y="5236460"/>
                  <a:ext cx="142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676A55F-986E-2DE0-D3A1-9EA53EB29A46}"/>
                    </a:ext>
                  </a:extLst>
                </p14:cNvPr>
                <p14:cNvContentPartPr/>
                <p14:nvPr/>
              </p14:nvContentPartPr>
              <p14:xfrm>
                <a:off x="8331500" y="5320340"/>
                <a:ext cx="83160" cy="903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676A55F-986E-2DE0-D3A1-9EA53EB29A4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313500" y="5302700"/>
                  <a:ext cx="118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8E55B92-4E44-5207-AA38-2E134A886910}"/>
                    </a:ext>
                  </a:extLst>
                </p14:cNvPr>
                <p14:cNvContentPartPr/>
                <p14:nvPr/>
              </p14:nvContentPartPr>
              <p14:xfrm>
                <a:off x="8448860" y="5250140"/>
                <a:ext cx="153720" cy="141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8E55B92-4E44-5207-AA38-2E134A88691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8430860" y="5232500"/>
                  <a:ext cx="189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0B48F61-FD74-6EA5-9614-0F36050345D0}"/>
                    </a:ext>
                  </a:extLst>
                </p14:cNvPr>
                <p14:cNvContentPartPr/>
                <p14:nvPr/>
              </p14:nvContentPartPr>
              <p14:xfrm>
                <a:off x="7505660" y="4965740"/>
                <a:ext cx="1193400" cy="592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0B48F61-FD74-6EA5-9614-0F36050345D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487660" y="4947740"/>
                  <a:ext cx="122904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78BF18D9-C6CA-22C4-38A6-389F17EE1042}"/>
                    </a:ext>
                  </a:extLst>
                </p14:cNvPr>
                <p14:cNvContentPartPr/>
                <p14:nvPr/>
              </p14:nvContentPartPr>
              <p14:xfrm>
                <a:off x="6283995" y="5467815"/>
                <a:ext cx="726120" cy="243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78BF18D9-C6CA-22C4-38A6-389F17EE104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266355" y="5449815"/>
                  <a:ext cx="761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825CCD0-F6A1-1519-D905-DDA665D889E2}"/>
                    </a:ext>
                  </a:extLst>
                </p14:cNvPr>
                <p14:cNvContentPartPr/>
                <p14:nvPr/>
              </p14:nvContentPartPr>
              <p14:xfrm>
                <a:off x="7230795" y="6362415"/>
                <a:ext cx="267840" cy="3135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825CCD0-F6A1-1519-D905-DDA665D889E2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212795" y="6344415"/>
                  <a:ext cx="303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2D09445-6CC4-1682-1B01-DFC0FDE7E337}"/>
                    </a:ext>
                  </a:extLst>
                </p14:cNvPr>
                <p14:cNvContentPartPr/>
                <p14:nvPr/>
              </p14:nvContentPartPr>
              <p14:xfrm>
                <a:off x="6434600" y="6314300"/>
                <a:ext cx="166680" cy="104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2D09445-6CC4-1682-1B01-DFC0FDE7E337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6416600" y="6296660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7D6E1B8-055A-3D65-064F-4650BCCE9205}"/>
                    </a:ext>
                  </a:extLst>
                </p14:cNvPr>
                <p14:cNvContentPartPr/>
                <p14:nvPr/>
              </p14:nvContentPartPr>
              <p14:xfrm>
                <a:off x="6657800" y="6492140"/>
                <a:ext cx="158760" cy="96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7D6E1B8-055A-3D65-064F-4650BCCE920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639800" y="6474500"/>
                  <a:ext cx="194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4C7AD65-79E1-B68A-EDA9-A1CC5529F82D}"/>
                    </a:ext>
                  </a:extLst>
                </p14:cNvPr>
                <p14:cNvContentPartPr/>
                <p14:nvPr/>
              </p14:nvContentPartPr>
              <p14:xfrm>
                <a:off x="6918440" y="6615620"/>
                <a:ext cx="163800" cy="489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4C7AD65-79E1-B68A-EDA9-A1CC5529F82D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6900440" y="6597620"/>
                  <a:ext cx="199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0770C23E-9213-E836-D801-4FECD0B772AC}"/>
                    </a:ext>
                  </a:extLst>
                </p14:cNvPr>
                <p14:cNvContentPartPr/>
                <p14:nvPr/>
              </p14:nvContentPartPr>
              <p14:xfrm>
                <a:off x="7109240" y="6644780"/>
                <a:ext cx="117000" cy="36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0770C23E-9213-E836-D801-4FECD0B772A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091240" y="6626780"/>
                  <a:ext cx="15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658BF41-F0AB-6BFC-4877-754136AA0044}"/>
                    </a:ext>
                  </a:extLst>
                </p14:cNvPr>
                <p14:cNvContentPartPr/>
                <p14:nvPr/>
              </p14:nvContentPartPr>
              <p14:xfrm>
                <a:off x="6785960" y="6547220"/>
                <a:ext cx="114480" cy="89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658BF41-F0AB-6BFC-4877-754136AA004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767960" y="6529220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213221B-14F8-B542-5C76-256119A8C59B}"/>
                    </a:ext>
                  </a:extLst>
                </p14:cNvPr>
                <p14:cNvContentPartPr/>
                <p14:nvPr/>
              </p14:nvContentPartPr>
              <p14:xfrm>
                <a:off x="6565640" y="6405380"/>
                <a:ext cx="80280" cy="93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213221B-14F8-B542-5C76-256119A8C59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547640" y="6387380"/>
                  <a:ext cx="115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E5FF5E9-B75D-10E2-9885-D091700DEC29}"/>
                    </a:ext>
                  </a:extLst>
                </p14:cNvPr>
                <p14:cNvContentPartPr/>
                <p14:nvPr/>
              </p14:nvContentPartPr>
              <p14:xfrm>
                <a:off x="6601640" y="6333380"/>
                <a:ext cx="62280" cy="558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E5FF5E9-B75D-10E2-9885-D091700DEC29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583640" y="6315380"/>
                  <a:ext cx="97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1A155B2-7758-AA00-03FD-3E2A86A462EC}"/>
                    </a:ext>
                  </a:extLst>
                </p14:cNvPr>
                <p14:cNvContentPartPr/>
                <p14:nvPr/>
              </p14:nvContentPartPr>
              <p14:xfrm>
                <a:off x="6659960" y="6333380"/>
                <a:ext cx="14400" cy="687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1A155B2-7758-AA00-03FD-3E2A86A462E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641960" y="6315380"/>
                  <a:ext cx="50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8386837-A712-EC29-00A1-99B8BA1A8B70}"/>
                    </a:ext>
                  </a:extLst>
                </p14:cNvPr>
                <p14:cNvContentPartPr/>
                <p14:nvPr/>
              </p14:nvContentPartPr>
              <p14:xfrm>
                <a:off x="6819800" y="6469820"/>
                <a:ext cx="74520" cy="514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8386837-A712-EC29-00A1-99B8BA1A8B7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801800" y="6452180"/>
                  <a:ext cx="110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ADE5E77-32F4-1E06-519C-C9146F9E262A}"/>
                    </a:ext>
                  </a:extLst>
                </p14:cNvPr>
                <p14:cNvContentPartPr/>
                <p14:nvPr/>
              </p14:nvContentPartPr>
              <p14:xfrm>
                <a:off x="6901880" y="6467660"/>
                <a:ext cx="6120" cy="219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ADE5E77-32F4-1E06-519C-C9146F9E262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883880" y="6449660"/>
                  <a:ext cx="4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0955271-1953-0474-BA86-586B9A455953}"/>
                    </a:ext>
                  </a:extLst>
                </p14:cNvPr>
                <p14:cNvContentPartPr/>
                <p14:nvPr/>
              </p14:nvContentPartPr>
              <p14:xfrm>
                <a:off x="7109240" y="6547220"/>
                <a:ext cx="14760" cy="694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0955271-1953-0474-BA86-586B9A455953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091600" y="6529220"/>
                  <a:ext cx="50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3EC990E-8BA9-D650-5C65-92D061CCBFF2}"/>
                    </a:ext>
                  </a:extLst>
                </p14:cNvPr>
                <p14:cNvContentPartPr/>
                <p14:nvPr/>
              </p14:nvContentPartPr>
              <p14:xfrm>
                <a:off x="7145240" y="6496820"/>
                <a:ext cx="16200" cy="295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3EC990E-8BA9-D650-5C65-92D061CCBFF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127240" y="6479180"/>
                  <a:ext cx="51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A79A264-E0D0-C7B3-5266-53552979ADB5}"/>
                    </a:ext>
                  </a:extLst>
                </p14:cNvPr>
                <p14:cNvContentPartPr/>
                <p14:nvPr/>
              </p14:nvContentPartPr>
              <p14:xfrm>
                <a:off x="6430515" y="6289695"/>
                <a:ext cx="9720" cy="216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A79A264-E0D0-C7B3-5266-53552979ADB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412515" y="6271695"/>
                  <a:ext cx="45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6B4F4AE-EBE8-0E3C-BD25-9F27DF05BF81}"/>
                    </a:ext>
                  </a:extLst>
                </p14:cNvPr>
                <p14:cNvContentPartPr/>
                <p14:nvPr/>
              </p14:nvContentPartPr>
              <p14:xfrm>
                <a:off x="6415395" y="5901255"/>
                <a:ext cx="271800" cy="3830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6B4F4AE-EBE8-0E3C-BD25-9F27DF05BF8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397395" y="5883615"/>
                  <a:ext cx="307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FC1EC43-7F6D-ECFC-C899-739E09561ACF}"/>
                    </a:ext>
                  </a:extLst>
                </p14:cNvPr>
                <p14:cNvContentPartPr/>
                <p14:nvPr/>
              </p14:nvContentPartPr>
              <p14:xfrm>
                <a:off x="6240300" y="5800875"/>
                <a:ext cx="6120" cy="6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FC1EC43-7F6D-ECFC-C899-739E09561AC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222300" y="5782875"/>
                  <a:ext cx="41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9295238-A460-B3A3-9FC7-4C5093F6147F}"/>
                    </a:ext>
                  </a:extLst>
                </p14:cNvPr>
                <p14:cNvContentPartPr/>
                <p14:nvPr/>
              </p14:nvContentPartPr>
              <p14:xfrm>
                <a:off x="6229140" y="5692515"/>
                <a:ext cx="201240" cy="211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9295238-A460-B3A3-9FC7-4C5093F6147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211140" y="5674515"/>
                  <a:ext cx="236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3E2BE33-F69E-CB48-C440-9EC4060A63CB}"/>
                    </a:ext>
                  </a:extLst>
                </p14:cNvPr>
                <p14:cNvContentPartPr/>
                <p14:nvPr/>
              </p14:nvContentPartPr>
              <p14:xfrm>
                <a:off x="6411300" y="5890875"/>
                <a:ext cx="84600" cy="280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3E2BE33-F69E-CB48-C440-9EC4060A63CB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393660" y="5872875"/>
                  <a:ext cx="120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5F94DCE-32BD-76BD-07F2-904D4D5063DE}"/>
                    </a:ext>
                  </a:extLst>
                </p14:cNvPr>
                <p14:cNvContentPartPr/>
                <p14:nvPr/>
              </p14:nvContentPartPr>
              <p14:xfrm>
                <a:off x="4635195" y="5352255"/>
                <a:ext cx="807120" cy="2160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5F94DCE-32BD-76BD-07F2-904D4D5063D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617555" y="5334255"/>
                  <a:ext cx="842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DE37AF0-A05F-5C09-6A01-0EC5051D5496}"/>
                    </a:ext>
                  </a:extLst>
                </p14:cNvPr>
                <p14:cNvContentPartPr/>
                <p14:nvPr/>
              </p14:nvContentPartPr>
              <p14:xfrm>
                <a:off x="4642035" y="5280615"/>
                <a:ext cx="762120" cy="745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DE37AF0-A05F-5C09-6A01-0EC5051D5496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624395" y="5262975"/>
                  <a:ext cx="797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28019069-9CEA-6706-F00C-4798165EB13A}"/>
                    </a:ext>
                  </a:extLst>
                </p14:cNvPr>
                <p14:cNvContentPartPr/>
                <p14:nvPr/>
              </p14:nvContentPartPr>
              <p14:xfrm>
                <a:off x="5057115" y="5406255"/>
                <a:ext cx="109440" cy="254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28019069-9CEA-6706-F00C-4798165EB13A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5039475" y="5388255"/>
                  <a:ext cx="145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6F32575-6072-8EFB-F996-16054E1E95BF}"/>
                    </a:ext>
                  </a:extLst>
                </p14:cNvPr>
                <p14:cNvContentPartPr/>
                <p14:nvPr/>
              </p14:nvContentPartPr>
              <p14:xfrm>
                <a:off x="5170515" y="5402655"/>
                <a:ext cx="93240" cy="810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6F32575-6072-8EFB-F996-16054E1E95B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5152515" y="5384655"/>
                  <a:ext cx="128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F29F0B4-0856-1703-8D5A-3BBF3D3D2FD0}"/>
                    </a:ext>
                  </a:extLst>
                </p14:cNvPr>
                <p14:cNvContentPartPr/>
                <p14:nvPr/>
              </p14:nvContentPartPr>
              <p14:xfrm>
                <a:off x="5286075" y="5398335"/>
                <a:ext cx="102600" cy="87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F29F0B4-0856-1703-8D5A-3BBF3D3D2FD0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5268075" y="5380695"/>
                  <a:ext cx="138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C690916-B47F-65FE-C478-B24DA1A63FA7}"/>
                    </a:ext>
                  </a:extLst>
                </p14:cNvPr>
                <p14:cNvContentPartPr/>
                <p14:nvPr/>
              </p14:nvContentPartPr>
              <p14:xfrm>
                <a:off x="5245755" y="5364135"/>
                <a:ext cx="84600" cy="36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C690916-B47F-65FE-C478-B24DA1A63FA7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5227755" y="5346135"/>
                  <a:ext cx="120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9E4177B-6D89-2C34-E97F-005CF0BF681D}"/>
                    </a:ext>
                  </a:extLst>
                </p14:cNvPr>
                <p14:cNvContentPartPr/>
                <p14:nvPr/>
              </p14:nvContentPartPr>
              <p14:xfrm>
                <a:off x="5371755" y="5290335"/>
                <a:ext cx="166680" cy="209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9E4177B-6D89-2C34-E97F-005CF0BF681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5354115" y="5272695"/>
                  <a:ext cx="202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05769A4-EC70-02F4-D6A2-4F11DA197A6A}"/>
                    </a:ext>
                  </a:extLst>
                </p14:cNvPr>
                <p14:cNvContentPartPr/>
                <p14:nvPr/>
              </p14:nvContentPartPr>
              <p14:xfrm>
                <a:off x="4781330" y="5359120"/>
                <a:ext cx="53280" cy="820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05769A4-EC70-02F4-D6A2-4F11DA197A6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4763330" y="5341480"/>
                  <a:ext cx="8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3A47AF29-3B63-8ACC-7FDD-3AFE5557CA67}"/>
                    </a:ext>
                  </a:extLst>
                </p14:cNvPr>
                <p14:cNvContentPartPr/>
                <p14:nvPr/>
              </p14:nvContentPartPr>
              <p14:xfrm>
                <a:off x="4872050" y="5375320"/>
                <a:ext cx="720" cy="10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3A47AF29-3B63-8ACC-7FDD-3AFE5557CA67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4854050" y="5357680"/>
                  <a:ext cx="36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B7A5A1B6-8AA4-843D-D4CE-AF8F6F067F0D}"/>
                    </a:ext>
                  </a:extLst>
                </p14:cNvPr>
                <p14:cNvContentPartPr/>
                <p14:nvPr/>
              </p14:nvContentPartPr>
              <p14:xfrm>
                <a:off x="4870970" y="5374240"/>
                <a:ext cx="46080" cy="1602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B7A5A1B6-8AA4-843D-D4CE-AF8F6F067F0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4853330" y="5356600"/>
                  <a:ext cx="81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436CFA60-1C12-B73C-080F-72DF53571D0F}"/>
                    </a:ext>
                  </a:extLst>
                </p14:cNvPr>
                <p14:cNvContentPartPr/>
                <p14:nvPr/>
              </p14:nvContentPartPr>
              <p14:xfrm>
                <a:off x="4937570" y="5404480"/>
                <a:ext cx="66600" cy="536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436CFA60-1C12-B73C-080F-72DF53571D0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4919570" y="5386480"/>
                  <a:ext cx="102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F31485CC-CC7D-82CA-6463-D372E17B3DB2}"/>
                    </a:ext>
                  </a:extLst>
                </p14:cNvPr>
                <p14:cNvContentPartPr/>
                <p14:nvPr/>
              </p14:nvContentPartPr>
              <p14:xfrm>
                <a:off x="4644915" y="5505615"/>
                <a:ext cx="154440" cy="3092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F31485CC-CC7D-82CA-6463-D372E17B3DB2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626915" y="5487615"/>
                  <a:ext cx="190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D6988536-FC49-4E8E-5FB4-14B935BD040B}"/>
                    </a:ext>
                  </a:extLst>
                </p14:cNvPr>
                <p14:cNvContentPartPr/>
                <p14:nvPr/>
              </p14:nvContentPartPr>
              <p14:xfrm>
                <a:off x="5255115" y="5549895"/>
                <a:ext cx="106200" cy="1918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D6988536-FC49-4E8E-5FB4-14B935BD040B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5237115" y="5532255"/>
                  <a:ext cx="141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250A666-403F-64F2-DC86-F08FA3B57606}"/>
                    </a:ext>
                  </a:extLst>
                </p14:cNvPr>
                <p14:cNvContentPartPr/>
                <p14:nvPr/>
              </p14:nvContentPartPr>
              <p14:xfrm>
                <a:off x="3633675" y="4946895"/>
                <a:ext cx="22680" cy="3186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250A666-403F-64F2-DC86-F08FA3B57606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3615675" y="4929255"/>
                  <a:ext cx="58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658666E-EA5D-DEE7-6734-0CA90274568E}"/>
                    </a:ext>
                  </a:extLst>
                </p14:cNvPr>
                <p14:cNvContentPartPr/>
                <p14:nvPr/>
              </p14:nvContentPartPr>
              <p14:xfrm>
                <a:off x="3531075" y="4944375"/>
                <a:ext cx="234000" cy="3006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658666E-EA5D-DEE7-6734-0CA90274568E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3513435" y="4926735"/>
                  <a:ext cx="269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940A8D86-9F7B-F941-20E9-FD35EB76AE2C}"/>
                    </a:ext>
                  </a:extLst>
                </p14:cNvPr>
                <p14:cNvContentPartPr/>
                <p14:nvPr/>
              </p14:nvContentPartPr>
              <p14:xfrm>
                <a:off x="3804675" y="4962735"/>
                <a:ext cx="207360" cy="3081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940A8D86-9F7B-F941-20E9-FD35EB76AE2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3787035" y="4944735"/>
                  <a:ext cx="2430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841C32E-DC1C-7297-2F73-55C200FDE864}"/>
                    </a:ext>
                  </a:extLst>
                </p14:cNvPr>
                <p14:cNvContentPartPr/>
                <p14:nvPr/>
              </p14:nvContentPartPr>
              <p14:xfrm>
                <a:off x="4055235" y="4918815"/>
                <a:ext cx="138600" cy="3110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841C32E-DC1C-7297-2F73-55C200FDE864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037595" y="4900815"/>
                  <a:ext cx="1742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7D365F8-182F-B86E-1A6D-F1197EB5C6F6}"/>
                    </a:ext>
                  </a:extLst>
                </p14:cNvPr>
                <p14:cNvContentPartPr/>
                <p14:nvPr/>
              </p14:nvContentPartPr>
              <p14:xfrm>
                <a:off x="4235595" y="5021775"/>
                <a:ext cx="244080" cy="1976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7D365F8-182F-B86E-1A6D-F1197EB5C6F6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217955" y="5003775"/>
                  <a:ext cx="279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870694F9-37B9-3C61-D2C3-E3D042A06FD5}"/>
                    </a:ext>
                  </a:extLst>
                </p14:cNvPr>
                <p14:cNvContentPartPr/>
                <p14:nvPr/>
              </p14:nvContentPartPr>
              <p14:xfrm>
                <a:off x="4532235" y="5016015"/>
                <a:ext cx="96840" cy="1749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870694F9-37B9-3C61-D2C3-E3D042A06FD5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514595" y="4998015"/>
                  <a:ext cx="132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11827CB7-4ACA-AAB3-FA00-ADEB97CE6A49}"/>
                    </a:ext>
                  </a:extLst>
                </p14:cNvPr>
                <p14:cNvContentPartPr/>
                <p14:nvPr/>
              </p14:nvContentPartPr>
              <p14:xfrm>
                <a:off x="4675875" y="5037615"/>
                <a:ext cx="29160" cy="1400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11827CB7-4ACA-AAB3-FA00-ADEB97CE6A49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657875" y="5019975"/>
                  <a:ext cx="64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8FEE1C5F-5522-3188-67D6-E2A6E0F5D654}"/>
                    </a:ext>
                  </a:extLst>
                </p14:cNvPr>
                <p14:cNvContentPartPr/>
                <p14:nvPr/>
              </p14:nvContentPartPr>
              <p14:xfrm>
                <a:off x="4697835" y="4936815"/>
                <a:ext cx="7920" cy="212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8FEE1C5F-5522-3188-67D6-E2A6E0F5D654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680195" y="4918815"/>
                  <a:ext cx="43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1480656E-B4F6-57D4-1C66-D21FE6D2F00E}"/>
                    </a:ext>
                  </a:extLst>
                </p14:cNvPr>
                <p14:cNvContentPartPr/>
                <p14:nvPr/>
              </p14:nvContentPartPr>
              <p14:xfrm>
                <a:off x="4763715" y="5018895"/>
                <a:ext cx="112320" cy="1519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1480656E-B4F6-57D4-1C66-D21FE6D2F00E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745715" y="5000895"/>
                  <a:ext cx="147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9C10421-B207-4649-BF36-35AE3A70AA18}"/>
                    </a:ext>
                  </a:extLst>
                </p14:cNvPr>
                <p14:cNvContentPartPr/>
                <p14:nvPr/>
              </p14:nvContentPartPr>
              <p14:xfrm>
                <a:off x="4881075" y="5038335"/>
                <a:ext cx="147240" cy="1375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9C10421-B207-4649-BF36-35AE3A70AA18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863075" y="5020335"/>
                  <a:ext cx="182880" cy="17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8672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852</Words>
  <Application>Microsoft Office PowerPoint</Application>
  <PresentationFormat>Widescreen</PresentationFormat>
  <Paragraphs>89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Мій Telegram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Serhii Remez</dc:creator>
  <cp:lastModifiedBy>Serhii Remez</cp:lastModifiedBy>
  <cp:revision>19</cp:revision>
  <dcterms:created xsi:type="dcterms:W3CDTF">2025-03-17T16:37:51Z</dcterms:created>
  <dcterms:modified xsi:type="dcterms:W3CDTF">2025-05-28T12:08:30Z</dcterms:modified>
</cp:coreProperties>
</file>